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5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B61BEF0D-F0BB-DE4B-95CE-6DB70DBA9567}" type="datetimeFigureOut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305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60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032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179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858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B712588-04B1-427B-82EE-E8DB90309F08}" type="datetimeFigureOut">
              <a:rPr lang="en-US" smtClean="0"/>
              <a:t>5/24/2021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083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495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406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589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380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754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752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656600" y="2598018"/>
            <a:ext cx="8679915" cy="1748729"/>
          </a:xfrm>
        </p:spPr>
        <p:txBody>
          <a:bodyPr>
            <a:normAutofit fontScale="90000"/>
          </a:bodyPr>
          <a:lstStyle/>
          <a:p>
            <a:r>
              <a:rPr lang="en-US" dirty="0"/>
              <a:t>TK booking system</a:t>
            </a:r>
            <a:br>
              <a:rPr lang="en-US" dirty="0"/>
            </a:br>
            <a:br>
              <a:rPr lang="en-US" dirty="0"/>
            </a:br>
            <a:r>
              <a:rPr lang="th-TH" dirty="0"/>
              <a:t>(ระบบสั่งจองสินค้าออนไลน์)</a:t>
            </a:r>
          </a:p>
        </p:txBody>
      </p:sp>
    </p:spTree>
    <p:extLst>
      <p:ext uri="{BB962C8B-B14F-4D97-AF65-F5344CB8AC3E}">
        <p14:creationId xmlns:p14="http://schemas.microsoft.com/office/powerpoint/2010/main" val="2284495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 anchor="t" anchorCtr="0">
            <a:normAutofit fontScale="90000"/>
          </a:bodyPr>
          <a:lstStyle/>
          <a:p>
            <a:pPr algn="l"/>
            <a:r>
              <a:rPr lang="en-US" sz="3200" spc="300" dirty="0">
                <a:latin typeface="RSU" panose="02000506040000020003" pitchFamily="2" charset="-34"/>
                <a:cs typeface="RSU" panose="02000506040000020003" pitchFamily="2" charset="-34"/>
              </a:rPr>
              <a:t>Problems</a:t>
            </a:r>
            <a:br>
              <a:rPr lang="en-US" sz="2800" spc="300" dirty="0">
                <a:latin typeface="RSU" panose="02000506040000020003" pitchFamily="2" charset="-34"/>
                <a:cs typeface="RSU" panose="02000506040000020003" pitchFamily="2" charset="-34"/>
              </a:rPr>
            </a:br>
            <a:r>
              <a:rPr lang="th-TH" sz="2000" spc="300" dirty="0">
                <a:latin typeface="RSU" panose="02000506040000020003" pitchFamily="2" charset="-34"/>
                <a:cs typeface="RSU" panose="02000506040000020003" pitchFamily="2" charset="-34"/>
              </a:rPr>
              <a:t>•</a:t>
            </a:r>
            <a:r>
              <a:rPr lang="th-TH" sz="2000" spc="0" dirty="0">
                <a:latin typeface="RSU" panose="02000506040000020003" pitchFamily="2" charset="-34"/>
                <a:cs typeface="RSU" panose="02000506040000020003" pitchFamily="2" charset="-34"/>
              </a:rPr>
              <a:t>ช่วงเทศกาลตรุษจีน มีลูกค้ามาก</a:t>
            </a:r>
            <a:br>
              <a:rPr lang="th-TH" sz="2000" spc="0" dirty="0">
                <a:latin typeface="RSU" panose="02000506040000020003" pitchFamily="2" charset="-34"/>
                <a:cs typeface="RSU" panose="02000506040000020003" pitchFamily="2" charset="-34"/>
              </a:rPr>
            </a:br>
            <a:br>
              <a:rPr lang="th-TH" sz="2000" spc="0" dirty="0">
                <a:latin typeface="RSU" panose="02000506040000020003" pitchFamily="2" charset="-34"/>
                <a:cs typeface="RSU" panose="02000506040000020003" pitchFamily="2" charset="-34"/>
              </a:rPr>
            </a:br>
            <a:r>
              <a:rPr lang="th-TH" sz="2000" spc="0" dirty="0">
                <a:latin typeface="RSU" panose="02000506040000020003" pitchFamily="2" charset="-34"/>
                <a:cs typeface="RSU" panose="02000506040000020003" pitchFamily="2" charset="-34"/>
              </a:rPr>
              <a:t>•เกิดความวุ่นวาย</a:t>
            </a:r>
            <a:br>
              <a:rPr lang="th-TH" sz="2000" spc="0" dirty="0">
                <a:latin typeface="RSU" panose="02000506040000020003" pitchFamily="2" charset="-34"/>
                <a:cs typeface="RSU" panose="02000506040000020003" pitchFamily="2" charset="-34"/>
              </a:rPr>
            </a:br>
            <a:br>
              <a:rPr lang="th-TH" sz="2000" spc="0" dirty="0">
                <a:latin typeface="RSU" panose="02000506040000020003" pitchFamily="2" charset="-34"/>
                <a:cs typeface="RSU" panose="02000506040000020003" pitchFamily="2" charset="-34"/>
              </a:rPr>
            </a:br>
            <a:r>
              <a:rPr lang="th-TH" sz="2000" spc="0" dirty="0">
                <a:latin typeface="RSU" panose="02000506040000020003" pitchFamily="2" charset="-34"/>
                <a:cs typeface="RSU" panose="02000506040000020003" pitchFamily="2" charset="-34"/>
              </a:rPr>
              <a:t>•นับสต</a:t>
            </a:r>
            <a:r>
              <a:rPr lang="th-TH" sz="2000" spc="0" dirty="0" err="1">
                <a:latin typeface="RSU" panose="02000506040000020003" pitchFamily="2" charset="-34"/>
                <a:cs typeface="RSU" panose="02000506040000020003" pitchFamily="2" charset="-34"/>
              </a:rPr>
              <a:t>็อค</a:t>
            </a:r>
            <a:r>
              <a:rPr lang="th-TH" sz="2000" spc="0" dirty="0">
                <a:latin typeface="RSU" panose="02000506040000020003" pitchFamily="2" charset="-34"/>
                <a:cs typeface="RSU" panose="02000506040000020003" pitchFamily="2" charset="-34"/>
              </a:rPr>
              <a:t>ลำบาก สินค้าไม่พอ</a:t>
            </a:r>
            <a:br>
              <a:rPr lang="th-TH" sz="2000" spc="0" dirty="0">
                <a:latin typeface="RSU" panose="02000506040000020003" pitchFamily="2" charset="-34"/>
                <a:cs typeface="RSU" panose="02000506040000020003" pitchFamily="2" charset="-34"/>
              </a:rPr>
            </a:br>
            <a:br>
              <a:rPr lang="th-TH" sz="2000" spc="0" dirty="0">
                <a:latin typeface="RSU" panose="02000506040000020003" pitchFamily="2" charset="-34"/>
                <a:cs typeface="RSU" panose="02000506040000020003" pitchFamily="2" charset="-34"/>
              </a:rPr>
            </a:br>
            <a:r>
              <a:rPr lang="th-TH" sz="2000" spc="0" dirty="0">
                <a:latin typeface="RSU" panose="02000506040000020003" pitchFamily="2" charset="-34"/>
                <a:cs typeface="RSU" panose="02000506040000020003" pitchFamily="2" charset="-34"/>
              </a:rPr>
              <a:t>•ลูกค้าบางคนที่สั่งไว้ไม่ได้สินค้า</a:t>
            </a:r>
            <a:endParaRPr lang="th-TH" sz="2800" spc="0" dirty="0">
              <a:latin typeface="RSU" panose="02000506040000020003" pitchFamily="2" charset="-34"/>
              <a:cs typeface="RSU" panose="02000506040000020003" pitchFamily="2" charset="-34"/>
            </a:endParaRPr>
          </a:p>
        </p:txBody>
      </p:sp>
      <p:pic>
        <p:nvPicPr>
          <p:cNvPr id="6" name="รูปภาพ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967" y="301690"/>
            <a:ext cx="3810000" cy="3810000"/>
          </a:xfrm>
          <a:prstGeom prst="rect">
            <a:avLst/>
          </a:prstGeom>
        </p:spPr>
      </p:pic>
      <p:pic>
        <p:nvPicPr>
          <p:cNvPr id="5" name="ตัวแทนเนื้อหา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40307" y="573183"/>
            <a:ext cx="6536743" cy="6536743"/>
          </a:xfrm>
        </p:spPr>
      </p:pic>
    </p:spTree>
    <p:extLst>
      <p:ext uri="{BB962C8B-B14F-4D97-AF65-F5344CB8AC3E}">
        <p14:creationId xmlns:p14="http://schemas.microsoft.com/office/powerpoint/2010/main" val="1007307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ตัวแทนเนื้อหา 4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 rot="1350003">
            <a:off x="6988629" y="951690"/>
            <a:ext cx="4876800" cy="4876800"/>
          </a:xfrm>
        </p:spPr>
      </p:pic>
      <p:sp>
        <p:nvSpPr>
          <p:cNvPr id="4" name="ชื่อเรื่อง 1"/>
          <p:cNvSpPr txBox="1">
            <a:spLocks/>
          </p:cNvSpPr>
          <p:nvPr/>
        </p:nvSpPr>
        <p:spPr>
          <a:xfrm>
            <a:off x="4036157" y="2399688"/>
            <a:ext cx="3498979" cy="2456442"/>
          </a:xfrm>
          <a:prstGeom prst="rect">
            <a:avLst/>
          </a:prstGeom>
        </p:spPr>
        <p:txBody>
          <a:bodyPr vert="horz" lIns="228600" tIns="228600" rIns="228600" bIns="228600" rtlCol="0" anchor="t" anchorCtr="0">
            <a:normAutofit fontScale="90000" lnSpcReduction="10000"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spc="300" dirty="0">
                <a:latin typeface="RSU" panose="02000506040000020003" pitchFamily="2" charset="-34"/>
                <a:cs typeface="RSU" panose="02000506040000020003" pitchFamily="2" charset="-34"/>
              </a:rPr>
              <a:t>Solution</a:t>
            </a:r>
          </a:p>
          <a:p>
            <a:pPr algn="l"/>
            <a:br>
              <a:rPr lang="en-US" sz="2800" spc="300" dirty="0">
                <a:latin typeface="RSU" panose="02000506040000020003" pitchFamily="2" charset="-34"/>
                <a:cs typeface="RSU" panose="02000506040000020003" pitchFamily="2" charset="-34"/>
              </a:rPr>
            </a:br>
            <a:r>
              <a:rPr lang="th-TH" sz="2000" spc="300" dirty="0">
                <a:latin typeface="RSU" panose="02000506040000020003" pitchFamily="2" charset="-34"/>
                <a:cs typeface="RSU" panose="02000506040000020003" pitchFamily="2" charset="-34"/>
              </a:rPr>
              <a:t>•</a:t>
            </a:r>
            <a:r>
              <a:rPr lang="en-US" sz="2000" spc="0" dirty="0">
                <a:latin typeface="RSU" panose="02000506040000020003" pitchFamily="2" charset="-34"/>
                <a:cs typeface="RSU" panose="02000506040000020003" pitchFamily="2" charset="-34"/>
              </a:rPr>
              <a:t>web app </a:t>
            </a:r>
            <a:r>
              <a:rPr lang="th-TH" sz="2000" spc="0" dirty="0">
                <a:latin typeface="RSU" panose="02000506040000020003" pitchFamily="2" charset="-34"/>
                <a:cs typeface="RSU" panose="02000506040000020003" pitchFamily="2" charset="-34"/>
              </a:rPr>
              <a:t>ที่เก็บข้อมูลผู้สั่งจอง</a:t>
            </a:r>
            <a:br>
              <a:rPr lang="th-TH" sz="2000" spc="0" dirty="0">
                <a:latin typeface="RSU" panose="02000506040000020003" pitchFamily="2" charset="-34"/>
                <a:cs typeface="RSU" panose="02000506040000020003" pitchFamily="2" charset="-34"/>
              </a:rPr>
            </a:br>
            <a:br>
              <a:rPr lang="th-TH" sz="2000" spc="0" dirty="0">
                <a:latin typeface="RSU" panose="02000506040000020003" pitchFamily="2" charset="-34"/>
                <a:cs typeface="RSU" panose="02000506040000020003" pitchFamily="2" charset="-34"/>
              </a:rPr>
            </a:br>
            <a:r>
              <a:rPr lang="th-TH" sz="2000" spc="0" dirty="0">
                <a:latin typeface="RSU" panose="02000506040000020003" pitchFamily="2" charset="-34"/>
                <a:cs typeface="RSU" panose="02000506040000020003" pitchFamily="2" charset="-34"/>
              </a:rPr>
              <a:t>•สามารถควบคุมและเช็คสต</a:t>
            </a:r>
            <a:r>
              <a:rPr lang="th-TH" sz="2000" spc="0" dirty="0" err="1">
                <a:latin typeface="RSU" panose="02000506040000020003" pitchFamily="2" charset="-34"/>
                <a:cs typeface="RSU" panose="02000506040000020003" pitchFamily="2" charset="-34"/>
              </a:rPr>
              <a:t>็อค</a:t>
            </a:r>
            <a:endParaRPr lang="th-TH" sz="2000" spc="0" dirty="0">
              <a:latin typeface="RSU" panose="02000506040000020003" pitchFamily="2" charset="-34"/>
              <a:cs typeface="RSU" panose="02000506040000020003" pitchFamily="2" charset="-34"/>
            </a:endParaRPr>
          </a:p>
          <a:p>
            <a:pPr algn="l"/>
            <a:endParaRPr lang="th-TH" sz="2000" spc="0" dirty="0">
              <a:latin typeface="RSU" panose="02000506040000020003" pitchFamily="2" charset="-34"/>
              <a:cs typeface="RSU" panose="02000506040000020003" pitchFamily="2" charset="-34"/>
            </a:endParaRPr>
          </a:p>
          <a:p>
            <a:pPr algn="l"/>
            <a:r>
              <a:rPr lang="th-TH" sz="2000" spc="0" dirty="0">
                <a:latin typeface="RSU" panose="02000506040000020003" pitchFamily="2" charset="-34"/>
                <a:cs typeface="RSU" panose="02000506040000020003" pitchFamily="2" charset="-34"/>
              </a:rPr>
              <a:t>•เก็บประวัติการขายหน้าร้าน</a:t>
            </a:r>
            <a:br>
              <a:rPr lang="th-TH" sz="2000" spc="0" dirty="0">
                <a:latin typeface="RSU" panose="02000506040000020003" pitchFamily="2" charset="-34"/>
                <a:cs typeface="RSU" panose="02000506040000020003" pitchFamily="2" charset="-34"/>
              </a:rPr>
            </a:br>
            <a:endParaRPr lang="th-TH" sz="2800" spc="0" dirty="0">
              <a:latin typeface="RSU" panose="02000506040000020003" pitchFamily="2" charset="-34"/>
              <a:cs typeface="RSU" panose="02000506040000020003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17368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รูปภาพ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612" y="609156"/>
            <a:ext cx="7013156" cy="2115381"/>
          </a:xfrm>
          <a:prstGeom prst="rect">
            <a:avLst/>
          </a:prstGeom>
        </p:spPr>
      </p:pic>
      <p:pic>
        <p:nvPicPr>
          <p:cNvPr id="22" name="รูปภาพ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211" y="3231717"/>
            <a:ext cx="5531292" cy="3149300"/>
          </a:xfrm>
          <a:prstGeom prst="rect">
            <a:avLst/>
          </a:prstGeom>
        </p:spPr>
      </p:pic>
      <p:sp>
        <p:nvSpPr>
          <p:cNvPr id="23" name="ชื่อเรื่อง 1"/>
          <p:cNvSpPr>
            <a:spLocks noGrp="1"/>
          </p:cNvSpPr>
          <p:nvPr>
            <p:ph type="title"/>
          </p:nvPr>
        </p:nvSpPr>
        <p:spPr>
          <a:xfrm>
            <a:off x="776663" y="2648503"/>
            <a:ext cx="3981949" cy="2791243"/>
          </a:xfrm>
        </p:spPr>
        <p:txBody>
          <a:bodyPr anchor="t" anchorCtr="0">
            <a:normAutofit/>
          </a:bodyPr>
          <a:lstStyle/>
          <a:p>
            <a:pPr algn="l"/>
            <a:r>
              <a:rPr lang="en-US" sz="3200" spc="300" dirty="0">
                <a:latin typeface="RSU" panose="02000506040000020003" pitchFamily="2" charset="-34"/>
                <a:cs typeface="RSU" panose="02000506040000020003" pitchFamily="2" charset="-34"/>
              </a:rPr>
              <a:t>•</a:t>
            </a:r>
            <a:r>
              <a:rPr lang="en-US" sz="3200" spc="300" dirty="0" err="1">
                <a:latin typeface="RSU" panose="02000506040000020003" pitchFamily="2" charset="-34"/>
                <a:cs typeface="RSU" panose="02000506040000020003" pitchFamily="2" charset="-34"/>
              </a:rPr>
              <a:t>ER_diagram</a:t>
            </a:r>
            <a:br>
              <a:rPr lang="en-US" sz="3200" spc="300" dirty="0">
                <a:latin typeface="RSU" panose="02000506040000020003" pitchFamily="2" charset="-34"/>
                <a:cs typeface="RSU" panose="02000506040000020003" pitchFamily="2" charset="-34"/>
              </a:rPr>
            </a:br>
            <a:br>
              <a:rPr lang="en-US" sz="3200" spc="300" dirty="0">
                <a:latin typeface="RSU" panose="02000506040000020003" pitchFamily="2" charset="-34"/>
                <a:cs typeface="RSU" panose="02000506040000020003" pitchFamily="2" charset="-34"/>
              </a:rPr>
            </a:br>
            <a:r>
              <a:rPr lang="en-US" sz="3200" spc="300" dirty="0">
                <a:latin typeface="RSU" panose="02000506040000020003" pitchFamily="2" charset="-34"/>
                <a:cs typeface="RSU" panose="02000506040000020003" pitchFamily="2" charset="-34"/>
              </a:rPr>
              <a:t>•</a:t>
            </a:r>
            <a:r>
              <a:rPr lang="en-US" sz="3200" spc="300" dirty="0" err="1">
                <a:latin typeface="RSU" panose="02000506040000020003" pitchFamily="2" charset="-34"/>
                <a:cs typeface="RSU" panose="02000506040000020003" pitchFamily="2" charset="-34"/>
              </a:rPr>
              <a:t>database_schema</a:t>
            </a:r>
            <a:br>
              <a:rPr lang="en-US" sz="2800" spc="300" dirty="0">
                <a:latin typeface="RSU" panose="02000506040000020003" pitchFamily="2" charset="-34"/>
                <a:cs typeface="RSU" panose="02000506040000020003" pitchFamily="2" charset="-34"/>
              </a:rPr>
            </a:br>
            <a:endParaRPr lang="th-TH" sz="2800" spc="0" dirty="0">
              <a:latin typeface="RSU" panose="02000506040000020003" pitchFamily="2" charset="-34"/>
              <a:cs typeface="RSU" panose="02000506040000020003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34470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/>
          <p:cNvSpPr>
            <a:spLocks noGrp="1"/>
          </p:cNvSpPr>
          <p:nvPr>
            <p:ph type="title"/>
          </p:nvPr>
        </p:nvSpPr>
        <p:spPr/>
        <p:txBody>
          <a:bodyPr anchor="t" anchorCtr="0">
            <a:normAutofit/>
          </a:bodyPr>
          <a:lstStyle/>
          <a:p>
            <a:pPr algn="l"/>
            <a:r>
              <a:rPr lang="en-US" sz="3200" spc="300" dirty="0">
                <a:latin typeface="RSU" panose="02000506040000020003" pitchFamily="2" charset="-34"/>
                <a:cs typeface="RSU" panose="02000506040000020003" pitchFamily="2" charset="-34"/>
              </a:rPr>
              <a:t>frontend technologies</a:t>
            </a:r>
            <a:br>
              <a:rPr lang="en-US" sz="2800" spc="300" dirty="0">
                <a:latin typeface="RSU" panose="02000506040000020003" pitchFamily="2" charset="-34"/>
                <a:cs typeface="RSU" panose="02000506040000020003" pitchFamily="2" charset="-34"/>
              </a:rPr>
            </a:br>
            <a:endParaRPr lang="th-TH" sz="2800" spc="0" dirty="0">
              <a:latin typeface="RSU" panose="02000506040000020003" pitchFamily="2" charset="-34"/>
              <a:cs typeface="RSU" panose="02000506040000020003" pitchFamily="2" charset="-34"/>
            </a:endParaRP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7529803" y="167950"/>
            <a:ext cx="4562669" cy="65034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>
              <a:lnSpc>
                <a:spcPct val="300000"/>
              </a:lnSpc>
            </a:pPr>
            <a:r>
              <a:rPr lang="en-US" sz="2400" dirty="0"/>
              <a:t>•react</a:t>
            </a:r>
          </a:p>
          <a:p>
            <a:pPr lvl="1"/>
            <a:r>
              <a:rPr lang="en-US" sz="2400" dirty="0"/>
              <a:t>•</a:t>
            </a:r>
            <a:r>
              <a:rPr lang="en-US" sz="2400" dirty="0" err="1"/>
              <a:t>antd</a:t>
            </a:r>
            <a:endParaRPr lang="en-US" sz="2400" dirty="0"/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•</a:t>
            </a:r>
            <a:r>
              <a:rPr lang="en-US" sz="2400" dirty="0" err="1"/>
              <a:t>axios</a:t>
            </a:r>
            <a:endParaRPr lang="en-US" sz="2400" dirty="0"/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•</a:t>
            </a:r>
            <a:r>
              <a:rPr lang="en-US" sz="2400" dirty="0" err="1"/>
              <a:t>jwt</a:t>
            </a:r>
            <a:r>
              <a:rPr lang="en-US" sz="2400" dirty="0"/>
              <a:t>-decode</a:t>
            </a:r>
          </a:p>
          <a:p>
            <a:pPr lvl="1"/>
            <a:endParaRPr lang="th-TH" sz="2400" dirty="0"/>
          </a:p>
        </p:txBody>
      </p:sp>
    </p:spTree>
    <p:extLst>
      <p:ext uri="{BB962C8B-B14F-4D97-AF65-F5344CB8AC3E}">
        <p14:creationId xmlns:p14="http://schemas.microsoft.com/office/powerpoint/2010/main" val="3948685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ชื่อเรื่อง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anchor="t" anchorCtr="0">
            <a:normAutofit/>
          </a:bodyPr>
          <a:lstStyle/>
          <a:p>
            <a:pPr algn="l"/>
            <a:r>
              <a:rPr lang="en-US" sz="3200" spc="300" dirty="0">
                <a:latin typeface="RSU" panose="02000506040000020003" pitchFamily="2" charset="-34"/>
                <a:cs typeface="RSU" panose="02000506040000020003" pitchFamily="2" charset="-34"/>
              </a:rPr>
              <a:t>backend technologies</a:t>
            </a:r>
            <a:br>
              <a:rPr lang="en-US" sz="2800" spc="300" dirty="0">
                <a:latin typeface="RSU" panose="02000506040000020003" pitchFamily="2" charset="-34"/>
                <a:cs typeface="RSU" panose="02000506040000020003" pitchFamily="2" charset="-34"/>
              </a:rPr>
            </a:br>
            <a:endParaRPr lang="th-TH" sz="2800" spc="0" dirty="0">
              <a:latin typeface="RSU" panose="02000506040000020003" pitchFamily="2" charset="-34"/>
              <a:cs typeface="RSU" panose="02000506040000020003" pitchFamily="2" charset="-34"/>
            </a:endParaRPr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7529803" y="167950"/>
            <a:ext cx="4562669" cy="65034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>
              <a:lnSpc>
                <a:spcPct val="300000"/>
              </a:lnSpc>
            </a:pPr>
            <a:r>
              <a:rPr lang="en-US" sz="2400" dirty="0"/>
              <a:t>•express</a:t>
            </a:r>
          </a:p>
          <a:p>
            <a:pPr lvl="1"/>
            <a:r>
              <a:rPr lang="en-US" sz="2400" dirty="0"/>
              <a:t>•</a:t>
            </a:r>
            <a:r>
              <a:rPr lang="en-US" sz="2400" dirty="0" err="1"/>
              <a:t>cors</a:t>
            </a:r>
            <a:endParaRPr lang="en-US" sz="2400" dirty="0"/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•passport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•passport-</a:t>
            </a:r>
            <a:r>
              <a:rPr lang="en-US" sz="2400" dirty="0" err="1"/>
              <a:t>jwt</a:t>
            </a:r>
            <a:endParaRPr lang="en-US" sz="2400" dirty="0"/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•</a:t>
            </a:r>
            <a:r>
              <a:rPr lang="en-US" sz="2400" dirty="0" err="1"/>
              <a:t>jsonwebtoken</a:t>
            </a:r>
            <a:endParaRPr lang="en-US" sz="2400" dirty="0"/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•</a:t>
            </a:r>
            <a:r>
              <a:rPr lang="en-US" sz="2400" dirty="0" err="1"/>
              <a:t>bcryptjs</a:t>
            </a:r>
            <a:endParaRPr lang="en-US" sz="2400" dirty="0"/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•</a:t>
            </a:r>
            <a:r>
              <a:rPr lang="en-US" sz="2400" dirty="0" err="1"/>
              <a:t>sequelize</a:t>
            </a:r>
            <a:endParaRPr lang="en-US" sz="2400" dirty="0"/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•mysql2</a:t>
            </a:r>
          </a:p>
          <a:p>
            <a:pPr lvl="1"/>
            <a:endParaRPr lang="th-TH" sz="2400" dirty="0"/>
          </a:p>
        </p:txBody>
      </p:sp>
    </p:spTree>
    <p:extLst>
      <p:ext uri="{BB962C8B-B14F-4D97-AF65-F5344CB8AC3E}">
        <p14:creationId xmlns:p14="http://schemas.microsoft.com/office/powerpoint/2010/main" val="315354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3498980" y="438539"/>
            <a:ext cx="5346440" cy="11010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5" name="ชื่อเรื่อง 1"/>
          <p:cNvSpPr txBox="1">
            <a:spLocks/>
          </p:cNvSpPr>
          <p:nvPr/>
        </p:nvSpPr>
        <p:spPr>
          <a:xfrm>
            <a:off x="4291117" y="755390"/>
            <a:ext cx="5776646" cy="1178032"/>
          </a:xfrm>
          <a:prstGeom prst="rect">
            <a:avLst/>
          </a:prstGeom>
          <a:noFill/>
        </p:spPr>
        <p:txBody>
          <a:bodyPr anchor="t" anchorCtr="0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spc="300" dirty="0">
                <a:solidFill>
                  <a:schemeClr val="bg1"/>
                </a:solidFill>
                <a:latin typeface="RSU" panose="02000506040000020003" pitchFamily="2" charset="-34"/>
                <a:cs typeface="RSU" panose="02000506040000020003" pitchFamily="2" charset="-34"/>
              </a:rPr>
              <a:t>Responsive design</a:t>
            </a:r>
            <a:br>
              <a:rPr lang="en-US" sz="2800" spc="300" dirty="0">
                <a:latin typeface="RSU" panose="02000506040000020003" pitchFamily="2" charset="-34"/>
                <a:cs typeface="RSU" panose="02000506040000020003" pitchFamily="2" charset="-34"/>
              </a:rPr>
            </a:br>
            <a:endParaRPr lang="th-TH" sz="2800" spc="0" dirty="0">
              <a:latin typeface="RSU" panose="02000506040000020003" pitchFamily="2" charset="-34"/>
              <a:cs typeface="RSU" panose="02000506040000020003" pitchFamily="2" charset="-34"/>
            </a:endParaRPr>
          </a:p>
        </p:txBody>
      </p:sp>
      <p:pic>
        <p:nvPicPr>
          <p:cNvPr id="6" name="รูปภาพ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838" y="2463278"/>
            <a:ext cx="5412826" cy="3433668"/>
          </a:xfrm>
          <a:prstGeom prst="rect">
            <a:avLst/>
          </a:prstGeom>
        </p:spPr>
      </p:pic>
      <p:pic>
        <p:nvPicPr>
          <p:cNvPr id="7" name="รูปภาพ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6915" y="2250273"/>
            <a:ext cx="1831612" cy="356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877070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แดง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แอตลาส</Template>
  <TotalTime>154</TotalTime>
  <Words>37</Words>
  <Application>Microsoft Office PowerPoint</Application>
  <PresentationFormat>แบบจอกว้าง</PresentationFormat>
  <Paragraphs>30</Paragraphs>
  <Slides>7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6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7</vt:i4>
      </vt:variant>
    </vt:vector>
  </HeadingPairs>
  <TitlesOfParts>
    <vt:vector size="14" baseType="lpstr">
      <vt:lpstr>Angsana New</vt:lpstr>
      <vt:lpstr>Calibri Light</vt:lpstr>
      <vt:lpstr>Cordia New</vt:lpstr>
      <vt:lpstr>Rockwell</vt:lpstr>
      <vt:lpstr>RSU</vt:lpstr>
      <vt:lpstr>Wingdings</vt:lpstr>
      <vt:lpstr>Atlas</vt:lpstr>
      <vt:lpstr>TK booking system  (ระบบสั่งจองสินค้าออนไลน์)</vt:lpstr>
      <vt:lpstr>Problems •ช่วงเทศกาลตรุษจีน มีลูกค้ามาก  •เกิดความวุ่นวาย  •นับสต็อคลำบาก สินค้าไม่พอ  •ลูกค้าบางคนที่สั่งไว้ไม่ได้สินค้า</vt:lpstr>
      <vt:lpstr>งานนำเสนอ PowerPoint</vt:lpstr>
      <vt:lpstr>•ER_diagram  •database_schema </vt:lpstr>
      <vt:lpstr>frontend technologies </vt:lpstr>
      <vt:lpstr>backend technologies 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Administrator</dc:creator>
  <cp:lastModifiedBy>Administrator</cp:lastModifiedBy>
  <cp:revision>13</cp:revision>
  <dcterms:created xsi:type="dcterms:W3CDTF">2021-05-23T18:54:15Z</dcterms:created>
  <dcterms:modified xsi:type="dcterms:W3CDTF">2021-05-24T00:19:24Z</dcterms:modified>
</cp:coreProperties>
</file>