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4168" r:id="rId1"/>
    <p:sldMasterId id="2147484169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848" autoAdjust="0"/>
    <p:restoredTop sz="98041"/>
  </p:normalViewPr>
  <p:slideViewPr>
    <p:cSldViewPr snapToGrid="0">
      <p:cViewPr>
        <p:scale>
          <a:sx n="80" d="100"/>
          <a:sy n="80" d="100"/>
        </p:scale>
        <p:origin x="-90" y="-8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notesMaster" Target="notesMasters/notesMaster1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C548A02-B4BE-476C-98F2-A8FD528D6D8D}" type="datetime1">
              <a:rPr lang="ko-KR" altLang="en-US"/>
              <a:pPr lvl="0">
                <a:defRPr/>
              </a:pPr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F736E4C-840D-4AA3-9A98-7D0D22ECD72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C548A02-B4BE-476C-98F2-A8FD528D6D8D}" type="datetime1">
              <a:rPr lang="ko-KR" altLang="en-US"/>
              <a:pPr lvl="0">
                <a:defRPr/>
              </a:pPr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F736E4C-840D-4AA3-9A98-7D0D22ECD72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C548A02-B4BE-476C-98F2-A8FD528D6D8D}" type="datetime1">
              <a:rPr lang="ko-KR" altLang="en-US"/>
              <a:pPr lvl="0">
                <a:defRPr/>
              </a:pPr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F736E4C-840D-4AA3-9A98-7D0D22ECD72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C548A02-B4BE-476C-98F2-A8FD528D6D8D}" type="datetime1">
              <a:rPr lang="ko-KR" altLang="en-US"/>
              <a:pPr lvl="0">
                <a:defRPr/>
              </a:pPr>
              <a:t>2020-05-29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F736E4C-840D-4AA3-9A98-7D0D22ECD72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C548A02-B4BE-476C-98F2-A8FD528D6D8D}" type="datetime1">
              <a:rPr lang="ko-KR" altLang="en-US"/>
              <a:pPr lvl="0">
                <a:defRPr/>
              </a:pPr>
              <a:t>2020-05-29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F736E4C-840D-4AA3-9A98-7D0D22ECD72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C548A02-B4BE-476C-98F2-A8FD528D6D8D}" type="datetime1">
              <a:rPr lang="ko-KR" altLang="en-US"/>
              <a:pPr lvl="0">
                <a:defRPr/>
              </a:pPr>
              <a:t>2020-05-29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F736E4C-840D-4AA3-9A98-7D0D22ECD72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C548A02-B4BE-476C-98F2-A8FD528D6D8D}" type="datetime1">
              <a:rPr lang="ko-KR" altLang="en-US"/>
              <a:pPr lvl="0">
                <a:defRPr/>
              </a:pPr>
              <a:t>2020-05-29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F736E4C-840D-4AA3-9A98-7D0D22ECD72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10014585" y="6588607"/>
            <a:ext cx="2186912" cy="2198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C548A02-B4BE-476C-98F2-A8FD528D6D8D}" type="datetime1">
              <a:rPr lang="ko-KR" altLang="en-US"/>
              <a:pPr lvl="0">
                <a:defRPr/>
              </a:pPr>
              <a:t>2020-05-29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F736E4C-840D-4AA3-9A98-7D0D22ECD72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C548A02-B4BE-476C-98F2-A8FD528D6D8D}" type="datetime1">
              <a:rPr lang="ko-KR" altLang="en-US"/>
              <a:pPr lvl="0">
                <a:defRPr/>
              </a:pPr>
              <a:t>2020-05-29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F736E4C-840D-4AA3-9A98-7D0D22ECD72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C548A02-B4BE-476C-98F2-A8FD528D6D8D}" type="datetime1">
              <a:rPr lang="ko-KR" altLang="en-US"/>
              <a:pPr lvl="0">
                <a:defRPr/>
              </a:pPr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F736E4C-840D-4AA3-9A98-7D0D22ECD72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C548A02-B4BE-476C-98F2-A8FD528D6D8D}" type="datetime1">
              <a:rPr lang="ko-KR" altLang="en-US"/>
              <a:pPr lvl="0">
                <a:defRPr/>
              </a:pPr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F736E4C-840D-4AA3-9A98-7D0D22ECD72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Pr>
        <a:solidFill>
          <a:srgbClr val="DBC9EE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13408E7-38C9-4D32-A2B6-C3765899F2A5}" type="datetime1">
              <a:rPr lang="ko-KR" altLang="en-US"/>
              <a:pPr lvl="0">
                <a:defRPr/>
              </a:pPr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354A54EA-75EF-4CE9-B3B8-A709779C824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4C548A02-B4BE-476C-98F2-A8FD528D6D8D}" type="datetime1">
              <a:rPr lang="ko-KR" altLang="en-US"/>
              <a:pPr lvl="0">
                <a:defRPr/>
              </a:pPr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5F736E4C-840D-4AA3-9A98-7D0D22ECD72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8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8.xml"  /><Relationship Id="rId2" Type="http://schemas.openxmlformats.org/officeDocument/2006/relationships/image" Target="../media/image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8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8.xml"  /><Relationship Id="rId2" Type="http://schemas.openxmlformats.org/officeDocument/2006/relationships/image" Target="../media/image1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8.xml"  /><Relationship Id="rId2" Type="http://schemas.openxmlformats.org/officeDocument/2006/relationships/image" Target="../media/image1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8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8.xml"  /><Relationship Id="rId2" Type="http://schemas.openxmlformats.org/officeDocument/2006/relationships/image" Target="../media/image1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8.xml"  /><Relationship Id="rId2" Type="http://schemas.openxmlformats.org/officeDocument/2006/relationships/image" Target="../media/image1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8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0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1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2.jpe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233083"/>
            <a:ext cx="12192000" cy="2391833"/>
          </a:xfrm>
          <a:prstGeom prst="rect">
            <a:avLst/>
          </a:prstGeom>
          <a:solidFill>
            <a:srgbClr val="D8B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-367665" y="2736502"/>
            <a:ext cx="1292733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200" b="1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655D5B"/>
                </a:solidFill>
                <a:latin typeface="서울남산체 M"/>
                <a:ea typeface="서울남산체 M"/>
              </a:rPr>
              <a:t>자바</a:t>
            </a:r>
            <a:r>
              <a:rPr lang="en-US" altLang="ko-KR" sz="4200" b="1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655D5B"/>
                </a:solidFill>
                <a:latin typeface="서울남산체 M"/>
                <a:ea typeface="서울남산체 M"/>
              </a:rPr>
              <a:t>(JAVA)</a:t>
            </a:r>
            <a:r>
              <a:rPr lang="ko-KR" altLang="en-US" sz="4200" b="1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655D5B"/>
                </a:solidFill>
                <a:latin typeface="서울남산체 M"/>
                <a:ea typeface="서울남산체 M"/>
              </a:rPr>
              <a:t>를 활용한 응용 </a:t>
            </a:r>
            <a:r>
              <a:rPr lang="en-US" altLang="ko-KR" sz="4200" b="1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655D5B"/>
                </a:solidFill>
                <a:latin typeface="서울남산체 M"/>
                <a:ea typeface="서울남산체 M"/>
              </a:rPr>
              <a:t>SW</a:t>
            </a:r>
            <a:r>
              <a:rPr lang="ko-KR" altLang="en-US" sz="4200" b="1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655D5B"/>
                </a:solidFill>
                <a:latin typeface="서울남산체 M"/>
                <a:ea typeface="서울남산체 M"/>
              </a:rPr>
              <a:t>기반</a:t>
            </a:r>
          </a:p>
          <a:p>
            <a:pPr algn="ctr">
              <a:defRPr/>
            </a:pPr>
            <a:r>
              <a:rPr lang="ko-KR" altLang="en-US" sz="4200" b="1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655D5B"/>
                </a:solidFill>
                <a:latin typeface="서울남산체 M"/>
                <a:ea typeface="서울남산체 M"/>
              </a:rPr>
              <a:t>웹 개발자 양성 과정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47360" y="4992648"/>
            <a:ext cx="1087754" cy="7204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200">
                <a:solidFill>
                  <a:srgbClr val="554F4D"/>
                </a:solidFill>
                <a:latin typeface="서울남산체 vert"/>
                <a:ea typeface="서울남산체 vert"/>
              </a:rPr>
              <a:t>D</a:t>
            </a:r>
            <a:r>
              <a:rPr lang="ko-KR" altLang="en-US" sz="4200">
                <a:solidFill>
                  <a:srgbClr val="554F4D"/>
                </a:solidFill>
                <a:latin typeface="서울남산체 vert"/>
                <a:ea typeface="서울남산체 vert"/>
              </a:rPr>
              <a:t>팀</a:t>
            </a:r>
          </a:p>
        </p:txBody>
      </p:sp>
      <p:pic>
        <p:nvPicPr>
          <p:cNvPr id="7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05275" y="1236108"/>
            <a:ext cx="3981450" cy="762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570085" y="6032500"/>
            <a:ext cx="2621915" cy="825499"/>
          </a:xfrm>
          <a:prstGeom prst="rect">
            <a:avLst/>
          </a:prstGeom>
          <a:solidFill>
            <a:srgbClr val="CD9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0" name="직사각형 38"/>
          <p:cNvSpPr/>
          <p:nvPr/>
        </p:nvSpPr>
        <p:spPr>
          <a:xfrm>
            <a:off x="9458854" y="5916084"/>
            <a:ext cx="2733145" cy="941916"/>
          </a:xfrm>
          <a:prstGeom prst="rect">
            <a:avLst/>
          </a:prstGeom>
          <a:solidFill>
            <a:srgbClr val="EDE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8480" y="188327"/>
            <a:ext cx="195655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3600" dirty="0">
                <a:solidFill>
                  <a:srgbClr val="554F4D"/>
                </a:solidFill>
                <a:latin typeface="서울남산체 vert"/>
                <a:ea typeface="서울남산체 vert"/>
              </a:rPr>
              <a:t>개발환경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62054" y="2047946"/>
            <a:ext cx="2110317" cy="1044000"/>
          </a:xfrm>
          <a:prstGeom prst="rect">
            <a:avLst/>
          </a:prstGeom>
          <a:solidFill>
            <a:srgbClr val="B3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098485" y="2044962"/>
            <a:ext cx="8242300" cy="1044000"/>
          </a:xfrm>
          <a:prstGeom prst="rect">
            <a:avLst/>
          </a:prstGeom>
          <a:solidFill>
            <a:srgbClr val="B3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82797" y="2285691"/>
            <a:ext cx="20688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서울남산체 vert"/>
                <a:ea typeface="서울남산체 vert"/>
              </a:rPr>
              <a:t>Technic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04883" y="2305352"/>
            <a:ext cx="82113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ko-KR" sz="2800" b="1" i="0" baseline="0" dirty="0">
                <a:solidFill>
                  <a:srgbClr val="FFFFFF">
                    <a:alpha val="100000"/>
                  </a:srgbClr>
                </a:solidFill>
                <a:latin typeface="서울남산체 M"/>
                <a:ea typeface="서울남산체 M"/>
              </a:rPr>
              <a:t>HTML, Ubuntu</a:t>
            </a:r>
            <a:r>
              <a:rPr kumimoji="0" lang="en-US" altLang="ko-KR" sz="2800" b="1" i="0" baseline="0" dirty="0" smtClean="0">
                <a:solidFill>
                  <a:srgbClr val="FFFFFF">
                    <a:alpha val="100000"/>
                  </a:srgbClr>
                </a:solidFill>
                <a:latin typeface="서울남산체 M"/>
                <a:ea typeface="서울남산체 M"/>
              </a:rPr>
              <a:t>, Tomcat, </a:t>
            </a:r>
            <a:r>
              <a:rPr lang="en-US" altLang="ko-KR" sz="2800" b="1" dirty="0" smtClean="0">
                <a:solidFill>
                  <a:srgbClr val="FFFFFF">
                    <a:alpha val="100000"/>
                  </a:srgbClr>
                </a:solidFill>
                <a:latin typeface="서울남산체 M"/>
                <a:ea typeface="서울남산체 M"/>
              </a:rPr>
              <a:t>JAVA, CSS</a:t>
            </a:r>
            <a:r>
              <a:rPr kumimoji="0" lang="en-US" altLang="ko-KR" sz="2800" b="1" i="0" baseline="0" dirty="0" smtClean="0">
                <a:solidFill>
                  <a:srgbClr val="FFFFFF">
                    <a:alpha val="100000"/>
                  </a:srgbClr>
                </a:solidFill>
                <a:latin typeface="서울남산체 M"/>
                <a:ea typeface="서울남산체 M"/>
              </a:rPr>
              <a:t>, JavaScript</a:t>
            </a:r>
            <a:endParaRPr kumimoji="0" lang="en-US" altLang="ko-KR" sz="2800" b="1" i="0" baseline="0" dirty="0">
              <a:solidFill>
                <a:srgbClr val="FFFFFF">
                  <a:alpha val="100000"/>
                </a:srgbClr>
              </a:solidFill>
              <a:latin typeface="서울남산체 M"/>
              <a:ea typeface="서울남산체 M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46868" y="3367447"/>
            <a:ext cx="2110316" cy="1044000"/>
          </a:xfrm>
          <a:prstGeom prst="rect">
            <a:avLst/>
          </a:prstGeom>
          <a:solidFill>
            <a:srgbClr val="D8BEE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098485" y="3367447"/>
            <a:ext cx="8242300" cy="1044000"/>
          </a:xfrm>
          <a:prstGeom prst="rect">
            <a:avLst/>
          </a:prstGeom>
          <a:solidFill>
            <a:srgbClr val="D8BEE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289685" y="3602955"/>
            <a:ext cx="1011555" cy="572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체 vert"/>
                <a:ea typeface="서울남산체 vert"/>
              </a:rPr>
              <a:t>Tool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04883" y="3627837"/>
            <a:ext cx="5348259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체 M"/>
                <a:ea typeface="서울남산체 M"/>
              </a:rPr>
              <a:t>Eclipse, Visual Studio </a:t>
            </a:r>
            <a:r>
              <a:rPr lang="en-US" altLang="ko-KR" sz="28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남산체 M"/>
                <a:ea typeface="서울남산체 M"/>
              </a:rPr>
              <a:t>Code,VMware</a:t>
            </a:r>
            <a:endParaRPr lang="en-US" altLang="ko-KR" sz="2800" b="1" spc="-150" dirty="0">
              <a:solidFill>
                <a:schemeClr val="tx1">
                  <a:lumMod val="75000"/>
                  <a:lumOff val="25000"/>
                </a:schemeClr>
              </a:solidFill>
              <a:latin typeface="서울남산체 M"/>
              <a:ea typeface="서울남산체 M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25701" y="4686948"/>
            <a:ext cx="2131483" cy="1044000"/>
          </a:xfrm>
          <a:prstGeom prst="rect">
            <a:avLst/>
          </a:prstGeom>
          <a:solidFill>
            <a:srgbClr val="EBD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098485" y="4686948"/>
            <a:ext cx="8242300" cy="1044000"/>
          </a:xfrm>
          <a:prstGeom prst="rect">
            <a:avLst/>
          </a:prstGeom>
          <a:solidFill>
            <a:srgbClr val="EBD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14017" y="4924981"/>
            <a:ext cx="1954851" cy="567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 spc="-100" dirty="0" err="1">
                <a:solidFill>
                  <a:srgbClr val="655D5B"/>
                </a:solidFill>
                <a:latin typeface="서울남산체 vert"/>
                <a:ea typeface="서울남산체 vert"/>
              </a:rPr>
              <a:t>DataBase</a:t>
            </a:r>
            <a:endParaRPr lang="en-US" altLang="ko-KR" sz="3200" b="1" spc="-100" dirty="0">
              <a:solidFill>
                <a:srgbClr val="655D5B"/>
              </a:solidFill>
              <a:latin typeface="서울남산체 vert"/>
              <a:ea typeface="서울남산체 ver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04883" y="4953556"/>
            <a:ext cx="2058039" cy="5107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 spc="-150" dirty="0" err="1">
                <a:solidFill>
                  <a:srgbClr val="554F4D"/>
                </a:solidFill>
                <a:latin typeface="서울남산체 M"/>
                <a:ea typeface="서울남산체 M"/>
              </a:rPr>
              <a:t>PostgreSQL</a:t>
            </a:r>
            <a:endParaRPr lang="en-US" altLang="ko-KR" sz="2800" b="1" spc="-150" dirty="0">
              <a:solidFill>
                <a:srgbClr val="554F4D"/>
              </a:solidFill>
              <a:latin typeface="서울남산체 M"/>
              <a:ea typeface="서울남산체 M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715501" y="6170083"/>
            <a:ext cx="2476499" cy="687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33" name="직사각형 1"/>
          <p:cNvSpPr/>
          <p:nvPr/>
        </p:nvSpPr>
        <p:spPr>
          <a:xfrm>
            <a:off x="538480" y="0"/>
            <a:ext cx="11653520" cy="111760"/>
          </a:xfrm>
          <a:prstGeom prst="rect">
            <a:avLst/>
          </a:prstGeom>
          <a:solidFill>
            <a:srgbClr val="CD9FD2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0" name="직선 연결선 4"/>
          <p:cNvCxnSpPr/>
          <p:nvPr/>
        </p:nvCxnSpPr>
        <p:spPr>
          <a:xfrm>
            <a:off x="538480" y="911225"/>
            <a:ext cx="11653520" cy="0"/>
          </a:xfrm>
          <a:prstGeom prst="line">
            <a:avLst/>
          </a:prstGeom>
          <a:solidFill>
            <a:srgbClr val="CD9FD2">
              <a:alpha val="47000"/>
            </a:srgbClr>
          </a:solidFill>
          <a:ln w="25400">
            <a:solidFill>
              <a:srgbClr val="CD9F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016000" y="2349000"/>
            <a:ext cx="2160000" cy="2160000"/>
          </a:xfrm>
          <a:prstGeom prst="rect">
            <a:avLst/>
          </a:prstGeom>
          <a:solidFill>
            <a:srgbClr val="D8B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34"/>
          <p:cNvSpPr txBox="1"/>
          <p:nvPr/>
        </p:nvSpPr>
        <p:spPr>
          <a:xfrm>
            <a:off x="4937760" y="4519316"/>
            <a:ext cx="230695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서울남산체 M"/>
                <a:ea typeface="서울남산체 M"/>
                <a:cs typeface="Clear Sans"/>
              </a:rPr>
              <a:t>기획 화면</a:t>
            </a:r>
          </a:p>
        </p:txBody>
      </p:sp>
      <p:pic>
        <p:nvPicPr>
          <p:cNvPr id="13" name="그래픽 21" descr="바코드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13680" y="2646680"/>
            <a:ext cx="1564640" cy="1564640"/>
          </a:xfrm>
          <a:prstGeom prst="rect">
            <a:avLst/>
          </a:prstGeom>
          <a:solidFill>
            <a:srgbClr val="D8BEE4"/>
          </a:solidFill>
          <a:ln>
            <a:solidFill>
              <a:srgbClr val="D8BEE4"/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9461500" y="5969000"/>
            <a:ext cx="2730500" cy="88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5" name="직사각형 14"/>
          <p:cNvSpPr/>
          <p:nvPr/>
        </p:nvSpPr>
        <p:spPr>
          <a:xfrm>
            <a:off x="9218083" y="5207000"/>
            <a:ext cx="2973917" cy="1650999"/>
          </a:xfrm>
          <a:prstGeom prst="rect">
            <a:avLst/>
          </a:prstGeom>
          <a:solidFill>
            <a:srgbClr val="EDE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896475" y="6096000"/>
            <a:ext cx="2295525" cy="7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" name="TextBox 5"/>
          <p:cNvSpPr txBox="1"/>
          <p:nvPr/>
        </p:nvSpPr>
        <p:spPr>
          <a:xfrm>
            <a:off x="538480" y="185647"/>
            <a:ext cx="240422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3600" dirty="0" err="1">
                <a:solidFill>
                  <a:srgbClr val="554F4D"/>
                </a:solidFill>
                <a:latin typeface="서울남산체 vert"/>
                <a:ea typeface="서울남산체 vert"/>
              </a:rPr>
              <a:t>메인페이지</a:t>
            </a:r>
            <a:endParaRPr lang="ko-KR" altLang="en-US" sz="3600" dirty="0">
              <a:solidFill>
                <a:srgbClr val="554F4D"/>
              </a:solidFill>
              <a:latin typeface="서울남산체 vert"/>
              <a:ea typeface="서울남산체 vert"/>
            </a:endParaRPr>
          </a:p>
        </p:txBody>
      </p:sp>
      <p:sp>
        <p:nvSpPr>
          <p:cNvPr id="9" name="직사각형 1"/>
          <p:cNvSpPr/>
          <p:nvPr/>
        </p:nvSpPr>
        <p:spPr>
          <a:xfrm>
            <a:off x="538480" y="0"/>
            <a:ext cx="11653520" cy="111760"/>
          </a:xfrm>
          <a:prstGeom prst="rect">
            <a:avLst/>
          </a:prstGeom>
          <a:solidFill>
            <a:srgbClr val="CD9FD2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" name="직선 연결선 4"/>
          <p:cNvCxnSpPr/>
          <p:nvPr/>
        </p:nvCxnSpPr>
        <p:spPr>
          <a:xfrm>
            <a:off x="538480" y="911225"/>
            <a:ext cx="11653520" cy="0"/>
          </a:xfrm>
          <a:prstGeom prst="line">
            <a:avLst/>
          </a:prstGeom>
          <a:solidFill>
            <a:srgbClr val="CD9FD2">
              <a:alpha val="47000"/>
            </a:srgbClr>
          </a:solidFill>
          <a:ln w="25400">
            <a:solidFill>
              <a:srgbClr val="CD9F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538480" y="1245334"/>
            <a:ext cx="4923668" cy="5324707"/>
            <a:chOff x="828977" y="1245334"/>
            <a:chExt cx="4923668" cy="5324707"/>
          </a:xfrm>
        </p:grpSpPr>
        <p:sp>
          <p:nvSpPr>
            <p:cNvPr id="2" name="직사각형 1"/>
            <p:cNvSpPr/>
            <p:nvPr/>
          </p:nvSpPr>
          <p:spPr>
            <a:xfrm>
              <a:off x="828977" y="1245334"/>
              <a:ext cx="4845679" cy="5324707"/>
            </a:xfrm>
            <a:custGeom>
              <a:avLst/>
              <a:gdLst>
                <a:gd name="connsiteX0" fmla="*/ 0 w 3484880"/>
                <a:gd name="connsiteY0" fmla="*/ 0 h 3484880"/>
                <a:gd name="connsiteX1" fmla="*/ 3484880 w 3484880"/>
                <a:gd name="connsiteY1" fmla="*/ 0 h 3484880"/>
                <a:gd name="connsiteX2" fmla="*/ 3484880 w 3484880"/>
                <a:gd name="connsiteY2" fmla="*/ 3484880 h 3484880"/>
                <a:gd name="connsiteX3" fmla="*/ 0 w 3484880"/>
                <a:gd name="connsiteY3" fmla="*/ 3484880 h 3484880"/>
                <a:gd name="connsiteX4" fmla="*/ 0 w 3484880"/>
                <a:gd name="connsiteY4" fmla="*/ 0 h 3484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4880" h="3484880" fill="none" extrusionOk="0">
                  <a:moveTo>
                    <a:pt x="0" y="0"/>
                  </a:moveTo>
                  <a:cubicBezTo>
                    <a:pt x="982382" y="49092"/>
                    <a:pt x="3116444" y="100231"/>
                    <a:pt x="3484880" y="0"/>
                  </a:cubicBezTo>
                  <a:cubicBezTo>
                    <a:pt x="3434389" y="1057570"/>
                    <a:pt x="3335578" y="2148497"/>
                    <a:pt x="3484880" y="3484880"/>
                  </a:cubicBezTo>
                  <a:cubicBezTo>
                    <a:pt x="1944647" y="3318641"/>
                    <a:pt x="1567576" y="3603901"/>
                    <a:pt x="0" y="3484880"/>
                  </a:cubicBezTo>
                  <a:cubicBezTo>
                    <a:pt x="-166270" y="2254425"/>
                    <a:pt x="33135" y="1296043"/>
                    <a:pt x="0" y="0"/>
                  </a:cubicBezTo>
                  <a:close/>
                </a:path>
                <a:path w="3484880" h="3484880" stroke="0" extrusionOk="0">
                  <a:moveTo>
                    <a:pt x="0" y="0"/>
                  </a:moveTo>
                  <a:cubicBezTo>
                    <a:pt x="354855" y="-127415"/>
                    <a:pt x="2958641" y="-110586"/>
                    <a:pt x="3484880" y="0"/>
                  </a:cubicBezTo>
                  <a:cubicBezTo>
                    <a:pt x="3388746" y="1567420"/>
                    <a:pt x="3648601" y="2501159"/>
                    <a:pt x="3484880" y="3484880"/>
                  </a:cubicBezTo>
                  <a:cubicBezTo>
                    <a:pt x="1922117" y="3535009"/>
                    <a:pt x="1359248" y="3631127"/>
                    <a:pt x="0" y="3484880"/>
                  </a:cubicBezTo>
                  <a:cubicBezTo>
                    <a:pt x="106652" y="1974241"/>
                    <a:pt x="-31159" y="720288"/>
                    <a:pt x="0" y="0"/>
                  </a:cubicBezTo>
                  <a:close/>
                </a:path>
              </a:pathLst>
            </a:custGeom>
            <a:solidFill>
              <a:srgbClr val="F8F3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14" name="그룹 5"/>
            <p:cNvGrpSpPr/>
            <p:nvPr/>
          </p:nvGrpSpPr>
          <p:grpSpPr>
            <a:xfrm>
              <a:off x="1096557" y="1310988"/>
              <a:ext cx="4656088" cy="5136504"/>
              <a:chOff x="3926747" y="1035559"/>
              <a:chExt cx="4662488" cy="5612891"/>
            </a:xfrm>
          </p:grpSpPr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 r="10840" b="1470"/>
              <a:stretch>
                <a:fillRect/>
              </a:stretch>
            </p:blipFill>
            <p:spPr>
              <a:xfrm>
                <a:off x="3926747" y="1035559"/>
                <a:ext cx="4662488" cy="56128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16" name="Picture 2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 l="92990" t="92510"/>
              <a:stretch>
                <a:fillRect/>
              </a:stretch>
            </p:blipFill>
            <p:spPr>
              <a:xfrm>
                <a:off x="7858125" y="6115050"/>
                <a:ext cx="366712" cy="42652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</p:grpSp>
      </p:grpSp>
      <p:grpSp>
        <p:nvGrpSpPr>
          <p:cNvPr id="11" name="그룹 10"/>
          <p:cNvGrpSpPr/>
          <p:nvPr/>
        </p:nvGrpSpPr>
        <p:grpSpPr>
          <a:xfrm>
            <a:off x="5843309" y="2049261"/>
            <a:ext cx="6081062" cy="3716853"/>
            <a:chOff x="5939954" y="2156123"/>
            <a:chExt cx="6081062" cy="3716853"/>
          </a:xfrm>
        </p:grpSpPr>
        <p:sp>
          <p:nvSpPr>
            <p:cNvPr id="23" name="직사각형 1"/>
            <p:cNvSpPr/>
            <p:nvPr/>
          </p:nvSpPr>
          <p:spPr>
            <a:xfrm>
              <a:off x="5939954" y="2156123"/>
              <a:ext cx="6081062" cy="3716853"/>
            </a:xfrm>
            <a:custGeom>
              <a:avLst/>
              <a:gdLst>
                <a:gd name="connsiteX0" fmla="*/ 0 w 3484880"/>
                <a:gd name="connsiteY0" fmla="*/ 0 h 3484880"/>
                <a:gd name="connsiteX1" fmla="*/ 3484880 w 3484880"/>
                <a:gd name="connsiteY1" fmla="*/ 0 h 3484880"/>
                <a:gd name="connsiteX2" fmla="*/ 3484880 w 3484880"/>
                <a:gd name="connsiteY2" fmla="*/ 3484880 h 3484880"/>
                <a:gd name="connsiteX3" fmla="*/ 0 w 3484880"/>
                <a:gd name="connsiteY3" fmla="*/ 3484880 h 3484880"/>
                <a:gd name="connsiteX4" fmla="*/ 0 w 3484880"/>
                <a:gd name="connsiteY4" fmla="*/ 0 h 3484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4880" h="3484880" fill="none" extrusionOk="0">
                  <a:moveTo>
                    <a:pt x="0" y="0"/>
                  </a:moveTo>
                  <a:cubicBezTo>
                    <a:pt x="982382" y="49092"/>
                    <a:pt x="3116444" y="100231"/>
                    <a:pt x="3484880" y="0"/>
                  </a:cubicBezTo>
                  <a:cubicBezTo>
                    <a:pt x="3434389" y="1057570"/>
                    <a:pt x="3335578" y="2148497"/>
                    <a:pt x="3484880" y="3484880"/>
                  </a:cubicBezTo>
                  <a:cubicBezTo>
                    <a:pt x="1944647" y="3318641"/>
                    <a:pt x="1567576" y="3603901"/>
                    <a:pt x="0" y="3484880"/>
                  </a:cubicBezTo>
                  <a:cubicBezTo>
                    <a:pt x="-166270" y="2254425"/>
                    <a:pt x="33135" y="1296043"/>
                    <a:pt x="0" y="0"/>
                  </a:cubicBezTo>
                  <a:close/>
                </a:path>
                <a:path w="3484880" h="3484880" stroke="0" extrusionOk="0">
                  <a:moveTo>
                    <a:pt x="0" y="0"/>
                  </a:moveTo>
                  <a:cubicBezTo>
                    <a:pt x="354855" y="-127415"/>
                    <a:pt x="2958641" y="-110586"/>
                    <a:pt x="3484880" y="0"/>
                  </a:cubicBezTo>
                  <a:cubicBezTo>
                    <a:pt x="3388746" y="1567420"/>
                    <a:pt x="3648601" y="2501159"/>
                    <a:pt x="3484880" y="3484880"/>
                  </a:cubicBezTo>
                  <a:cubicBezTo>
                    <a:pt x="1922117" y="3535009"/>
                    <a:pt x="1359248" y="3631127"/>
                    <a:pt x="0" y="3484880"/>
                  </a:cubicBezTo>
                  <a:cubicBezTo>
                    <a:pt x="106652" y="1974241"/>
                    <a:pt x="-31159" y="720288"/>
                    <a:pt x="0" y="0"/>
                  </a:cubicBezTo>
                  <a:close/>
                </a:path>
              </a:pathLst>
            </a:custGeom>
            <a:solidFill>
              <a:srgbClr val="F8F3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7412" y="2291433"/>
              <a:ext cx="5626147" cy="344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80560" y="3167390"/>
            <a:ext cx="34404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 b="0" spc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감사합니다</a:t>
            </a:r>
            <a:r>
              <a:rPr lang="en-US" altLang="ko-KR" sz="2800" b="0" spc="18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896475" y="6096000"/>
            <a:ext cx="2295525" cy="7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" name="TextBox 5"/>
          <p:cNvSpPr txBox="1"/>
          <p:nvPr/>
        </p:nvSpPr>
        <p:spPr>
          <a:xfrm>
            <a:off x="538480" y="188327"/>
            <a:ext cx="15696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3600" dirty="0" smtClean="0">
                <a:solidFill>
                  <a:srgbClr val="554F4D"/>
                </a:solidFill>
                <a:latin typeface="서울남산체 vert"/>
                <a:ea typeface="서울남산체 vert"/>
              </a:rPr>
              <a:t>게시판</a:t>
            </a:r>
            <a:endParaRPr lang="ko-KR" altLang="en-US" sz="3600" dirty="0">
              <a:solidFill>
                <a:srgbClr val="554F4D"/>
              </a:solidFill>
              <a:latin typeface="서울남산체 vert"/>
              <a:ea typeface="서울남산체 vert"/>
            </a:endParaRPr>
          </a:p>
        </p:txBody>
      </p:sp>
      <p:sp>
        <p:nvSpPr>
          <p:cNvPr id="10" name="직사각형 1"/>
          <p:cNvSpPr/>
          <p:nvPr/>
        </p:nvSpPr>
        <p:spPr>
          <a:xfrm>
            <a:off x="538480" y="0"/>
            <a:ext cx="11653520" cy="111760"/>
          </a:xfrm>
          <a:prstGeom prst="rect">
            <a:avLst/>
          </a:prstGeom>
          <a:solidFill>
            <a:srgbClr val="CD9FD2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1" name="직선 연결선 4"/>
          <p:cNvCxnSpPr/>
          <p:nvPr/>
        </p:nvCxnSpPr>
        <p:spPr>
          <a:xfrm>
            <a:off x="538480" y="911225"/>
            <a:ext cx="11653520" cy="0"/>
          </a:xfrm>
          <a:prstGeom prst="line">
            <a:avLst/>
          </a:prstGeom>
          <a:solidFill>
            <a:srgbClr val="CD9FD2">
              <a:alpha val="47000"/>
            </a:srgbClr>
          </a:solidFill>
          <a:ln w="25400">
            <a:solidFill>
              <a:srgbClr val="CD9F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"/>
          <p:cNvSpPr/>
          <p:nvPr/>
        </p:nvSpPr>
        <p:spPr>
          <a:xfrm>
            <a:off x="2103865" y="1375317"/>
            <a:ext cx="8069710" cy="5003181"/>
          </a:xfrm>
          <a:custGeom>
            <a:avLst/>
            <a:gdLst>
              <a:gd name="connsiteX0" fmla="*/ 0 w 3484880"/>
              <a:gd name="connsiteY0" fmla="*/ 0 h 3484880"/>
              <a:gd name="connsiteX1" fmla="*/ 3484880 w 3484880"/>
              <a:gd name="connsiteY1" fmla="*/ 0 h 3484880"/>
              <a:gd name="connsiteX2" fmla="*/ 3484880 w 3484880"/>
              <a:gd name="connsiteY2" fmla="*/ 3484880 h 3484880"/>
              <a:gd name="connsiteX3" fmla="*/ 0 w 3484880"/>
              <a:gd name="connsiteY3" fmla="*/ 3484880 h 3484880"/>
              <a:gd name="connsiteX4" fmla="*/ 0 w 3484880"/>
              <a:gd name="connsiteY4" fmla="*/ 0 h 348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4880" h="3484880" fill="none" extrusionOk="0">
                <a:moveTo>
                  <a:pt x="0" y="0"/>
                </a:moveTo>
                <a:cubicBezTo>
                  <a:pt x="982382" y="49092"/>
                  <a:pt x="3116444" y="100231"/>
                  <a:pt x="3484880" y="0"/>
                </a:cubicBezTo>
                <a:cubicBezTo>
                  <a:pt x="3434389" y="1057570"/>
                  <a:pt x="3335578" y="2148497"/>
                  <a:pt x="3484880" y="3484880"/>
                </a:cubicBezTo>
                <a:cubicBezTo>
                  <a:pt x="1944647" y="3318641"/>
                  <a:pt x="1567576" y="3603901"/>
                  <a:pt x="0" y="3484880"/>
                </a:cubicBezTo>
                <a:cubicBezTo>
                  <a:pt x="-166270" y="2254425"/>
                  <a:pt x="33135" y="1296043"/>
                  <a:pt x="0" y="0"/>
                </a:cubicBezTo>
                <a:close/>
              </a:path>
              <a:path w="3484880" h="3484880" stroke="0" extrusionOk="0">
                <a:moveTo>
                  <a:pt x="0" y="0"/>
                </a:moveTo>
                <a:cubicBezTo>
                  <a:pt x="354855" y="-127415"/>
                  <a:pt x="2958641" y="-110586"/>
                  <a:pt x="3484880" y="0"/>
                </a:cubicBezTo>
                <a:cubicBezTo>
                  <a:pt x="3388746" y="1567420"/>
                  <a:pt x="3648601" y="2501159"/>
                  <a:pt x="3484880" y="3484880"/>
                </a:cubicBezTo>
                <a:cubicBezTo>
                  <a:pt x="1922117" y="3535009"/>
                  <a:pt x="1359248" y="3631127"/>
                  <a:pt x="0" y="3484880"/>
                </a:cubicBezTo>
                <a:cubicBezTo>
                  <a:pt x="106652" y="1974241"/>
                  <a:pt x="-31159" y="720288"/>
                  <a:pt x="0" y="0"/>
                </a:cubicBezTo>
                <a:close/>
              </a:path>
            </a:pathLst>
          </a:custGeom>
          <a:solidFill>
            <a:srgbClr val="F8F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74456" y="1533535"/>
            <a:ext cx="7547163" cy="46800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47493" y="1769327"/>
            <a:ext cx="4490224" cy="4326673"/>
          </a:xfrm>
          <a:custGeom>
            <a:avLst/>
            <a:gdLst>
              <a:gd name="connsiteX0" fmla="*/ 0 w 3484880"/>
              <a:gd name="connsiteY0" fmla="*/ 0 h 3484880"/>
              <a:gd name="connsiteX1" fmla="*/ 3484880 w 3484880"/>
              <a:gd name="connsiteY1" fmla="*/ 0 h 3484880"/>
              <a:gd name="connsiteX2" fmla="*/ 3484880 w 3484880"/>
              <a:gd name="connsiteY2" fmla="*/ 3484880 h 3484880"/>
              <a:gd name="connsiteX3" fmla="*/ 0 w 3484880"/>
              <a:gd name="connsiteY3" fmla="*/ 3484880 h 3484880"/>
              <a:gd name="connsiteX4" fmla="*/ 0 w 3484880"/>
              <a:gd name="connsiteY4" fmla="*/ 0 h 348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4880" h="3484880" fill="none" extrusionOk="0">
                <a:moveTo>
                  <a:pt x="0" y="0"/>
                </a:moveTo>
                <a:cubicBezTo>
                  <a:pt x="982382" y="49092"/>
                  <a:pt x="3116444" y="100231"/>
                  <a:pt x="3484880" y="0"/>
                </a:cubicBezTo>
                <a:cubicBezTo>
                  <a:pt x="3434389" y="1057570"/>
                  <a:pt x="3335578" y="2148497"/>
                  <a:pt x="3484880" y="3484880"/>
                </a:cubicBezTo>
                <a:cubicBezTo>
                  <a:pt x="1944647" y="3318641"/>
                  <a:pt x="1567576" y="3603901"/>
                  <a:pt x="0" y="3484880"/>
                </a:cubicBezTo>
                <a:cubicBezTo>
                  <a:pt x="-166270" y="2254425"/>
                  <a:pt x="33135" y="1296043"/>
                  <a:pt x="0" y="0"/>
                </a:cubicBezTo>
                <a:close/>
              </a:path>
              <a:path w="3484880" h="3484880" stroke="0" extrusionOk="0">
                <a:moveTo>
                  <a:pt x="0" y="0"/>
                </a:moveTo>
                <a:cubicBezTo>
                  <a:pt x="354855" y="-127415"/>
                  <a:pt x="2958641" y="-110586"/>
                  <a:pt x="3484880" y="0"/>
                </a:cubicBezTo>
                <a:cubicBezTo>
                  <a:pt x="3388746" y="1567420"/>
                  <a:pt x="3648601" y="2501159"/>
                  <a:pt x="3484880" y="3484880"/>
                </a:cubicBezTo>
                <a:cubicBezTo>
                  <a:pt x="1922117" y="3535009"/>
                  <a:pt x="1359248" y="3631127"/>
                  <a:pt x="0" y="3484880"/>
                </a:cubicBezTo>
                <a:cubicBezTo>
                  <a:pt x="106652" y="1974241"/>
                  <a:pt x="-31159" y="720288"/>
                  <a:pt x="0" y="0"/>
                </a:cubicBezTo>
                <a:close/>
              </a:path>
            </a:pathLst>
          </a:custGeom>
          <a:solidFill>
            <a:srgbClr val="F8F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896475" y="6096000"/>
            <a:ext cx="2295525" cy="7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" name="TextBox 5"/>
          <p:cNvSpPr txBox="1"/>
          <p:nvPr/>
        </p:nvSpPr>
        <p:spPr>
          <a:xfrm>
            <a:off x="538480" y="185647"/>
            <a:ext cx="488073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3600" dirty="0" err="1">
                <a:solidFill>
                  <a:srgbClr val="554F4D"/>
                </a:solidFill>
                <a:latin typeface="서울남산체 vert"/>
                <a:ea typeface="서울남산체 vert"/>
              </a:rPr>
              <a:t>마이페이지</a:t>
            </a:r>
            <a:r>
              <a:rPr lang="en-US" altLang="ko-KR" sz="3600" dirty="0">
                <a:solidFill>
                  <a:srgbClr val="554F4D"/>
                </a:solidFill>
                <a:latin typeface="서울남산체 vert"/>
                <a:ea typeface="서울남산체 vert"/>
              </a:rPr>
              <a:t>,</a:t>
            </a:r>
            <a:r>
              <a:rPr lang="ko-KR" altLang="en-US" sz="3600" dirty="0">
                <a:solidFill>
                  <a:srgbClr val="554F4D"/>
                </a:solidFill>
                <a:latin typeface="서울남산체 vert"/>
                <a:ea typeface="서울남산체 vert"/>
              </a:rPr>
              <a:t> 회원페이지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94457" y="1880407"/>
            <a:ext cx="3996296" cy="4104513"/>
          </a:xfrm>
          <a:prstGeom prst="rect">
            <a:avLst/>
          </a:prstGeom>
        </p:spPr>
      </p:pic>
      <p:sp>
        <p:nvSpPr>
          <p:cNvPr id="12" name="직사각형 1"/>
          <p:cNvSpPr/>
          <p:nvPr/>
        </p:nvSpPr>
        <p:spPr>
          <a:xfrm>
            <a:off x="538480" y="0"/>
            <a:ext cx="11653520" cy="111760"/>
          </a:xfrm>
          <a:prstGeom prst="rect">
            <a:avLst/>
          </a:prstGeom>
          <a:solidFill>
            <a:srgbClr val="CD9FD2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3" name="직선 연결선 4"/>
          <p:cNvCxnSpPr/>
          <p:nvPr/>
        </p:nvCxnSpPr>
        <p:spPr>
          <a:xfrm>
            <a:off x="538480" y="911225"/>
            <a:ext cx="11653520" cy="0"/>
          </a:xfrm>
          <a:prstGeom prst="line">
            <a:avLst/>
          </a:prstGeom>
          <a:solidFill>
            <a:srgbClr val="CD9FD2">
              <a:alpha val="47000"/>
            </a:srgbClr>
          </a:solidFill>
          <a:ln w="25400">
            <a:solidFill>
              <a:srgbClr val="CD9F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"/>
          <p:cNvSpPr/>
          <p:nvPr/>
        </p:nvSpPr>
        <p:spPr>
          <a:xfrm>
            <a:off x="6672147" y="1769327"/>
            <a:ext cx="4490224" cy="4326673"/>
          </a:xfrm>
          <a:custGeom>
            <a:avLst/>
            <a:gdLst>
              <a:gd name="connsiteX0" fmla="*/ 0 w 3484880"/>
              <a:gd name="connsiteY0" fmla="*/ 0 h 3484880"/>
              <a:gd name="connsiteX1" fmla="*/ 3484880 w 3484880"/>
              <a:gd name="connsiteY1" fmla="*/ 0 h 3484880"/>
              <a:gd name="connsiteX2" fmla="*/ 3484880 w 3484880"/>
              <a:gd name="connsiteY2" fmla="*/ 3484880 h 3484880"/>
              <a:gd name="connsiteX3" fmla="*/ 0 w 3484880"/>
              <a:gd name="connsiteY3" fmla="*/ 3484880 h 3484880"/>
              <a:gd name="connsiteX4" fmla="*/ 0 w 3484880"/>
              <a:gd name="connsiteY4" fmla="*/ 0 h 348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4880" h="3484880" fill="none" extrusionOk="0">
                <a:moveTo>
                  <a:pt x="0" y="0"/>
                </a:moveTo>
                <a:cubicBezTo>
                  <a:pt x="982382" y="49092"/>
                  <a:pt x="3116444" y="100231"/>
                  <a:pt x="3484880" y="0"/>
                </a:cubicBezTo>
                <a:cubicBezTo>
                  <a:pt x="3434389" y="1057570"/>
                  <a:pt x="3335578" y="2148497"/>
                  <a:pt x="3484880" y="3484880"/>
                </a:cubicBezTo>
                <a:cubicBezTo>
                  <a:pt x="1944647" y="3318641"/>
                  <a:pt x="1567576" y="3603901"/>
                  <a:pt x="0" y="3484880"/>
                </a:cubicBezTo>
                <a:cubicBezTo>
                  <a:pt x="-166270" y="2254425"/>
                  <a:pt x="33135" y="1296043"/>
                  <a:pt x="0" y="0"/>
                </a:cubicBezTo>
                <a:close/>
              </a:path>
              <a:path w="3484880" h="3484880" stroke="0" extrusionOk="0">
                <a:moveTo>
                  <a:pt x="0" y="0"/>
                </a:moveTo>
                <a:cubicBezTo>
                  <a:pt x="354855" y="-127415"/>
                  <a:pt x="2958641" y="-110586"/>
                  <a:pt x="3484880" y="0"/>
                </a:cubicBezTo>
                <a:cubicBezTo>
                  <a:pt x="3388746" y="1567420"/>
                  <a:pt x="3648601" y="2501159"/>
                  <a:pt x="3484880" y="3484880"/>
                </a:cubicBezTo>
                <a:cubicBezTo>
                  <a:pt x="1922117" y="3535009"/>
                  <a:pt x="1359248" y="3631127"/>
                  <a:pt x="0" y="3484880"/>
                </a:cubicBezTo>
                <a:cubicBezTo>
                  <a:pt x="106652" y="1974241"/>
                  <a:pt x="-31159" y="720288"/>
                  <a:pt x="0" y="0"/>
                </a:cubicBezTo>
                <a:close/>
              </a:path>
            </a:pathLst>
          </a:custGeom>
          <a:solidFill>
            <a:srgbClr val="F8F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30459" y="1880407"/>
            <a:ext cx="3973600" cy="410451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96121" y="1323279"/>
            <a:ext cx="8199756" cy="4995746"/>
          </a:xfrm>
          <a:custGeom>
            <a:avLst/>
            <a:gdLst>
              <a:gd name="connsiteX0" fmla="*/ 0 w 3484880"/>
              <a:gd name="connsiteY0" fmla="*/ 0 h 3484880"/>
              <a:gd name="connsiteX1" fmla="*/ 3484880 w 3484880"/>
              <a:gd name="connsiteY1" fmla="*/ 0 h 3484880"/>
              <a:gd name="connsiteX2" fmla="*/ 3484880 w 3484880"/>
              <a:gd name="connsiteY2" fmla="*/ 3484880 h 3484880"/>
              <a:gd name="connsiteX3" fmla="*/ 0 w 3484880"/>
              <a:gd name="connsiteY3" fmla="*/ 3484880 h 3484880"/>
              <a:gd name="connsiteX4" fmla="*/ 0 w 3484880"/>
              <a:gd name="connsiteY4" fmla="*/ 0 h 348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4880" h="3484880" fill="none" extrusionOk="0">
                <a:moveTo>
                  <a:pt x="0" y="0"/>
                </a:moveTo>
                <a:cubicBezTo>
                  <a:pt x="982382" y="49092"/>
                  <a:pt x="3116444" y="100231"/>
                  <a:pt x="3484880" y="0"/>
                </a:cubicBezTo>
                <a:cubicBezTo>
                  <a:pt x="3434389" y="1057570"/>
                  <a:pt x="3335578" y="2148497"/>
                  <a:pt x="3484880" y="3484880"/>
                </a:cubicBezTo>
                <a:cubicBezTo>
                  <a:pt x="1944647" y="3318641"/>
                  <a:pt x="1567576" y="3603901"/>
                  <a:pt x="0" y="3484880"/>
                </a:cubicBezTo>
                <a:cubicBezTo>
                  <a:pt x="-166270" y="2254425"/>
                  <a:pt x="33135" y="1296043"/>
                  <a:pt x="0" y="0"/>
                </a:cubicBezTo>
                <a:close/>
              </a:path>
              <a:path w="3484880" h="3484880" stroke="0" extrusionOk="0">
                <a:moveTo>
                  <a:pt x="0" y="0"/>
                </a:moveTo>
                <a:cubicBezTo>
                  <a:pt x="354855" y="-127415"/>
                  <a:pt x="2958641" y="-110586"/>
                  <a:pt x="3484880" y="0"/>
                </a:cubicBezTo>
                <a:cubicBezTo>
                  <a:pt x="3388746" y="1567420"/>
                  <a:pt x="3648601" y="2501159"/>
                  <a:pt x="3484880" y="3484880"/>
                </a:cubicBezTo>
                <a:cubicBezTo>
                  <a:pt x="1922117" y="3535009"/>
                  <a:pt x="1359248" y="3631127"/>
                  <a:pt x="0" y="3484880"/>
                </a:cubicBezTo>
                <a:cubicBezTo>
                  <a:pt x="106652" y="1974241"/>
                  <a:pt x="-31159" y="720288"/>
                  <a:pt x="0" y="0"/>
                </a:cubicBezTo>
                <a:close/>
              </a:path>
            </a:pathLst>
          </a:custGeom>
          <a:solidFill>
            <a:srgbClr val="F8F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480560" y="3167390"/>
            <a:ext cx="34404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 b="0" spc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감사합니다</a:t>
            </a:r>
            <a:r>
              <a:rPr lang="en-US" altLang="ko-KR" sz="2800" b="0" spc="18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944101" y="6353176"/>
            <a:ext cx="2247900" cy="5048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" name="TextBox 5"/>
          <p:cNvSpPr txBox="1"/>
          <p:nvPr/>
        </p:nvSpPr>
        <p:spPr>
          <a:xfrm>
            <a:off x="538480" y="188327"/>
            <a:ext cx="15696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3600" dirty="0" err="1" smtClean="0">
                <a:solidFill>
                  <a:srgbClr val="554F4D"/>
                </a:solidFill>
                <a:latin typeface="서울남산체 vert"/>
                <a:ea typeface="서울남산체 vert"/>
              </a:rPr>
              <a:t>채팅창</a:t>
            </a:r>
            <a:endParaRPr lang="ko-KR" altLang="en-US" sz="3600" dirty="0" smtClean="0">
              <a:solidFill>
                <a:srgbClr val="554F4D"/>
              </a:solidFill>
              <a:latin typeface="서울남산체 vert"/>
              <a:ea typeface="서울남산체 vert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5038" y="1414925"/>
            <a:ext cx="7781924" cy="4731601"/>
          </a:xfrm>
          <a:prstGeom prst="rect">
            <a:avLst/>
          </a:prstGeom>
        </p:spPr>
      </p:pic>
      <p:sp>
        <p:nvSpPr>
          <p:cNvPr id="11" name="직사각형 1"/>
          <p:cNvSpPr/>
          <p:nvPr/>
        </p:nvSpPr>
        <p:spPr>
          <a:xfrm>
            <a:off x="538480" y="0"/>
            <a:ext cx="11653520" cy="111760"/>
          </a:xfrm>
          <a:prstGeom prst="rect">
            <a:avLst/>
          </a:prstGeom>
          <a:solidFill>
            <a:srgbClr val="CD9FD2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2" name="직선 연결선 4"/>
          <p:cNvCxnSpPr/>
          <p:nvPr/>
        </p:nvCxnSpPr>
        <p:spPr>
          <a:xfrm>
            <a:off x="538480" y="911225"/>
            <a:ext cx="11653520" cy="0"/>
          </a:xfrm>
          <a:prstGeom prst="line">
            <a:avLst/>
          </a:prstGeom>
          <a:solidFill>
            <a:srgbClr val="CD9FD2">
              <a:alpha val="47000"/>
            </a:srgbClr>
          </a:solidFill>
          <a:ln w="25400">
            <a:solidFill>
              <a:srgbClr val="CD9F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80560" y="3167390"/>
            <a:ext cx="34404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 b="0" spc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감사합니다</a:t>
            </a:r>
            <a:r>
              <a:rPr lang="en-US" altLang="ko-KR" sz="2800" b="0" spc="18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944101" y="6353176"/>
            <a:ext cx="2247900" cy="5048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" name="TextBox 5"/>
          <p:cNvSpPr txBox="1"/>
          <p:nvPr/>
        </p:nvSpPr>
        <p:spPr>
          <a:xfrm>
            <a:off x="538480" y="188327"/>
            <a:ext cx="15696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3600" dirty="0" err="1" smtClean="0">
                <a:solidFill>
                  <a:srgbClr val="554F4D"/>
                </a:solidFill>
                <a:latin typeface="서울남산체 vert"/>
                <a:ea typeface="서울남산체 vert"/>
              </a:rPr>
              <a:t>글보기</a:t>
            </a:r>
            <a:endParaRPr lang="ko-KR" altLang="en-US" sz="3600" dirty="0">
              <a:solidFill>
                <a:srgbClr val="554F4D"/>
              </a:solidFill>
              <a:latin typeface="서울남산체 vert"/>
              <a:ea typeface="서울남산체 vert"/>
            </a:endParaRPr>
          </a:p>
        </p:txBody>
      </p:sp>
      <p:sp>
        <p:nvSpPr>
          <p:cNvPr id="12" name="직사각형 1"/>
          <p:cNvSpPr/>
          <p:nvPr/>
        </p:nvSpPr>
        <p:spPr>
          <a:xfrm>
            <a:off x="538480" y="0"/>
            <a:ext cx="11653520" cy="111760"/>
          </a:xfrm>
          <a:prstGeom prst="rect">
            <a:avLst/>
          </a:prstGeom>
          <a:solidFill>
            <a:srgbClr val="CD9FD2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3" name="직선 연결선 4"/>
          <p:cNvCxnSpPr/>
          <p:nvPr/>
        </p:nvCxnSpPr>
        <p:spPr>
          <a:xfrm>
            <a:off x="538480" y="911225"/>
            <a:ext cx="11653520" cy="0"/>
          </a:xfrm>
          <a:prstGeom prst="line">
            <a:avLst/>
          </a:prstGeom>
          <a:solidFill>
            <a:srgbClr val="CD9FD2">
              <a:alpha val="47000"/>
            </a:srgbClr>
          </a:solidFill>
          <a:ln w="25400">
            <a:solidFill>
              <a:srgbClr val="CD9F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996121" y="1312526"/>
            <a:ext cx="8199756" cy="5151755"/>
          </a:xfrm>
          <a:custGeom>
            <a:avLst/>
            <a:gdLst>
              <a:gd name="connsiteX0" fmla="*/ 0 w 3484880"/>
              <a:gd name="connsiteY0" fmla="*/ 0 h 3484880"/>
              <a:gd name="connsiteX1" fmla="*/ 3484880 w 3484880"/>
              <a:gd name="connsiteY1" fmla="*/ 0 h 3484880"/>
              <a:gd name="connsiteX2" fmla="*/ 3484880 w 3484880"/>
              <a:gd name="connsiteY2" fmla="*/ 3484880 h 3484880"/>
              <a:gd name="connsiteX3" fmla="*/ 0 w 3484880"/>
              <a:gd name="connsiteY3" fmla="*/ 3484880 h 3484880"/>
              <a:gd name="connsiteX4" fmla="*/ 0 w 3484880"/>
              <a:gd name="connsiteY4" fmla="*/ 0 h 348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4880" h="3484880" fill="none" extrusionOk="0">
                <a:moveTo>
                  <a:pt x="0" y="0"/>
                </a:moveTo>
                <a:cubicBezTo>
                  <a:pt x="982382" y="49092"/>
                  <a:pt x="3116444" y="100231"/>
                  <a:pt x="3484880" y="0"/>
                </a:cubicBezTo>
                <a:cubicBezTo>
                  <a:pt x="3434389" y="1057570"/>
                  <a:pt x="3335578" y="2148497"/>
                  <a:pt x="3484880" y="3484880"/>
                </a:cubicBezTo>
                <a:cubicBezTo>
                  <a:pt x="1944647" y="3318641"/>
                  <a:pt x="1567576" y="3603901"/>
                  <a:pt x="0" y="3484880"/>
                </a:cubicBezTo>
                <a:cubicBezTo>
                  <a:pt x="-166270" y="2254425"/>
                  <a:pt x="33135" y="1296043"/>
                  <a:pt x="0" y="0"/>
                </a:cubicBezTo>
                <a:close/>
              </a:path>
              <a:path w="3484880" h="3484880" stroke="0" extrusionOk="0">
                <a:moveTo>
                  <a:pt x="0" y="0"/>
                </a:moveTo>
                <a:cubicBezTo>
                  <a:pt x="354855" y="-127415"/>
                  <a:pt x="2958641" y="-110586"/>
                  <a:pt x="3484880" y="0"/>
                </a:cubicBezTo>
                <a:cubicBezTo>
                  <a:pt x="3388746" y="1567420"/>
                  <a:pt x="3648601" y="2501159"/>
                  <a:pt x="3484880" y="3484880"/>
                </a:cubicBezTo>
                <a:cubicBezTo>
                  <a:pt x="1922117" y="3535009"/>
                  <a:pt x="1359248" y="3631127"/>
                  <a:pt x="0" y="3484880"/>
                </a:cubicBezTo>
                <a:cubicBezTo>
                  <a:pt x="106652" y="1974241"/>
                  <a:pt x="-31159" y="720288"/>
                  <a:pt x="0" y="0"/>
                </a:cubicBezTo>
                <a:close/>
              </a:path>
            </a:pathLst>
          </a:custGeom>
          <a:solidFill>
            <a:srgbClr val="F8F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76487" y="1563215"/>
            <a:ext cx="7477126" cy="4787402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896475" y="6096000"/>
            <a:ext cx="2295525" cy="7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" name="TextBox 5"/>
          <p:cNvSpPr txBox="1"/>
          <p:nvPr/>
        </p:nvSpPr>
        <p:spPr>
          <a:xfrm>
            <a:off x="538480" y="188327"/>
            <a:ext cx="399500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3600" dirty="0">
                <a:solidFill>
                  <a:srgbClr val="554F4D"/>
                </a:solidFill>
                <a:latin typeface="서울남산체 vert"/>
                <a:ea typeface="서울남산체 vert"/>
              </a:rPr>
              <a:t>로그인</a:t>
            </a:r>
            <a:r>
              <a:rPr lang="en-US" altLang="ko-KR" sz="3600" dirty="0" smtClean="0">
                <a:solidFill>
                  <a:srgbClr val="554F4D"/>
                </a:solidFill>
                <a:latin typeface="서울남산체 vert"/>
                <a:ea typeface="서울남산체 vert"/>
              </a:rPr>
              <a:t>,</a:t>
            </a:r>
            <a:r>
              <a:rPr lang="ko-KR" altLang="en-US" sz="3600" dirty="0">
                <a:solidFill>
                  <a:srgbClr val="554F4D"/>
                </a:solidFill>
                <a:latin typeface="서울남산체 vert"/>
                <a:ea typeface="서울남산체 vert"/>
              </a:rPr>
              <a:t> </a:t>
            </a:r>
            <a:r>
              <a:rPr lang="ko-KR" altLang="en-US" sz="3600" dirty="0" smtClean="0">
                <a:solidFill>
                  <a:srgbClr val="554F4D"/>
                </a:solidFill>
                <a:latin typeface="서울남산체 vert"/>
                <a:ea typeface="서울남산체 vert"/>
              </a:rPr>
              <a:t>회원가입</a:t>
            </a:r>
            <a:endParaRPr lang="ko-KR" altLang="en-US" sz="3600" dirty="0">
              <a:solidFill>
                <a:srgbClr val="554F4D"/>
              </a:solidFill>
              <a:latin typeface="서울남산체 vert"/>
              <a:ea typeface="서울남산체 vert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00976" y="1590907"/>
            <a:ext cx="3575824" cy="4594303"/>
          </a:xfrm>
          <a:custGeom>
            <a:avLst/>
            <a:gdLst>
              <a:gd name="connsiteX0" fmla="*/ 0 w 3484880"/>
              <a:gd name="connsiteY0" fmla="*/ 0 h 3484880"/>
              <a:gd name="connsiteX1" fmla="*/ 3484880 w 3484880"/>
              <a:gd name="connsiteY1" fmla="*/ 0 h 3484880"/>
              <a:gd name="connsiteX2" fmla="*/ 3484880 w 3484880"/>
              <a:gd name="connsiteY2" fmla="*/ 3484880 h 3484880"/>
              <a:gd name="connsiteX3" fmla="*/ 0 w 3484880"/>
              <a:gd name="connsiteY3" fmla="*/ 3484880 h 3484880"/>
              <a:gd name="connsiteX4" fmla="*/ 0 w 3484880"/>
              <a:gd name="connsiteY4" fmla="*/ 0 h 348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4880" h="3484880" fill="none" extrusionOk="0">
                <a:moveTo>
                  <a:pt x="0" y="0"/>
                </a:moveTo>
                <a:cubicBezTo>
                  <a:pt x="982382" y="49092"/>
                  <a:pt x="3116444" y="100231"/>
                  <a:pt x="3484880" y="0"/>
                </a:cubicBezTo>
                <a:cubicBezTo>
                  <a:pt x="3434389" y="1057570"/>
                  <a:pt x="3335578" y="2148497"/>
                  <a:pt x="3484880" y="3484880"/>
                </a:cubicBezTo>
                <a:cubicBezTo>
                  <a:pt x="1944647" y="3318641"/>
                  <a:pt x="1567576" y="3603901"/>
                  <a:pt x="0" y="3484880"/>
                </a:cubicBezTo>
                <a:cubicBezTo>
                  <a:pt x="-166270" y="2254425"/>
                  <a:pt x="33135" y="1296043"/>
                  <a:pt x="0" y="0"/>
                </a:cubicBezTo>
                <a:close/>
              </a:path>
              <a:path w="3484880" h="3484880" stroke="0" extrusionOk="0">
                <a:moveTo>
                  <a:pt x="0" y="0"/>
                </a:moveTo>
                <a:cubicBezTo>
                  <a:pt x="354855" y="-127415"/>
                  <a:pt x="2958641" y="-110586"/>
                  <a:pt x="3484880" y="0"/>
                </a:cubicBezTo>
                <a:cubicBezTo>
                  <a:pt x="3388746" y="1567420"/>
                  <a:pt x="3648601" y="2501159"/>
                  <a:pt x="3484880" y="3484880"/>
                </a:cubicBezTo>
                <a:cubicBezTo>
                  <a:pt x="1922117" y="3535009"/>
                  <a:pt x="1359248" y="3631127"/>
                  <a:pt x="0" y="3484880"/>
                </a:cubicBezTo>
                <a:cubicBezTo>
                  <a:pt x="106652" y="1974241"/>
                  <a:pt x="-31159" y="720288"/>
                  <a:pt x="0" y="0"/>
                </a:cubicBezTo>
                <a:close/>
              </a:path>
            </a:pathLst>
          </a:custGeom>
          <a:solidFill>
            <a:srgbClr val="F8F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08772" y="1709389"/>
            <a:ext cx="3285893" cy="4305301"/>
          </a:xfrm>
          <a:prstGeom prst="rect">
            <a:avLst/>
          </a:prstGeom>
        </p:spPr>
      </p:pic>
      <p:sp>
        <p:nvSpPr>
          <p:cNvPr id="10" name="직사각형 1"/>
          <p:cNvSpPr/>
          <p:nvPr/>
        </p:nvSpPr>
        <p:spPr>
          <a:xfrm>
            <a:off x="7129346" y="1360449"/>
            <a:ext cx="3776547" cy="5032918"/>
          </a:xfrm>
          <a:custGeom>
            <a:avLst/>
            <a:gdLst>
              <a:gd name="connsiteX0" fmla="*/ 0 w 3484880"/>
              <a:gd name="connsiteY0" fmla="*/ 0 h 3484880"/>
              <a:gd name="connsiteX1" fmla="*/ 3484880 w 3484880"/>
              <a:gd name="connsiteY1" fmla="*/ 0 h 3484880"/>
              <a:gd name="connsiteX2" fmla="*/ 3484880 w 3484880"/>
              <a:gd name="connsiteY2" fmla="*/ 3484880 h 3484880"/>
              <a:gd name="connsiteX3" fmla="*/ 0 w 3484880"/>
              <a:gd name="connsiteY3" fmla="*/ 3484880 h 3484880"/>
              <a:gd name="connsiteX4" fmla="*/ 0 w 3484880"/>
              <a:gd name="connsiteY4" fmla="*/ 0 h 348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4880" h="3484880" fill="none" extrusionOk="0">
                <a:moveTo>
                  <a:pt x="0" y="0"/>
                </a:moveTo>
                <a:cubicBezTo>
                  <a:pt x="982382" y="49092"/>
                  <a:pt x="3116444" y="100231"/>
                  <a:pt x="3484880" y="0"/>
                </a:cubicBezTo>
                <a:cubicBezTo>
                  <a:pt x="3434389" y="1057570"/>
                  <a:pt x="3335578" y="2148497"/>
                  <a:pt x="3484880" y="3484880"/>
                </a:cubicBezTo>
                <a:cubicBezTo>
                  <a:pt x="1944647" y="3318641"/>
                  <a:pt x="1567576" y="3603901"/>
                  <a:pt x="0" y="3484880"/>
                </a:cubicBezTo>
                <a:cubicBezTo>
                  <a:pt x="-166270" y="2254425"/>
                  <a:pt x="33135" y="1296043"/>
                  <a:pt x="0" y="0"/>
                </a:cubicBezTo>
                <a:close/>
              </a:path>
              <a:path w="3484880" h="3484880" stroke="0" extrusionOk="0">
                <a:moveTo>
                  <a:pt x="0" y="0"/>
                </a:moveTo>
                <a:cubicBezTo>
                  <a:pt x="354855" y="-127415"/>
                  <a:pt x="2958641" y="-110586"/>
                  <a:pt x="3484880" y="0"/>
                </a:cubicBezTo>
                <a:cubicBezTo>
                  <a:pt x="3388746" y="1567420"/>
                  <a:pt x="3648601" y="2501159"/>
                  <a:pt x="3484880" y="3484880"/>
                </a:cubicBezTo>
                <a:cubicBezTo>
                  <a:pt x="1922117" y="3535009"/>
                  <a:pt x="1359248" y="3631127"/>
                  <a:pt x="0" y="3484880"/>
                </a:cubicBezTo>
                <a:cubicBezTo>
                  <a:pt x="106652" y="1974241"/>
                  <a:pt x="-31159" y="720288"/>
                  <a:pt x="0" y="0"/>
                </a:cubicBezTo>
                <a:close/>
              </a:path>
            </a:pathLst>
          </a:custGeom>
          <a:solidFill>
            <a:srgbClr val="F8F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40227" y="1426687"/>
            <a:ext cx="3284973" cy="4870704"/>
          </a:xfrm>
          <a:prstGeom prst="rect">
            <a:avLst/>
          </a:prstGeom>
        </p:spPr>
      </p:pic>
      <p:sp>
        <p:nvSpPr>
          <p:cNvPr id="14" name="직사각형 1"/>
          <p:cNvSpPr/>
          <p:nvPr/>
        </p:nvSpPr>
        <p:spPr>
          <a:xfrm>
            <a:off x="538480" y="0"/>
            <a:ext cx="11653520" cy="111760"/>
          </a:xfrm>
          <a:prstGeom prst="rect">
            <a:avLst/>
          </a:prstGeom>
          <a:solidFill>
            <a:srgbClr val="CD9FD2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4"/>
          <p:cNvCxnSpPr/>
          <p:nvPr/>
        </p:nvCxnSpPr>
        <p:spPr>
          <a:xfrm>
            <a:off x="538480" y="911225"/>
            <a:ext cx="11653520" cy="0"/>
          </a:xfrm>
          <a:prstGeom prst="line">
            <a:avLst/>
          </a:prstGeom>
          <a:solidFill>
            <a:srgbClr val="CD9FD2">
              <a:alpha val="47000"/>
            </a:srgbClr>
          </a:solidFill>
          <a:ln w="25400">
            <a:solidFill>
              <a:srgbClr val="CD9F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944101" y="6353176"/>
            <a:ext cx="2247900" cy="5048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" name="TextBox 5"/>
          <p:cNvSpPr txBox="1"/>
          <p:nvPr/>
        </p:nvSpPr>
        <p:spPr>
          <a:xfrm>
            <a:off x="538480" y="192442"/>
            <a:ext cx="1518404" cy="6381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3600">
                <a:solidFill>
                  <a:srgbClr val="554F4D"/>
                </a:solidFill>
                <a:latin typeface="서울남산체 vert"/>
                <a:ea typeface="서울남산체 vert"/>
              </a:rPr>
              <a:t>찜목록</a:t>
            </a:r>
          </a:p>
        </p:txBody>
      </p:sp>
      <p:sp>
        <p:nvSpPr>
          <p:cNvPr id="14" name="직사각형 1"/>
          <p:cNvSpPr/>
          <p:nvPr/>
        </p:nvSpPr>
        <p:spPr>
          <a:xfrm>
            <a:off x="538480" y="0"/>
            <a:ext cx="11653520" cy="111760"/>
          </a:xfrm>
          <a:prstGeom prst="rect">
            <a:avLst/>
          </a:prstGeom>
          <a:solidFill>
            <a:srgbClr val="CD9FD2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4"/>
          <p:cNvCxnSpPr/>
          <p:nvPr/>
        </p:nvCxnSpPr>
        <p:spPr>
          <a:xfrm>
            <a:off x="538480" y="911225"/>
            <a:ext cx="11653520" cy="0"/>
          </a:xfrm>
          <a:prstGeom prst="line">
            <a:avLst/>
          </a:prstGeom>
          <a:solidFill>
            <a:srgbClr val="CD9FD2">
              <a:alpha val="47000"/>
            </a:srgbClr>
          </a:solidFill>
          <a:ln w="25400">
            <a:solidFill>
              <a:srgbClr val="CD9F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967485" y="1293544"/>
            <a:ext cx="8199756" cy="5060601"/>
          </a:xfrm>
          <a:custGeom>
            <a:avLst/>
            <a:gdLst>
              <a:gd name="connsiteX0" fmla="*/ 0 w 3484880"/>
              <a:gd name="connsiteY0" fmla="*/ 0 h 3484880"/>
              <a:gd name="connsiteX1" fmla="*/ 3484880 w 3484880"/>
              <a:gd name="connsiteY1" fmla="*/ 0 h 3484880"/>
              <a:gd name="connsiteX2" fmla="*/ 3484880 w 3484880"/>
              <a:gd name="connsiteY2" fmla="*/ 3484880 h 3484880"/>
              <a:gd name="connsiteX3" fmla="*/ 0 w 3484880"/>
              <a:gd name="connsiteY3" fmla="*/ 3484880 h 3484880"/>
              <a:gd name="connsiteX4" fmla="*/ 0 w 3484880"/>
              <a:gd name="connsiteY4" fmla="*/ 0 h 348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4880" h="3484880" fill="none" extrusionOk="0">
                <a:moveTo>
                  <a:pt x="0" y="0"/>
                </a:moveTo>
                <a:cubicBezTo>
                  <a:pt x="982382" y="49092"/>
                  <a:pt x="3116444" y="100231"/>
                  <a:pt x="3484880" y="0"/>
                </a:cubicBezTo>
                <a:cubicBezTo>
                  <a:pt x="3434389" y="1057570"/>
                  <a:pt x="3335578" y="2148497"/>
                  <a:pt x="3484880" y="3484880"/>
                </a:cubicBezTo>
                <a:cubicBezTo>
                  <a:pt x="1944647" y="3318641"/>
                  <a:pt x="1567576" y="3603901"/>
                  <a:pt x="0" y="3484880"/>
                </a:cubicBezTo>
                <a:cubicBezTo>
                  <a:pt x="-166270" y="2254425"/>
                  <a:pt x="33135" y="1296043"/>
                  <a:pt x="0" y="0"/>
                </a:cubicBezTo>
                <a:close/>
              </a:path>
              <a:path w="3484880" h="3484880" stroke="0" extrusionOk="0">
                <a:moveTo>
                  <a:pt x="0" y="0"/>
                </a:moveTo>
                <a:cubicBezTo>
                  <a:pt x="354855" y="-127415"/>
                  <a:pt x="2958641" y="-110586"/>
                  <a:pt x="3484880" y="0"/>
                </a:cubicBezTo>
                <a:cubicBezTo>
                  <a:pt x="3388746" y="1567420"/>
                  <a:pt x="3648601" y="2501159"/>
                  <a:pt x="3484880" y="3484880"/>
                </a:cubicBezTo>
                <a:cubicBezTo>
                  <a:pt x="1922117" y="3535009"/>
                  <a:pt x="1359248" y="3631127"/>
                  <a:pt x="0" y="3484880"/>
                </a:cubicBezTo>
                <a:cubicBezTo>
                  <a:pt x="106652" y="1974241"/>
                  <a:pt x="-31159" y="720288"/>
                  <a:pt x="0" y="0"/>
                </a:cubicBezTo>
                <a:close/>
              </a:path>
            </a:pathLst>
          </a:custGeom>
          <a:solidFill>
            <a:srgbClr val="F8F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869" y="1438267"/>
            <a:ext cx="7678988" cy="46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944101" y="6353176"/>
            <a:ext cx="2247900" cy="5048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1996121" y="1290224"/>
            <a:ext cx="8199756" cy="5125443"/>
          </a:xfrm>
          <a:custGeom>
            <a:avLst/>
            <a:gdLst>
              <a:gd name="connsiteX0" fmla="*/ 0 w 3484880"/>
              <a:gd name="connsiteY0" fmla="*/ 0 h 3484880"/>
              <a:gd name="connsiteX1" fmla="*/ 3484880 w 3484880"/>
              <a:gd name="connsiteY1" fmla="*/ 0 h 3484880"/>
              <a:gd name="connsiteX2" fmla="*/ 3484880 w 3484880"/>
              <a:gd name="connsiteY2" fmla="*/ 3484880 h 3484880"/>
              <a:gd name="connsiteX3" fmla="*/ 0 w 3484880"/>
              <a:gd name="connsiteY3" fmla="*/ 3484880 h 3484880"/>
              <a:gd name="connsiteX4" fmla="*/ 0 w 3484880"/>
              <a:gd name="connsiteY4" fmla="*/ 0 h 348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4880" h="3484880" fill="none" extrusionOk="0">
                <a:moveTo>
                  <a:pt x="0" y="0"/>
                </a:moveTo>
                <a:cubicBezTo>
                  <a:pt x="982382" y="49092"/>
                  <a:pt x="3116444" y="100231"/>
                  <a:pt x="3484880" y="0"/>
                </a:cubicBezTo>
                <a:cubicBezTo>
                  <a:pt x="3434389" y="1057570"/>
                  <a:pt x="3335578" y="2148497"/>
                  <a:pt x="3484880" y="3484880"/>
                </a:cubicBezTo>
                <a:cubicBezTo>
                  <a:pt x="1944647" y="3318641"/>
                  <a:pt x="1567576" y="3603901"/>
                  <a:pt x="0" y="3484880"/>
                </a:cubicBezTo>
                <a:cubicBezTo>
                  <a:pt x="-166270" y="2254425"/>
                  <a:pt x="33135" y="1296043"/>
                  <a:pt x="0" y="0"/>
                </a:cubicBezTo>
                <a:close/>
              </a:path>
              <a:path w="3484880" h="3484880" stroke="0" extrusionOk="0">
                <a:moveTo>
                  <a:pt x="0" y="0"/>
                </a:moveTo>
                <a:cubicBezTo>
                  <a:pt x="354855" y="-127415"/>
                  <a:pt x="2958641" y="-110586"/>
                  <a:pt x="3484880" y="0"/>
                </a:cubicBezTo>
                <a:cubicBezTo>
                  <a:pt x="3388746" y="1567420"/>
                  <a:pt x="3648601" y="2501159"/>
                  <a:pt x="3484880" y="3484880"/>
                </a:cubicBezTo>
                <a:cubicBezTo>
                  <a:pt x="1922117" y="3535009"/>
                  <a:pt x="1359248" y="3631127"/>
                  <a:pt x="0" y="3484880"/>
                </a:cubicBezTo>
                <a:cubicBezTo>
                  <a:pt x="106652" y="1974241"/>
                  <a:pt x="-31159" y="720288"/>
                  <a:pt x="0" y="0"/>
                </a:cubicBezTo>
                <a:close/>
              </a:path>
            </a:pathLst>
          </a:custGeom>
          <a:solidFill>
            <a:srgbClr val="F8F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5"/>
          <p:cNvSpPr txBox="1"/>
          <p:nvPr/>
        </p:nvSpPr>
        <p:spPr>
          <a:xfrm>
            <a:off x="538480" y="188327"/>
            <a:ext cx="15696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3600" dirty="0" smtClean="0">
                <a:solidFill>
                  <a:srgbClr val="554F4D"/>
                </a:solidFill>
                <a:latin typeface="서울남산체 vert"/>
                <a:ea typeface="서울남산체 vert"/>
              </a:rPr>
              <a:t>글쓰기</a:t>
            </a:r>
            <a:endParaRPr lang="ko-KR" altLang="en-US" sz="3600" dirty="0">
              <a:solidFill>
                <a:srgbClr val="554F4D"/>
              </a:solidFill>
              <a:latin typeface="서울남산체 vert"/>
              <a:ea typeface="서울남산체 vert"/>
            </a:endParaRPr>
          </a:p>
        </p:txBody>
      </p:sp>
      <p:sp>
        <p:nvSpPr>
          <p:cNvPr id="13" name="직사각형 1"/>
          <p:cNvSpPr/>
          <p:nvPr/>
        </p:nvSpPr>
        <p:spPr>
          <a:xfrm>
            <a:off x="538480" y="0"/>
            <a:ext cx="11653520" cy="111760"/>
          </a:xfrm>
          <a:prstGeom prst="rect">
            <a:avLst/>
          </a:prstGeom>
          <a:solidFill>
            <a:srgbClr val="CD9FD2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57424" y="1454535"/>
            <a:ext cx="7677150" cy="4823132"/>
          </a:xfrm>
          <a:prstGeom prst="rect">
            <a:avLst/>
          </a:prstGeom>
        </p:spPr>
      </p:pic>
      <p:cxnSp>
        <p:nvCxnSpPr>
          <p:cNvPr id="14" name="직선 연결선 4"/>
          <p:cNvCxnSpPr/>
          <p:nvPr/>
        </p:nvCxnSpPr>
        <p:spPr>
          <a:xfrm>
            <a:off x="538480" y="911225"/>
            <a:ext cx="11653520" cy="0"/>
          </a:xfrm>
          <a:prstGeom prst="line">
            <a:avLst/>
          </a:prstGeom>
          <a:solidFill>
            <a:srgbClr val="CD9FD2">
              <a:alpha val="47000"/>
            </a:srgbClr>
          </a:solidFill>
          <a:ln w="25400">
            <a:solidFill>
              <a:srgbClr val="CD9F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1411" y="1377306"/>
            <a:ext cx="470654" cy="6972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4000">
                <a:solidFill>
                  <a:srgbClr val="554F4D"/>
                </a:solidFill>
                <a:latin typeface="서울남산체 M"/>
                <a:ea typeface="서울남산체 M"/>
              </a:rPr>
              <a:t>1</a:t>
            </a:r>
            <a:endParaRPr lang="ko-KR" altLang="en-US" sz="4000">
              <a:solidFill>
                <a:srgbClr val="554F4D"/>
              </a:solidFill>
              <a:latin typeface="서울남산체 M"/>
              <a:ea typeface="서울남산체 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6822" y="1438862"/>
            <a:ext cx="3461089" cy="569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3200">
                <a:solidFill>
                  <a:srgbClr val="554F4D"/>
                </a:solidFill>
                <a:latin typeface="서울남산체 M"/>
                <a:ea typeface="서울남산체 M"/>
              </a:rPr>
              <a:t>팀소개</a:t>
            </a: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622299" y="1124290"/>
            <a:ext cx="11146180" cy="18709"/>
          </a:xfrm>
          <a:prstGeom prst="line">
            <a:avLst/>
          </a:prstGeom>
          <a:ln w="25400">
            <a:solidFill>
              <a:srgbClr val="CD9F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1411" y="2169686"/>
            <a:ext cx="470654" cy="69543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4000">
                <a:solidFill>
                  <a:srgbClr val="554F4D"/>
                </a:solidFill>
                <a:latin typeface="서울남산체 M"/>
                <a:ea typeface="서울남산체 M"/>
              </a:rPr>
              <a:t>2</a:t>
            </a:r>
            <a:endParaRPr lang="ko-KR" altLang="en-US" sz="4000">
              <a:solidFill>
                <a:srgbClr val="554F4D"/>
              </a:solidFill>
              <a:latin typeface="서울남산체 M"/>
              <a:ea typeface="서울남산체 M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6822" y="2231242"/>
            <a:ext cx="267371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3200">
                <a:solidFill>
                  <a:srgbClr val="554F4D"/>
                </a:solidFill>
                <a:latin typeface="서울남산체 M"/>
                <a:ea typeface="서울남산체 M"/>
              </a:rPr>
              <a:t>프로젝트 개요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1411" y="477594"/>
            <a:ext cx="994529" cy="58730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3300" b="1">
                <a:solidFill>
                  <a:srgbClr val="554F4D"/>
                </a:solidFill>
                <a:latin typeface="서울남산체 vert"/>
                <a:ea typeface="서울남산체 vert"/>
              </a:rPr>
              <a:t>목차</a:t>
            </a:r>
          </a:p>
        </p:txBody>
      </p:sp>
      <p:sp>
        <p:nvSpPr>
          <p:cNvPr id="28" name="TextBox 17"/>
          <p:cNvSpPr txBox="1"/>
          <p:nvPr/>
        </p:nvSpPr>
        <p:spPr>
          <a:xfrm>
            <a:off x="811411" y="2962066"/>
            <a:ext cx="470654" cy="6936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4000">
                <a:solidFill>
                  <a:srgbClr val="554F4D"/>
                </a:solidFill>
                <a:latin typeface="서울남산체 M"/>
                <a:ea typeface="서울남산체 M"/>
              </a:rPr>
              <a:t>3</a:t>
            </a:r>
          </a:p>
        </p:txBody>
      </p:sp>
      <p:sp>
        <p:nvSpPr>
          <p:cNvPr id="29" name="TextBox 18"/>
          <p:cNvSpPr txBox="1"/>
          <p:nvPr/>
        </p:nvSpPr>
        <p:spPr>
          <a:xfrm>
            <a:off x="1646822" y="3023622"/>
            <a:ext cx="3468574" cy="574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3200">
                <a:solidFill>
                  <a:srgbClr val="554F4D"/>
                </a:solidFill>
                <a:latin typeface="서울남산체 M"/>
                <a:ea typeface="서울남산체 M"/>
              </a:rPr>
              <a:t>개별환경</a:t>
            </a:r>
          </a:p>
        </p:txBody>
      </p:sp>
      <p:sp>
        <p:nvSpPr>
          <p:cNvPr id="31" name="TextBox 17"/>
          <p:cNvSpPr txBox="1"/>
          <p:nvPr/>
        </p:nvSpPr>
        <p:spPr>
          <a:xfrm>
            <a:off x="811411" y="3754446"/>
            <a:ext cx="470654" cy="6918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4000">
                <a:solidFill>
                  <a:srgbClr val="554F4D"/>
                </a:solidFill>
                <a:latin typeface="서울남산체 M"/>
                <a:ea typeface="서울남산체 M"/>
              </a:rPr>
              <a:t>4</a:t>
            </a:r>
          </a:p>
        </p:txBody>
      </p:sp>
      <p:sp>
        <p:nvSpPr>
          <p:cNvPr id="32" name="TextBox 18"/>
          <p:cNvSpPr txBox="1"/>
          <p:nvPr/>
        </p:nvSpPr>
        <p:spPr>
          <a:xfrm>
            <a:off x="1646822" y="3816002"/>
            <a:ext cx="3468574" cy="573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3200">
                <a:solidFill>
                  <a:srgbClr val="554F4D"/>
                </a:solidFill>
                <a:latin typeface="서울남산체 M"/>
                <a:ea typeface="서울남산체 M"/>
              </a:rPr>
              <a:t>기획화면</a:t>
            </a:r>
          </a:p>
        </p:txBody>
      </p:sp>
      <p:sp>
        <p:nvSpPr>
          <p:cNvPr id="34" name="TextBox 17"/>
          <p:cNvSpPr txBox="1"/>
          <p:nvPr/>
        </p:nvSpPr>
        <p:spPr>
          <a:xfrm>
            <a:off x="811411" y="4546826"/>
            <a:ext cx="5791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4000">
                <a:solidFill>
                  <a:srgbClr val="554F4D"/>
                </a:solidFill>
                <a:latin typeface="서울남산체 M"/>
                <a:ea typeface="서울남산체 M"/>
              </a:rPr>
              <a:t>5</a:t>
            </a:r>
          </a:p>
        </p:txBody>
      </p:sp>
      <p:sp>
        <p:nvSpPr>
          <p:cNvPr id="35" name="TextBox 18"/>
          <p:cNvSpPr txBox="1"/>
          <p:nvPr/>
        </p:nvSpPr>
        <p:spPr>
          <a:xfrm>
            <a:off x="1646822" y="4608382"/>
            <a:ext cx="4205488" cy="57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3200">
                <a:solidFill>
                  <a:srgbClr val="554F4D"/>
                </a:solidFill>
                <a:latin typeface="서울남산체 M"/>
                <a:ea typeface="서울남산체 M"/>
              </a:rPr>
              <a:t>데이터베이스 설계도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324975" y="6038850"/>
            <a:ext cx="2867025" cy="819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/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0254" y="1557974"/>
            <a:ext cx="6397575" cy="4732654"/>
          </a:xfrm>
          <a:custGeom>
            <a:avLst/>
            <a:gdLst>
              <a:gd name="connsiteX0" fmla="*/ 0 w 3484880"/>
              <a:gd name="connsiteY0" fmla="*/ 0 h 3484880"/>
              <a:gd name="connsiteX1" fmla="*/ 3484880 w 3484880"/>
              <a:gd name="connsiteY1" fmla="*/ 0 h 3484880"/>
              <a:gd name="connsiteX2" fmla="*/ 3484880 w 3484880"/>
              <a:gd name="connsiteY2" fmla="*/ 3484880 h 3484880"/>
              <a:gd name="connsiteX3" fmla="*/ 0 w 3484880"/>
              <a:gd name="connsiteY3" fmla="*/ 3484880 h 3484880"/>
              <a:gd name="connsiteX4" fmla="*/ 0 w 3484880"/>
              <a:gd name="connsiteY4" fmla="*/ 0 h 348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4880" h="3484880" fill="none" extrusionOk="0">
                <a:moveTo>
                  <a:pt x="0" y="0"/>
                </a:moveTo>
                <a:cubicBezTo>
                  <a:pt x="982382" y="49092"/>
                  <a:pt x="3116444" y="100231"/>
                  <a:pt x="3484880" y="0"/>
                </a:cubicBezTo>
                <a:cubicBezTo>
                  <a:pt x="3434389" y="1057570"/>
                  <a:pt x="3335578" y="2148497"/>
                  <a:pt x="3484880" y="3484880"/>
                </a:cubicBezTo>
                <a:cubicBezTo>
                  <a:pt x="1944647" y="3318641"/>
                  <a:pt x="1567576" y="3603901"/>
                  <a:pt x="0" y="3484880"/>
                </a:cubicBezTo>
                <a:cubicBezTo>
                  <a:pt x="-166270" y="2254425"/>
                  <a:pt x="33135" y="1296043"/>
                  <a:pt x="0" y="0"/>
                </a:cubicBezTo>
                <a:close/>
              </a:path>
              <a:path w="3484880" h="3484880" stroke="0" extrusionOk="0">
                <a:moveTo>
                  <a:pt x="0" y="0"/>
                </a:moveTo>
                <a:cubicBezTo>
                  <a:pt x="354855" y="-127415"/>
                  <a:pt x="2958641" y="-110586"/>
                  <a:pt x="3484880" y="0"/>
                </a:cubicBezTo>
                <a:cubicBezTo>
                  <a:pt x="3388746" y="1567420"/>
                  <a:pt x="3648601" y="2501159"/>
                  <a:pt x="3484880" y="3484880"/>
                </a:cubicBezTo>
                <a:cubicBezTo>
                  <a:pt x="1922117" y="3535009"/>
                  <a:pt x="1359248" y="3631127"/>
                  <a:pt x="0" y="3484880"/>
                </a:cubicBezTo>
                <a:cubicBezTo>
                  <a:pt x="106652" y="1974241"/>
                  <a:pt x="-31159" y="720288"/>
                  <a:pt x="0" y="0"/>
                </a:cubicBezTo>
                <a:close/>
              </a:path>
            </a:pathLst>
          </a:custGeom>
          <a:solidFill>
            <a:srgbClr val="F8F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896475" y="6096000"/>
            <a:ext cx="2295525" cy="7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" name="TextBox 5"/>
          <p:cNvSpPr txBox="1"/>
          <p:nvPr/>
        </p:nvSpPr>
        <p:spPr>
          <a:xfrm>
            <a:off x="538480" y="188327"/>
            <a:ext cx="297573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3600">
                <a:solidFill>
                  <a:srgbClr val="554F4D"/>
                </a:solidFill>
                <a:latin typeface="서울남산체 vert"/>
                <a:ea typeface="서울남산체 vert"/>
              </a:rPr>
              <a:t>관리자 페이지</a:t>
            </a:r>
          </a:p>
        </p:txBody>
      </p:sp>
      <p:sp>
        <p:nvSpPr>
          <p:cNvPr id="10" name="직사각형 1"/>
          <p:cNvSpPr/>
          <p:nvPr/>
        </p:nvSpPr>
        <p:spPr>
          <a:xfrm>
            <a:off x="7344927" y="1557973"/>
            <a:ext cx="4515027" cy="4694555"/>
          </a:xfrm>
          <a:custGeom>
            <a:avLst/>
            <a:gdLst>
              <a:gd name="connsiteX0" fmla="*/ 0 w 3484880"/>
              <a:gd name="connsiteY0" fmla="*/ 0 h 3484880"/>
              <a:gd name="connsiteX1" fmla="*/ 3484880 w 3484880"/>
              <a:gd name="connsiteY1" fmla="*/ 0 h 3484880"/>
              <a:gd name="connsiteX2" fmla="*/ 3484880 w 3484880"/>
              <a:gd name="connsiteY2" fmla="*/ 3484880 h 3484880"/>
              <a:gd name="connsiteX3" fmla="*/ 0 w 3484880"/>
              <a:gd name="connsiteY3" fmla="*/ 3484880 h 3484880"/>
              <a:gd name="connsiteX4" fmla="*/ 0 w 3484880"/>
              <a:gd name="connsiteY4" fmla="*/ 0 h 348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4880" h="3484880" fill="none" extrusionOk="0">
                <a:moveTo>
                  <a:pt x="0" y="0"/>
                </a:moveTo>
                <a:cubicBezTo>
                  <a:pt x="982382" y="49092"/>
                  <a:pt x="3116444" y="100231"/>
                  <a:pt x="3484880" y="0"/>
                </a:cubicBezTo>
                <a:cubicBezTo>
                  <a:pt x="3434389" y="1057570"/>
                  <a:pt x="3335578" y="2148497"/>
                  <a:pt x="3484880" y="3484880"/>
                </a:cubicBezTo>
                <a:cubicBezTo>
                  <a:pt x="1944647" y="3318641"/>
                  <a:pt x="1567576" y="3603901"/>
                  <a:pt x="0" y="3484880"/>
                </a:cubicBezTo>
                <a:cubicBezTo>
                  <a:pt x="-166270" y="2254425"/>
                  <a:pt x="33135" y="1296043"/>
                  <a:pt x="0" y="0"/>
                </a:cubicBezTo>
                <a:close/>
              </a:path>
              <a:path w="3484880" h="3484880" stroke="0" extrusionOk="0">
                <a:moveTo>
                  <a:pt x="0" y="0"/>
                </a:moveTo>
                <a:cubicBezTo>
                  <a:pt x="354855" y="-127415"/>
                  <a:pt x="2958641" y="-110586"/>
                  <a:pt x="3484880" y="0"/>
                </a:cubicBezTo>
                <a:cubicBezTo>
                  <a:pt x="3388746" y="1567420"/>
                  <a:pt x="3648601" y="2501159"/>
                  <a:pt x="3484880" y="3484880"/>
                </a:cubicBezTo>
                <a:cubicBezTo>
                  <a:pt x="1922117" y="3535009"/>
                  <a:pt x="1359248" y="3631127"/>
                  <a:pt x="0" y="3484880"/>
                </a:cubicBezTo>
                <a:cubicBezTo>
                  <a:pt x="106652" y="1974241"/>
                  <a:pt x="-31159" y="720288"/>
                  <a:pt x="0" y="0"/>
                </a:cubicBezTo>
                <a:close/>
              </a:path>
            </a:pathLst>
          </a:custGeom>
          <a:solidFill>
            <a:srgbClr val="F8F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2082" y="1794418"/>
            <a:ext cx="5933918" cy="425976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34860" y="1724025"/>
            <a:ext cx="4006655" cy="4467225"/>
          </a:xfrm>
          <a:prstGeom prst="rect">
            <a:avLst/>
          </a:prstGeom>
        </p:spPr>
      </p:pic>
      <p:sp>
        <p:nvSpPr>
          <p:cNvPr id="16" name="직사각형 1"/>
          <p:cNvSpPr/>
          <p:nvPr/>
        </p:nvSpPr>
        <p:spPr>
          <a:xfrm>
            <a:off x="538480" y="0"/>
            <a:ext cx="11653520" cy="111760"/>
          </a:xfrm>
          <a:prstGeom prst="rect">
            <a:avLst/>
          </a:prstGeom>
          <a:solidFill>
            <a:srgbClr val="CD9FD2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7" name="직선 연결선 4"/>
          <p:cNvCxnSpPr/>
          <p:nvPr/>
        </p:nvCxnSpPr>
        <p:spPr>
          <a:xfrm>
            <a:off x="538480" y="911225"/>
            <a:ext cx="11653520" cy="0"/>
          </a:xfrm>
          <a:prstGeom prst="line">
            <a:avLst/>
          </a:prstGeom>
          <a:solidFill>
            <a:srgbClr val="CD9FD2">
              <a:alpha val="47000"/>
            </a:srgbClr>
          </a:solidFill>
          <a:ln w="25400">
            <a:solidFill>
              <a:srgbClr val="CD9F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4"/>
          <p:cNvSpPr txBox="1"/>
          <p:nvPr/>
        </p:nvSpPr>
        <p:spPr>
          <a:xfrm>
            <a:off x="3699510" y="4519316"/>
            <a:ext cx="477393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서울남산체 M"/>
                <a:ea typeface="서울남산체 M"/>
                <a:cs typeface="Clear Sans"/>
              </a:rPr>
              <a:t>데이터베이스 설계도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016000" y="2349000"/>
            <a:ext cx="2160000" cy="2160000"/>
            <a:chOff x="5016000" y="2349000"/>
            <a:chExt cx="2160000" cy="2160000"/>
          </a:xfrm>
        </p:grpSpPr>
        <p:sp>
          <p:nvSpPr>
            <p:cNvPr id="7" name="직사각형 6"/>
            <p:cNvSpPr/>
            <p:nvPr/>
          </p:nvSpPr>
          <p:spPr>
            <a:xfrm>
              <a:off x="5016000" y="2349000"/>
              <a:ext cx="2160000" cy="2160000"/>
            </a:xfrm>
            <a:prstGeom prst="rect">
              <a:avLst/>
            </a:prstGeom>
            <a:solidFill>
              <a:srgbClr val="D8B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3" name="그래픽 25" descr="원형 순서도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313680" y="2646680"/>
              <a:ext cx="1564640" cy="1564640"/>
            </a:xfrm>
            <a:prstGeom prst="rect">
              <a:avLst/>
            </a:prstGeom>
            <a:solidFill>
              <a:srgbClr val="D8BEE4"/>
            </a:solidFill>
          </p:spPr>
        </p:pic>
      </p:grpSp>
      <p:sp>
        <p:nvSpPr>
          <p:cNvPr id="5" name="직사각형 4"/>
          <p:cNvSpPr/>
          <p:nvPr/>
        </p:nvSpPr>
        <p:spPr>
          <a:xfrm>
            <a:off x="9472083" y="5894916"/>
            <a:ext cx="2719917" cy="963083"/>
          </a:xfrm>
          <a:prstGeom prst="rect">
            <a:avLst/>
          </a:prstGeom>
          <a:solidFill>
            <a:srgbClr val="EDE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5851" y="1192900"/>
            <a:ext cx="10525442" cy="5270817"/>
          </a:xfrm>
          <a:custGeom>
            <a:avLst/>
            <a:gdLst>
              <a:gd name="connsiteX0" fmla="*/ 0 w 3484880"/>
              <a:gd name="connsiteY0" fmla="*/ 0 h 3484880"/>
              <a:gd name="connsiteX1" fmla="*/ 3484880 w 3484880"/>
              <a:gd name="connsiteY1" fmla="*/ 0 h 3484880"/>
              <a:gd name="connsiteX2" fmla="*/ 3484880 w 3484880"/>
              <a:gd name="connsiteY2" fmla="*/ 3484880 h 3484880"/>
              <a:gd name="connsiteX3" fmla="*/ 0 w 3484880"/>
              <a:gd name="connsiteY3" fmla="*/ 3484880 h 3484880"/>
              <a:gd name="connsiteX4" fmla="*/ 0 w 3484880"/>
              <a:gd name="connsiteY4" fmla="*/ 0 h 348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4880" h="3484880" fill="none" extrusionOk="0">
                <a:moveTo>
                  <a:pt x="0" y="0"/>
                </a:moveTo>
                <a:cubicBezTo>
                  <a:pt x="982382" y="49092"/>
                  <a:pt x="3116444" y="100231"/>
                  <a:pt x="3484880" y="0"/>
                </a:cubicBezTo>
                <a:cubicBezTo>
                  <a:pt x="3434389" y="1057570"/>
                  <a:pt x="3335578" y="2148497"/>
                  <a:pt x="3484880" y="3484880"/>
                </a:cubicBezTo>
                <a:cubicBezTo>
                  <a:pt x="1944647" y="3318641"/>
                  <a:pt x="1567576" y="3603901"/>
                  <a:pt x="0" y="3484880"/>
                </a:cubicBezTo>
                <a:cubicBezTo>
                  <a:pt x="-166270" y="2254425"/>
                  <a:pt x="33135" y="1296043"/>
                  <a:pt x="0" y="0"/>
                </a:cubicBezTo>
                <a:close/>
              </a:path>
              <a:path w="3484880" h="3484880" stroke="0" extrusionOk="0">
                <a:moveTo>
                  <a:pt x="0" y="0"/>
                </a:moveTo>
                <a:cubicBezTo>
                  <a:pt x="354855" y="-127415"/>
                  <a:pt x="2958641" y="-110586"/>
                  <a:pt x="3484880" y="0"/>
                </a:cubicBezTo>
                <a:cubicBezTo>
                  <a:pt x="3388746" y="1567420"/>
                  <a:pt x="3648601" y="2501159"/>
                  <a:pt x="3484880" y="3484880"/>
                </a:cubicBezTo>
                <a:cubicBezTo>
                  <a:pt x="1922117" y="3535009"/>
                  <a:pt x="1359248" y="3631127"/>
                  <a:pt x="0" y="3484880"/>
                </a:cubicBezTo>
                <a:cubicBezTo>
                  <a:pt x="106652" y="1974241"/>
                  <a:pt x="-31159" y="720288"/>
                  <a:pt x="0" y="0"/>
                </a:cubicBezTo>
                <a:close/>
              </a:path>
            </a:pathLst>
          </a:custGeom>
          <a:solidFill>
            <a:srgbClr val="F8F3EC">
              <a:alpha val="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53625" y="6572250"/>
            <a:ext cx="2238375" cy="28575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/>
          </a:blip>
          <a:stretch>
            <a:fillRect/>
          </a:stretch>
        </p:blipFill>
        <p:spPr>
          <a:xfrm>
            <a:off x="1099402" y="1334899"/>
            <a:ext cx="10051298" cy="5019069"/>
          </a:xfrm>
          <a:prstGeom prst="rect">
            <a:avLst/>
          </a:prstGeom>
        </p:spPr>
      </p:pic>
      <p:sp>
        <p:nvSpPr>
          <p:cNvPr id="6" name="직사각형 1"/>
          <p:cNvSpPr/>
          <p:nvPr/>
        </p:nvSpPr>
        <p:spPr>
          <a:xfrm>
            <a:off x="538480" y="0"/>
            <a:ext cx="11653520" cy="111760"/>
          </a:xfrm>
          <a:prstGeom prst="rect">
            <a:avLst/>
          </a:prstGeom>
          <a:solidFill>
            <a:srgbClr val="CD9FD2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5"/>
          <p:cNvSpPr txBox="1"/>
          <p:nvPr/>
        </p:nvSpPr>
        <p:spPr>
          <a:xfrm>
            <a:off x="538480" y="188327"/>
            <a:ext cx="295465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3600" dirty="0" smtClean="0">
                <a:solidFill>
                  <a:srgbClr val="554F4D"/>
                </a:solidFill>
                <a:latin typeface="서울남산체 vert"/>
                <a:ea typeface="서울남산체 vert"/>
              </a:rPr>
              <a:t>데이터베이스</a:t>
            </a:r>
            <a:endParaRPr lang="ko-KR" altLang="en-US" sz="3600" dirty="0">
              <a:solidFill>
                <a:srgbClr val="554F4D"/>
              </a:solidFill>
              <a:latin typeface="서울남산체 vert"/>
              <a:ea typeface="서울남산체 vert"/>
            </a:endParaRPr>
          </a:p>
        </p:txBody>
      </p:sp>
      <p:cxnSp>
        <p:nvCxnSpPr>
          <p:cNvPr id="9" name="직선 연결선 4"/>
          <p:cNvCxnSpPr/>
          <p:nvPr/>
        </p:nvCxnSpPr>
        <p:spPr>
          <a:xfrm>
            <a:off x="538480" y="911225"/>
            <a:ext cx="11653520" cy="0"/>
          </a:xfrm>
          <a:prstGeom prst="line">
            <a:avLst/>
          </a:prstGeom>
          <a:solidFill>
            <a:srgbClr val="CD9FD2">
              <a:alpha val="47000"/>
            </a:srgbClr>
          </a:solidFill>
          <a:ln w="25400">
            <a:solidFill>
              <a:srgbClr val="CD9F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90410" y="2644170"/>
            <a:ext cx="2764156" cy="1554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600">
                <a:solidFill>
                  <a:srgbClr val="554F4D"/>
                </a:solidFill>
                <a:latin typeface="서울남산체 vert"/>
                <a:ea typeface="서울남산체 vert"/>
              </a:rPr>
              <a:t>Q&amp;A</a:t>
            </a:r>
            <a:endParaRPr lang="ko-KR" altLang="en-US" sz="9600">
              <a:solidFill>
                <a:srgbClr val="554F4D"/>
              </a:solidFill>
              <a:latin typeface="서울남산체 vert"/>
              <a:ea typeface="서울남산체 ver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99083" y="6043083"/>
            <a:ext cx="2592917" cy="814916"/>
          </a:xfrm>
          <a:prstGeom prst="rect">
            <a:avLst/>
          </a:prstGeom>
          <a:solidFill>
            <a:srgbClr val="EDE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92914" y="1601824"/>
            <a:ext cx="1032151" cy="3732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3900">
                <a:solidFill>
                  <a:schemeClr val="dk1">
                    <a:alpha val="50000"/>
                  </a:schemeClr>
                </a:solidFill>
                <a:latin typeface="서울남산체 L"/>
                <a:ea typeface="서울남산체 L"/>
                <a:cs typeface="Arial"/>
              </a:rPr>
              <a:t>[</a:t>
            </a:r>
            <a:endParaRPr lang="ko-KR" altLang="en-US" sz="23900">
              <a:solidFill>
                <a:schemeClr val="dk1">
                  <a:alpha val="50000"/>
                </a:schemeClr>
              </a:solidFill>
              <a:latin typeface="서울남산체 L"/>
              <a:ea typeface="서울남산체 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05601" y="1602095"/>
            <a:ext cx="1035862" cy="3731632"/>
          </a:xfrm>
          <a:prstGeom prst="rect">
            <a:avLst/>
          </a:prstGeom>
          <a:solidFill>
            <a:srgbClr val="EDE4F7"/>
          </a:solidFill>
          <a:ln>
            <a:solidFill>
              <a:srgbClr val="EDE4F7"/>
            </a:solidFill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3900">
                <a:ln w="9525">
                  <a:solidFill>
                    <a:schemeClr val="lt1"/>
                  </a:solidFill>
                </a:ln>
                <a:solidFill>
                  <a:schemeClr val="dk1">
                    <a:alpha val="49000"/>
                  </a:schemeClr>
                </a:solidFill>
                <a:latin typeface="서울남산체 L"/>
                <a:ea typeface="서울남산체 L"/>
                <a:cs typeface="Arial"/>
              </a:rPr>
              <a:t>]</a:t>
            </a:r>
            <a:endParaRPr lang="ko-KR" altLang="en-US" sz="23900">
              <a:ln w="9525">
                <a:solidFill>
                  <a:schemeClr val="lt1"/>
                </a:solidFill>
              </a:ln>
              <a:solidFill>
                <a:schemeClr val="dk1">
                  <a:alpha val="49000"/>
                </a:schemeClr>
              </a:solidFill>
              <a:latin typeface="서울남산체 L"/>
              <a:ea typeface="서울남산체 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9009" y="2864984"/>
            <a:ext cx="5173981" cy="1205855"/>
          </a:xfrm>
          <a:prstGeom prst="rect">
            <a:avLst/>
          </a:prstGeom>
          <a:solidFill>
            <a:srgbClr val="EDE4F7">
              <a:alpha val="50000"/>
            </a:srgb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7300" dirty="0">
                <a:solidFill>
                  <a:schemeClr val="dk1">
                    <a:alpha val="50000"/>
                  </a:schemeClr>
                </a:solidFill>
                <a:latin typeface="서울남산체 vert"/>
                <a:ea typeface="서울남산체 vert"/>
              </a:rPr>
              <a:t>감사합니다</a:t>
            </a:r>
            <a:endParaRPr lang="en-US" altLang="ko-KR" sz="7300" dirty="0">
              <a:solidFill>
                <a:schemeClr val="dk1">
                  <a:alpha val="50000"/>
                </a:schemeClr>
              </a:solidFill>
              <a:latin typeface="서울남산체 vert"/>
              <a:ea typeface="서울남산체 ver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867900" y="6534150"/>
            <a:ext cx="2324100" cy="323850"/>
          </a:xfrm>
          <a:prstGeom prst="rect">
            <a:avLst/>
          </a:prstGeom>
          <a:solidFill>
            <a:srgbClr val="EDE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>
            <a:alpha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"/>
          <p:cNvSpPr txBox="1"/>
          <p:nvPr/>
        </p:nvSpPr>
        <p:spPr>
          <a:xfrm>
            <a:off x="6603479" y="5046941"/>
            <a:ext cx="2170097" cy="339778"/>
          </a:xfrm>
          <a:prstGeom prst="rect">
            <a:avLst/>
          </a:prstGeom>
          <a:solidFill>
            <a:srgbClr val="cfbbab"/>
          </a:solidFill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143151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<a:solidFill>
                <a:srgbClr val="5a3537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" name=""/>
          <p:cNvSpPr txBox="1"/>
          <p:nvPr/>
        </p:nvSpPr>
        <p:spPr>
          <a:xfrm>
            <a:off x="513899" y="4554857"/>
            <a:ext cx="2584079" cy="39576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a6a7d8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143151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rgbClr val="5a3537">
                    <a:alpha val="100000"/>
                  </a:srgbClr>
                </a:solidFill>
                <a:latin typeface="맑은 고딕"/>
                <a:ea typeface="맑은 고딕"/>
              </a:rPr>
              <a:t>거래게시판</a:t>
            </a: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rgbClr val="5a3537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927881" y="5046942"/>
            <a:ext cx="2170097" cy="339778"/>
          </a:xfrm>
          <a:prstGeom prst="rect">
            <a:avLst/>
          </a:prstGeom>
          <a:solidFill>
            <a:srgbClr val="cfbbab"/>
          </a:solidFill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143151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<a:solidFill>
                  <a:srgbClr val="5a3537">
                    <a:alpha val="100000"/>
                  </a:srgbClr>
                </a:solidFill>
                <a:latin typeface="맑은 고딕"/>
                <a:ea typeface="맑은 고딕"/>
              </a:rPr>
              <a:t>구매 및 판매 </a:t>
            </a:r>
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<a:solidFill>
                <a:srgbClr val="5a3537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351658" y="4554857"/>
            <a:ext cx="2584079" cy="3957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143151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rgbClr val="5a3537">
                    <a:alpha val="100000"/>
                  </a:srgbClr>
                </a:solidFill>
                <a:latin typeface="맑은 고딕"/>
                <a:ea typeface="맑은 고딕"/>
              </a:rPr>
              <a:t>자유게시판</a:t>
            </a: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rgbClr val="5a3537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6196149" y="4554857"/>
            <a:ext cx="2584079" cy="3957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143151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rgbClr val="5a3537">
                    <a:alpha val="100000"/>
                  </a:srgbClr>
                </a:solidFill>
                <a:latin typeface="맑은 고딕"/>
                <a:ea typeface="맑은 고딕"/>
              </a:rPr>
              <a:t>질문게시판</a:t>
            </a: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rgbClr val="5a3537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9094022" y="4554857"/>
            <a:ext cx="2584079" cy="3957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143151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rgbClr val="5a3537">
                    <a:alpha val="100000"/>
                  </a:srgbClr>
                </a:solidFill>
                <a:latin typeface="맑은 고딕"/>
                <a:ea typeface="맑은 고딕"/>
              </a:rPr>
              <a:t>신고게시판</a:t>
            </a: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rgbClr val="5a3537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cxnSp>
        <p:nvCxnSpPr>
          <p:cNvPr id="22" name=""/>
          <p:cNvCxnSpPr/>
          <p:nvPr/>
        </p:nvCxnSpPr>
        <p:spPr>
          <a:xfrm rot="10800000">
            <a:off x="725312" y="4950618"/>
            <a:ext cx="202568" cy="266243"/>
          </a:xfrm>
          <a:prstGeom prst="bentConnector2">
            <a:avLst/>
          </a:prstGeom>
          <a:ln w="9544" cap="flat" cmpd="sng" algn="ctr">
            <a:solidFill>
              <a:srgbClr val="948a54"/>
            </a:solidFill>
            <a:prstDash val="solid"/>
            <a:round/>
          </a:ln>
        </p:spPr>
      </p:cxnSp>
      <p:cxnSp>
        <p:nvCxnSpPr>
          <p:cNvPr id="82" name=""/>
          <p:cNvCxnSpPr/>
          <p:nvPr/>
        </p:nvCxnSpPr>
        <p:spPr>
          <a:xfrm rot="10800000">
            <a:off x="6400911" y="4950618"/>
            <a:ext cx="202568" cy="266243"/>
          </a:xfrm>
          <a:prstGeom prst="bentConnector2">
            <a:avLst/>
          </a:prstGeom>
          <a:ln w="9544" cap="flat" cmpd="sng" algn="ctr">
            <a:solidFill>
              <a:srgbClr val="948a54"/>
            </a:solidFill>
            <a:prstDash val="solid"/>
            <a:round/>
          </a:ln>
        </p:spPr>
      </p:cxnSp>
      <p:sp>
        <p:nvSpPr>
          <p:cNvPr id="96" name=""/>
          <p:cNvSpPr txBox="1"/>
          <p:nvPr/>
        </p:nvSpPr>
        <p:spPr>
          <a:xfrm>
            <a:off x="9501351" y="5046941"/>
            <a:ext cx="2170097" cy="339778"/>
          </a:xfrm>
          <a:prstGeom prst="rect">
            <a:avLst/>
          </a:prstGeom>
          <a:solidFill>
            <a:srgbClr val="cfbbab"/>
          </a:solidFill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143151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<a:solidFill>
                  <a:srgbClr val="5a3537">
                    <a:alpha val="100000"/>
                  </a:srgbClr>
                </a:solidFill>
                <a:latin typeface="맑은 고딕"/>
                <a:ea typeface="맑은 고딕"/>
              </a:rPr>
              <a:t>중고거래 사기 신고</a:t>
            </a:r>
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<a:solidFill>
                <a:srgbClr val="5a3537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cxnSp>
        <p:nvCxnSpPr>
          <p:cNvPr id="112" name=""/>
          <p:cNvCxnSpPr/>
          <p:nvPr/>
        </p:nvCxnSpPr>
        <p:spPr>
          <a:xfrm rot="10800000">
            <a:off x="9298784" y="4950618"/>
            <a:ext cx="202568" cy="266243"/>
          </a:xfrm>
          <a:prstGeom prst="bentConnector2">
            <a:avLst/>
          </a:prstGeom>
          <a:ln w="9544" cap="flat" cmpd="sng" algn="ctr">
            <a:solidFill>
              <a:srgbClr val="948a54"/>
            </a:solidFill>
            <a:prstDash val="solid"/>
            <a:round/>
          </a:ln>
        </p:spPr>
      </p:cxnSp>
      <p:grpSp>
        <p:nvGrpSpPr>
          <p:cNvPr id="260" name=""/>
          <p:cNvGrpSpPr/>
          <p:nvPr/>
        </p:nvGrpSpPr>
        <p:grpSpPr>
          <a:xfrm rot="0">
            <a:off x="8967920" y="2587611"/>
            <a:ext cx="2584079" cy="831863"/>
            <a:chOff x="7134361" y="3231119"/>
            <a:chExt cx="2584079" cy="831863"/>
          </a:xfrm>
        </p:grpSpPr>
        <p:sp>
          <p:nvSpPr>
            <p:cNvPr id="257" name=""/>
            <p:cNvSpPr txBox="1"/>
            <p:nvPr/>
          </p:nvSpPr>
          <p:spPr>
            <a:xfrm>
              <a:off x="7541691" y="3723203"/>
              <a:ext cx="2170097" cy="339778"/>
            </a:xfrm>
            <a:prstGeom prst="rect">
              <a:avLst/>
            </a:prstGeom>
            <a:solidFill>
              <a:srgbClr val="cfbbab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1143151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  <a:solidFill>
                    <a:srgbClr val="5a3537">
                      <a:alpha val="100000"/>
                    </a:srgbClr>
                  </a:solidFill>
                  <a:latin typeface="맑은 고딕"/>
                  <a:ea typeface="맑은 고딕"/>
                </a:rPr>
                <a:t>구매자와 판매자 채팅</a:t>
              </a:r>
  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  <a:solidFill>
                  <a:srgbClr val="5a3537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58" name=""/>
            <p:cNvSpPr txBox="1"/>
            <p:nvPr/>
          </p:nvSpPr>
          <p:spPr>
            <a:xfrm>
              <a:off x="7134361" y="3231119"/>
              <a:ext cx="2584079" cy="39576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1143151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  <a:solidFill>
                    <a:srgbClr val="5a3537">
                      <a:alpha val="100000"/>
                    </a:srgbClr>
                  </a:solidFill>
                  <a:latin typeface="맑은 고딕"/>
                  <a:ea typeface="맑은 고딕"/>
                </a:rPr>
                <a:t>채팅</a:t>
              </a:r>
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rgbClr val="5a3537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259" name=""/>
            <p:cNvCxnSpPr/>
            <p:nvPr/>
          </p:nvCxnSpPr>
          <p:spPr>
            <a:xfrm rot="10800000">
              <a:off x="7339123" y="3626880"/>
              <a:ext cx="202568" cy="266243"/>
            </a:xfrm>
            <a:prstGeom prst="bentConnector2">
              <a:avLst/>
            </a:prstGeom>
            <a:ln w="9544" cap="flat" cmpd="sng" algn="ctr">
              <a:solidFill>
                <a:srgbClr val="948a54"/>
              </a:solidFill>
              <a:prstDash val="solid"/>
              <a:round/>
            </a:ln>
          </p:spPr>
        </p:cxnSp>
      </p:grpSp>
      <p:sp>
        <p:nvSpPr>
          <p:cNvPr id="261" name=""/>
          <p:cNvSpPr/>
          <p:nvPr/>
        </p:nvSpPr>
        <p:spPr>
          <a:xfrm>
            <a:off x="5220273" y="458488"/>
            <a:ext cx="1751454" cy="530901"/>
          </a:xfrm>
          <a:prstGeom prst="flowChartProcess">
            <a:avLst/>
          </a:prstGeom>
          <a:solidFill>
            <a:srgbClr val="d8b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grapemarcket</a:t>
            </a:r>
            <a:endParaRPr lang="en-US" altLang="ko-KR"/>
          </a:p>
        </p:txBody>
      </p:sp>
      <p:cxnSp>
        <p:nvCxnSpPr>
          <p:cNvPr id="262" name=""/>
          <p:cNvCxnSpPr>
            <a:stCxn id="261" idx="2"/>
          </p:cNvCxnSpPr>
          <p:nvPr/>
        </p:nvCxnSpPr>
        <p:spPr>
          <a:xfrm rot="16200000" flipH="1">
            <a:off x="4876990" y="2208401"/>
            <a:ext cx="2439610" cy="1588"/>
          </a:xfrm>
          <a:prstGeom prst="bentConnector3">
            <a:avLst>
              <a:gd name="adj1" fmla="val 50000"/>
            </a:avLst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"/>
          <p:cNvCxnSpPr/>
          <p:nvPr/>
        </p:nvCxnSpPr>
        <p:spPr>
          <a:xfrm rot="5400000" flipH="1" flipV="1">
            <a:off x="4586651" y="3105038"/>
            <a:ext cx="1566387" cy="1452311"/>
          </a:xfrm>
          <a:prstGeom prst="bentConnector3">
            <a:avLst>
              <a:gd name="adj1" fmla="val 53583"/>
            </a:avLst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"/>
          <p:cNvCxnSpPr>
            <a:stCxn id="5" idx="0"/>
          </p:cNvCxnSpPr>
          <p:nvPr/>
        </p:nvCxnSpPr>
        <p:spPr>
          <a:xfrm rot="16200000" flipV="1">
            <a:off x="6014853" y="3081521"/>
            <a:ext cx="1554481" cy="1392188"/>
          </a:xfrm>
          <a:prstGeom prst="bentConnector3">
            <a:avLst>
              <a:gd name="adj1" fmla="val 50000"/>
            </a:avLst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"/>
          <p:cNvCxnSpPr>
            <a:stCxn id="6" idx="0"/>
          </p:cNvCxnSpPr>
          <p:nvPr/>
        </p:nvCxnSpPr>
        <p:spPr>
          <a:xfrm rot="16200000" flipV="1">
            <a:off x="7850740" y="2019540"/>
            <a:ext cx="780576" cy="4290058"/>
          </a:xfrm>
          <a:prstGeom prst="bentConnector2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"/>
          <p:cNvCxnSpPr>
            <a:stCxn id="2" idx="0"/>
          </p:cNvCxnSpPr>
          <p:nvPr/>
        </p:nvCxnSpPr>
        <p:spPr>
          <a:xfrm rot="5400000" flipH="1" flipV="1">
            <a:off x="3105269" y="2474951"/>
            <a:ext cx="780573" cy="3379232"/>
          </a:xfrm>
          <a:prstGeom prst="bentConnector2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"/>
          <p:cNvCxnSpPr>
            <a:stCxn id="258" idx="1"/>
          </p:cNvCxnSpPr>
          <p:nvPr/>
        </p:nvCxnSpPr>
        <p:spPr>
          <a:xfrm rot="10800000" flipV="1">
            <a:off x="6096000" y="2785492"/>
            <a:ext cx="2871921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alpha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9324975" y="6038850"/>
            <a:ext cx="2867025" cy="819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37" name=""/>
          <p:cNvSpPr/>
          <p:nvPr/>
        </p:nvSpPr>
        <p:spPr>
          <a:xfrm>
            <a:off x="5220273" y="267988"/>
            <a:ext cx="1751454" cy="530901"/>
          </a:xfrm>
          <a:prstGeom prst="flowChartProcess">
            <a:avLst/>
          </a:prstGeom>
          <a:solidFill>
            <a:srgbClr val="d8b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grapemarcket</a:t>
            </a:r>
            <a:endParaRPr lang="en-US" altLang="ko-KR"/>
          </a:p>
        </p:txBody>
      </p:sp>
      <p:sp>
        <p:nvSpPr>
          <p:cNvPr id="38" name=""/>
          <p:cNvSpPr/>
          <p:nvPr/>
        </p:nvSpPr>
        <p:spPr>
          <a:xfrm>
            <a:off x="291034" y="1334789"/>
            <a:ext cx="1001360" cy="530901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css</a:t>
            </a:r>
            <a:endParaRPr lang="en-US" altLang="ko-KR"/>
          </a:p>
        </p:txBody>
      </p:sp>
      <p:sp>
        <p:nvSpPr>
          <p:cNvPr id="40" name=""/>
          <p:cNvSpPr/>
          <p:nvPr/>
        </p:nvSpPr>
        <p:spPr>
          <a:xfrm>
            <a:off x="5094639" y="1441945"/>
            <a:ext cx="1001360" cy="530901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js</a:t>
            </a:r>
            <a:endParaRPr lang="en-US" altLang="ko-KR"/>
          </a:p>
        </p:txBody>
      </p:sp>
      <p:sp>
        <p:nvSpPr>
          <p:cNvPr id="41" name=""/>
          <p:cNvSpPr/>
          <p:nvPr/>
        </p:nvSpPr>
        <p:spPr>
          <a:xfrm>
            <a:off x="2517502" y="1375270"/>
            <a:ext cx="1001360" cy="530901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img</a:t>
            </a:r>
            <a:endParaRPr lang="en-US" altLang="ko-KR"/>
          </a:p>
        </p:txBody>
      </p:sp>
      <p:sp>
        <p:nvSpPr>
          <p:cNvPr id="44" name=""/>
          <p:cNvSpPr/>
          <p:nvPr/>
        </p:nvSpPr>
        <p:spPr>
          <a:xfrm>
            <a:off x="10301810" y="1449089"/>
            <a:ext cx="1001360" cy="530901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src</a:t>
            </a: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8180115" y="3780334"/>
            <a:ext cx="1001360" cy="530901"/>
          </a:xfrm>
          <a:prstGeom prst="flowChartProcess">
            <a:avLst/>
          </a:prstGeom>
          <a:solidFill>
            <a:srgbClr val="00b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lib</a:t>
            </a:r>
            <a:endParaRPr lang="en-US" altLang="ko-KR"/>
          </a:p>
        </p:txBody>
      </p:sp>
      <p:sp>
        <p:nvSpPr>
          <p:cNvPr id="47" name=""/>
          <p:cNvSpPr/>
          <p:nvPr/>
        </p:nvSpPr>
        <p:spPr>
          <a:xfrm>
            <a:off x="10694716" y="2218233"/>
            <a:ext cx="1001360" cy="530901"/>
          </a:xfrm>
          <a:prstGeom prst="flowChartProcess">
            <a:avLst/>
          </a:prstGeom>
          <a:solidFill>
            <a:srgbClr val="00b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model</a:t>
            </a:r>
            <a:endParaRPr lang="en-US" altLang="ko-KR"/>
          </a:p>
        </p:txBody>
      </p:sp>
      <p:sp>
        <p:nvSpPr>
          <p:cNvPr id="53" name=""/>
          <p:cNvSpPr/>
          <p:nvPr/>
        </p:nvSpPr>
        <p:spPr>
          <a:xfrm>
            <a:off x="7663384" y="1468139"/>
            <a:ext cx="1001360" cy="530901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web-inf</a:t>
            </a:r>
            <a:endParaRPr lang="en-US" altLang="ko-KR"/>
          </a:p>
        </p:txBody>
      </p:sp>
      <p:sp>
        <p:nvSpPr>
          <p:cNvPr id="54" name=""/>
          <p:cNvSpPr/>
          <p:nvPr/>
        </p:nvSpPr>
        <p:spPr>
          <a:xfrm>
            <a:off x="8125347" y="2187276"/>
            <a:ext cx="1382360" cy="530901"/>
          </a:xfrm>
          <a:prstGeom prst="flowChartProcess">
            <a:avLst/>
          </a:prstGeom>
          <a:solidFill>
            <a:srgbClr val="00b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component</a:t>
            </a:r>
            <a:endParaRPr lang="en-US" altLang="ko-KR"/>
          </a:p>
        </p:txBody>
      </p:sp>
      <p:sp>
        <p:nvSpPr>
          <p:cNvPr id="55" name=""/>
          <p:cNvSpPr/>
          <p:nvPr/>
        </p:nvSpPr>
        <p:spPr>
          <a:xfrm>
            <a:off x="10701860" y="2898098"/>
            <a:ext cx="1001360" cy="530901"/>
          </a:xfrm>
          <a:prstGeom prst="flowChartProcess">
            <a:avLst/>
          </a:prstGeom>
          <a:solidFill>
            <a:srgbClr val="00b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web</a:t>
            </a:r>
            <a:endParaRPr lang="en-US" altLang="ko-KR"/>
          </a:p>
        </p:txBody>
      </p:sp>
      <p:sp>
        <p:nvSpPr>
          <p:cNvPr id="56" name=""/>
          <p:cNvSpPr/>
          <p:nvPr/>
        </p:nvSpPr>
        <p:spPr>
          <a:xfrm>
            <a:off x="8158683" y="2974298"/>
            <a:ext cx="1001360" cy="530901"/>
          </a:xfrm>
          <a:prstGeom prst="flowChartProcess">
            <a:avLst/>
          </a:prstGeom>
          <a:solidFill>
            <a:srgbClr val="00b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include</a:t>
            </a:r>
            <a:endParaRPr lang="en-US" altLang="ko-KR"/>
          </a:p>
        </p:txBody>
      </p:sp>
      <p:cxnSp>
        <p:nvCxnSpPr>
          <p:cNvPr id="69" name=""/>
          <p:cNvCxnSpPr>
            <a:stCxn id="38" idx="0"/>
            <a:endCxn id="37" idx="2"/>
          </p:cNvCxnSpPr>
          <p:nvPr/>
        </p:nvCxnSpPr>
        <p:spPr>
          <a:xfrm rot="5400000" flipH="1" flipV="1">
            <a:off x="3175908" y="-1585304"/>
            <a:ext cx="535897" cy="5304286"/>
          </a:xfrm>
          <a:prstGeom prst="bentConnector3">
            <a:avLst>
              <a:gd name="adj1" fmla="val 54095"/>
            </a:avLst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"/>
          <p:cNvCxnSpPr/>
          <p:nvPr/>
        </p:nvCxnSpPr>
        <p:spPr>
          <a:xfrm rot="5400000" flipH="1" flipV="1">
            <a:off x="4411776" y="-344672"/>
            <a:ext cx="290629" cy="3077817"/>
          </a:xfrm>
          <a:prstGeom prst="bentConnector2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"/>
          <p:cNvCxnSpPr>
            <a:stCxn id="40" idx="0"/>
          </p:cNvCxnSpPr>
          <p:nvPr/>
        </p:nvCxnSpPr>
        <p:spPr>
          <a:xfrm rot="5400000" flipH="1" flipV="1">
            <a:off x="5506273" y="852218"/>
            <a:ext cx="678774" cy="500680"/>
          </a:xfrm>
          <a:prstGeom prst="bentConnector3">
            <a:avLst>
              <a:gd name="adj1" fmla="val 58191"/>
            </a:avLst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"/>
          <p:cNvCxnSpPr>
            <a:stCxn id="53" idx="0"/>
            <a:endCxn id="37" idx="2"/>
          </p:cNvCxnSpPr>
          <p:nvPr/>
        </p:nvCxnSpPr>
        <p:spPr>
          <a:xfrm rot="5400000" flipH="1">
            <a:off x="6795407" y="99483"/>
            <a:ext cx="669249" cy="2068064"/>
          </a:xfrm>
          <a:prstGeom prst="bentConnector3">
            <a:avLst>
              <a:gd name="adj1" fmla="val 64335"/>
            </a:avLst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"/>
          <p:cNvCxnSpPr>
            <a:stCxn id="44" idx="0"/>
            <a:endCxn id="37" idx="2"/>
          </p:cNvCxnSpPr>
          <p:nvPr/>
        </p:nvCxnSpPr>
        <p:spPr>
          <a:xfrm rot="5400000" flipH="1">
            <a:off x="8124145" y="-1229255"/>
            <a:ext cx="650199" cy="4706490"/>
          </a:xfrm>
          <a:prstGeom prst="bentConnector3">
            <a:avLst>
              <a:gd name="adj1" fmla="val 63311"/>
            </a:avLst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"/>
          <p:cNvCxnSpPr>
            <a:stCxn id="47" idx="1"/>
          </p:cNvCxnSpPr>
          <p:nvPr/>
        </p:nvCxnSpPr>
        <p:spPr>
          <a:xfrm rot="10800000">
            <a:off x="10423922" y="1964531"/>
            <a:ext cx="270792" cy="5191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"/>
          <p:cNvCxnSpPr>
            <a:stCxn id="55" idx="1"/>
          </p:cNvCxnSpPr>
          <p:nvPr/>
        </p:nvCxnSpPr>
        <p:spPr>
          <a:xfrm rot="10800000">
            <a:off x="10423922" y="1928812"/>
            <a:ext cx="277934" cy="12347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"/>
          <p:cNvCxnSpPr>
            <a:stCxn id="54" idx="1"/>
          </p:cNvCxnSpPr>
          <p:nvPr/>
        </p:nvCxnSpPr>
        <p:spPr>
          <a:xfrm rot="10800000">
            <a:off x="7804546" y="1869281"/>
            <a:ext cx="320801" cy="58344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"/>
          <p:cNvCxnSpPr>
            <a:stCxn id="56" idx="1"/>
          </p:cNvCxnSpPr>
          <p:nvPr/>
        </p:nvCxnSpPr>
        <p:spPr>
          <a:xfrm rot="10800000">
            <a:off x="7804546" y="2059781"/>
            <a:ext cx="354137" cy="11799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"/>
          <p:cNvCxnSpPr>
            <a:stCxn id="45" idx="1"/>
          </p:cNvCxnSpPr>
          <p:nvPr/>
        </p:nvCxnSpPr>
        <p:spPr>
          <a:xfrm rot="10800000">
            <a:off x="7804546" y="2821781"/>
            <a:ext cx="375569" cy="12240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"/>
          <p:cNvSpPr/>
          <p:nvPr/>
        </p:nvSpPr>
        <p:spPr>
          <a:xfrm>
            <a:off x="8187259" y="4516140"/>
            <a:ext cx="1001360" cy="530901"/>
          </a:xfrm>
          <a:prstGeom prst="flowChartProcess">
            <a:avLst/>
          </a:prstGeom>
          <a:solidFill>
            <a:srgbClr val="00b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popup</a:t>
            </a:r>
            <a:endParaRPr lang="en-US" altLang="ko-KR"/>
          </a:p>
        </p:txBody>
      </p:sp>
      <p:sp>
        <p:nvSpPr>
          <p:cNvPr id="81" name=""/>
          <p:cNvSpPr/>
          <p:nvPr/>
        </p:nvSpPr>
        <p:spPr>
          <a:xfrm>
            <a:off x="8182496" y="5282903"/>
            <a:ext cx="1001360" cy="530901"/>
          </a:xfrm>
          <a:prstGeom prst="flowChartProcess">
            <a:avLst/>
          </a:prstGeom>
          <a:solidFill>
            <a:srgbClr val="00b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view</a:t>
            </a:r>
            <a:endParaRPr lang="en-US" altLang="ko-KR"/>
          </a:p>
        </p:txBody>
      </p:sp>
      <p:cxnSp>
        <p:nvCxnSpPr>
          <p:cNvPr id="85" name=""/>
          <p:cNvCxnSpPr>
            <a:stCxn id="81" idx="1"/>
          </p:cNvCxnSpPr>
          <p:nvPr/>
        </p:nvCxnSpPr>
        <p:spPr>
          <a:xfrm rot="10800000">
            <a:off x="7804546" y="3714750"/>
            <a:ext cx="377949" cy="18336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"/>
          <p:cNvCxnSpPr>
            <a:stCxn id="80" idx="1"/>
          </p:cNvCxnSpPr>
          <p:nvPr/>
        </p:nvCxnSpPr>
        <p:spPr>
          <a:xfrm rot="10800000">
            <a:off x="7804546" y="3869531"/>
            <a:ext cx="382713" cy="9120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016000" y="2349000"/>
            <a:ext cx="2160000" cy="2160000"/>
          </a:xfrm>
          <a:prstGeom prst="rect">
            <a:avLst/>
          </a:prstGeom>
          <a:solidFill>
            <a:srgbClr val="d8b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34"/>
          <p:cNvSpPr txBox="1"/>
          <p:nvPr/>
        </p:nvSpPr>
        <p:spPr>
          <a:xfrm>
            <a:off x="5261610" y="4519316"/>
            <a:ext cx="166878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서울남산체 M"/>
                <a:ea typeface="서울남산체 M"/>
                <a:cs typeface="Clear Sans"/>
              </a:rPr>
              <a:t>팀소개</a:t>
            </a:r>
            <a:endParaRPr lang="ko-KR" altLang="en-US" sz="4000" b="1">
              <a:solidFill>
                <a:schemeClr val="tx1">
                  <a:lumMod val="65000"/>
                  <a:lumOff val="35000"/>
                </a:schemeClr>
              </a:solidFill>
              <a:latin typeface="서울남산체 M"/>
              <a:ea typeface="서울남산체 M"/>
              <a:cs typeface="Clear Sans"/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5668597" y="2995360"/>
            <a:ext cx="854806" cy="867279"/>
            <a:chOff x="5734112" y="2923608"/>
            <a:chExt cx="854806" cy="867279"/>
          </a:xfrm>
          <a:solidFill>
            <a:schemeClr val="dk1">
              <a:alpha val="50000"/>
            </a:schemeClr>
          </a:solidFill>
        </p:grpSpPr>
        <p:sp>
          <p:nvSpPr>
            <p:cNvPr id="10" name="Freeform 34"/>
            <p:cNvSpPr>
              <a:spLocks noEditPoints="1"/>
            </p:cNvSpPr>
            <p:nvPr/>
          </p:nvSpPr>
          <p:spPr>
            <a:xfrm>
              <a:off x="5996169" y="2923608"/>
              <a:ext cx="592749" cy="592748"/>
            </a:xfrm>
            <a:custGeom>
              <a:avLst/>
              <a:gdLst>
                <a:gd name="T0" fmla="*/ 65 w 79"/>
                <a:gd name="T1" fmla="*/ 14 h 79"/>
                <a:gd name="T2" fmla="*/ 14 w 79"/>
                <a:gd name="T3" fmla="*/ 14 h 79"/>
                <a:gd name="T4" fmla="*/ 12 w 79"/>
                <a:gd name="T5" fmla="*/ 63 h 79"/>
                <a:gd name="T6" fmla="*/ 12 w 79"/>
                <a:gd name="T7" fmla="*/ 63 h 79"/>
                <a:gd name="T8" fmla="*/ 17 w 79"/>
                <a:gd name="T9" fmla="*/ 68 h 79"/>
                <a:gd name="T10" fmla="*/ 65 w 79"/>
                <a:gd name="T11" fmla="*/ 65 h 79"/>
                <a:gd name="T12" fmla="*/ 65 w 79"/>
                <a:gd name="T13" fmla="*/ 14 h 79"/>
                <a:gd name="T14" fmla="*/ 58 w 79"/>
                <a:gd name="T15" fmla="*/ 59 h 79"/>
                <a:gd name="T16" fmla="*/ 20 w 79"/>
                <a:gd name="T17" fmla="*/ 59 h 79"/>
                <a:gd name="T18" fmla="*/ 20 w 79"/>
                <a:gd name="T19" fmla="*/ 21 h 79"/>
                <a:gd name="T20" fmla="*/ 59 w 79"/>
                <a:gd name="T21" fmla="*/ 21 h 79"/>
                <a:gd name="T22" fmla="*/ 58 w 79"/>
                <a:gd name="T23" fmla="*/ 59 h 7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79">
                  <a:moveTo>
                    <a:pt x="65" y="14"/>
                  </a:moveTo>
                  <a:cubicBezTo>
                    <a:pt x="51" y="0"/>
                    <a:pt x="28" y="0"/>
                    <a:pt x="14" y="14"/>
                  </a:cubicBezTo>
                  <a:cubicBezTo>
                    <a:pt x="1" y="27"/>
                    <a:pt x="0" y="48"/>
                    <a:pt x="12" y="63"/>
                  </a:cubicBezTo>
                  <a:quadBezTo>
                    <a:pt x="12" y="63"/>
                    <a:pt x="12" y="63"/>
                  </a:quadBezTo>
                  <a:cubicBezTo>
                    <a:pt x="14" y="65"/>
                    <a:pt x="15" y="66"/>
                    <a:pt x="17" y="68"/>
                  </a:cubicBezTo>
                  <a:cubicBezTo>
                    <a:pt x="31" y="79"/>
                    <a:pt x="52" y="78"/>
                    <a:pt x="65" y="65"/>
                  </a:cubicBezTo>
                  <a:cubicBezTo>
                    <a:pt x="79" y="51"/>
                    <a:pt x="79" y="28"/>
                    <a:pt x="65" y="14"/>
                  </a:cubicBezTo>
                  <a:close/>
                  <a:moveTo>
                    <a:pt x="58" y="59"/>
                  </a:moveTo>
                  <a:cubicBezTo>
                    <a:pt x="48" y="69"/>
                    <a:pt x="31" y="69"/>
                    <a:pt x="20" y="59"/>
                  </a:cubicBezTo>
                  <a:cubicBezTo>
                    <a:pt x="10" y="48"/>
                    <a:pt x="10" y="31"/>
                    <a:pt x="20" y="21"/>
                  </a:cubicBezTo>
                  <a:cubicBezTo>
                    <a:pt x="31" y="10"/>
                    <a:pt x="48" y="10"/>
                    <a:pt x="59" y="21"/>
                  </a:cubicBezTo>
                  <a:cubicBezTo>
                    <a:pt x="69" y="31"/>
                    <a:pt x="69" y="48"/>
                    <a:pt x="58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2400">
                <a:ln w="9525">
                  <a:solidFill>
                    <a:schemeClr val="dk1"/>
                  </a:solidFill>
                </a:ln>
              </a:endParaRPr>
            </a:p>
          </p:txBody>
        </p:sp>
        <p:sp>
          <p:nvSpPr>
            <p:cNvPr id="11" name="Freeform 35"/>
            <p:cNvSpPr/>
            <p:nvPr/>
          </p:nvSpPr>
          <p:spPr>
            <a:xfrm>
              <a:off x="5734112" y="3429000"/>
              <a:ext cx="361888" cy="361887"/>
            </a:xfrm>
            <a:custGeom>
              <a:avLst/>
              <a:gdLst>
                <a:gd name="T0" fmla="*/ 0 w 58"/>
                <a:gd name="T1" fmla="*/ 46 h 58"/>
                <a:gd name="T2" fmla="*/ 11 w 58"/>
                <a:gd name="T3" fmla="*/ 58 h 58"/>
                <a:gd name="T4" fmla="*/ 58 w 58"/>
                <a:gd name="T5" fmla="*/ 7 h 58"/>
                <a:gd name="T6" fmla="*/ 50 w 58"/>
                <a:gd name="T7" fmla="*/ 0 h 58"/>
                <a:gd name="T8" fmla="*/ 0 w 58"/>
                <a:gd name="T9" fmla="*/ 46 h 5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8">
                  <a:moveTo>
                    <a:pt x="0" y="46"/>
                  </a:moveTo>
                  <a:lnTo>
                    <a:pt x="11" y="58"/>
                  </a:lnTo>
                  <a:lnTo>
                    <a:pt x="58" y="7"/>
                  </a:lnTo>
                  <a:lnTo>
                    <a:pt x="50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2400">
                <a:ln w="9525">
                  <a:solidFill>
                    <a:schemeClr val="dk1"/>
                  </a:solidFill>
                </a:ln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641417" y="5513917"/>
            <a:ext cx="2550583" cy="1344083"/>
          </a:xfrm>
          <a:prstGeom prst="rect">
            <a:avLst/>
          </a:prstGeom>
          <a:solidFill>
            <a:srgbClr val="eed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4" name="직사각형 38"/>
          <p:cNvSpPr/>
          <p:nvPr/>
        </p:nvSpPr>
        <p:spPr>
          <a:xfrm>
            <a:off x="9458854" y="5344584"/>
            <a:ext cx="2733145" cy="1513416"/>
          </a:xfrm>
          <a:prstGeom prst="rect">
            <a:avLst/>
          </a:prstGeom>
          <a:solidFill>
            <a:srgbClr val="ede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8480" y="0"/>
            <a:ext cx="11653520" cy="111760"/>
          </a:xfrm>
          <a:prstGeom prst="rect">
            <a:avLst/>
          </a:prstGeom>
          <a:solidFill>
            <a:srgbClr val="CD9FD2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8480" y="157549"/>
            <a:ext cx="195438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b="0" spc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서울남산체 vert" pitchFamily="18" charset="-127"/>
                <a:ea typeface="서울남산체 vert" pitchFamily="18" charset="-127"/>
              </a:rPr>
              <a:t>팀소개</a:t>
            </a:r>
            <a:endParaRPr lang="ko-KR" altLang="en-US" sz="4000" b="0" spc="600" dirty="0">
              <a:solidFill>
                <a:schemeClr val="tx1">
                  <a:lumMod val="75000"/>
                  <a:lumOff val="25000"/>
                </a:schemeClr>
              </a:solidFill>
              <a:latin typeface="서울남산체 vert" pitchFamily="18" charset="-127"/>
              <a:ea typeface="서울남산체 vert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4561" y="1804741"/>
            <a:ext cx="2748764" cy="2748764"/>
          </a:xfrm>
          <a:custGeom>
            <a:avLst/>
            <a:gdLst>
              <a:gd name="connsiteX0" fmla="*/ 0 w 2748764"/>
              <a:gd name="connsiteY0" fmla="*/ 0 h 2748764"/>
              <a:gd name="connsiteX1" fmla="*/ 2748764 w 2748764"/>
              <a:gd name="connsiteY1" fmla="*/ 0 h 2748764"/>
              <a:gd name="connsiteX2" fmla="*/ 2748764 w 2748764"/>
              <a:gd name="connsiteY2" fmla="*/ 2748764 h 2748764"/>
              <a:gd name="connsiteX3" fmla="*/ 0 w 2748764"/>
              <a:gd name="connsiteY3" fmla="*/ 2748764 h 2748764"/>
              <a:gd name="connsiteX4" fmla="*/ 0 w 2748764"/>
              <a:gd name="connsiteY4" fmla="*/ 0 h 274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8764" h="2748764" fill="none" extrusionOk="0">
                <a:moveTo>
                  <a:pt x="0" y="0"/>
                </a:moveTo>
                <a:cubicBezTo>
                  <a:pt x="859233" y="-20367"/>
                  <a:pt x="2377630" y="61519"/>
                  <a:pt x="2748764" y="0"/>
                </a:cubicBezTo>
                <a:cubicBezTo>
                  <a:pt x="2823360" y="374984"/>
                  <a:pt x="2802876" y="1900840"/>
                  <a:pt x="2748764" y="2748764"/>
                </a:cubicBezTo>
                <a:cubicBezTo>
                  <a:pt x="1961217" y="2706487"/>
                  <a:pt x="1080046" y="2749307"/>
                  <a:pt x="0" y="2748764"/>
                </a:cubicBezTo>
                <a:cubicBezTo>
                  <a:pt x="-109347" y="2084044"/>
                  <a:pt x="-152296" y="845217"/>
                  <a:pt x="0" y="0"/>
                </a:cubicBezTo>
                <a:close/>
              </a:path>
              <a:path w="2748764" h="2748764" stroke="0" extrusionOk="0">
                <a:moveTo>
                  <a:pt x="0" y="0"/>
                </a:moveTo>
                <a:cubicBezTo>
                  <a:pt x="417079" y="49283"/>
                  <a:pt x="1702235" y="-123653"/>
                  <a:pt x="2748764" y="0"/>
                </a:cubicBezTo>
                <a:cubicBezTo>
                  <a:pt x="2727152" y="691049"/>
                  <a:pt x="2897530" y="1997731"/>
                  <a:pt x="2748764" y="2748764"/>
                </a:cubicBezTo>
                <a:cubicBezTo>
                  <a:pt x="1552132" y="2606338"/>
                  <a:pt x="1278820" y="2609919"/>
                  <a:pt x="0" y="2748764"/>
                </a:cubicBezTo>
                <a:cubicBezTo>
                  <a:pt x="86697" y="1758409"/>
                  <a:pt x="102586" y="1058100"/>
                  <a:pt x="0" y="0"/>
                </a:cubicBezTo>
                <a:close/>
              </a:path>
            </a:pathLst>
          </a:custGeom>
          <a:solidFill>
            <a:srgbClr val="F8F3EC">
              <a:alpha val="47000"/>
            </a:srgbClr>
          </a:solidFill>
          <a:ln w="19050">
            <a:solidFill>
              <a:srgbClr val="CD9F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50904" y="1813524"/>
            <a:ext cx="2748764" cy="2748764"/>
          </a:xfrm>
          <a:custGeom>
            <a:avLst/>
            <a:gdLst>
              <a:gd name="connsiteX0" fmla="*/ 0 w 2748764"/>
              <a:gd name="connsiteY0" fmla="*/ 0 h 2748764"/>
              <a:gd name="connsiteX1" fmla="*/ 2748764 w 2748764"/>
              <a:gd name="connsiteY1" fmla="*/ 0 h 2748764"/>
              <a:gd name="connsiteX2" fmla="*/ 2748764 w 2748764"/>
              <a:gd name="connsiteY2" fmla="*/ 2748764 h 2748764"/>
              <a:gd name="connsiteX3" fmla="*/ 0 w 2748764"/>
              <a:gd name="connsiteY3" fmla="*/ 2748764 h 2748764"/>
              <a:gd name="connsiteX4" fmla="*/ 0 w 2748764"/>
              <a:gd name="connsiteY4" fmla="*/ 0 h 274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8764" h="2748764" fill="none" extrusionOk="0">
                <a:moveTo>
                  <a:pt x="0" y="0"/>
                </a:moveTo>
                <a:cubicBezTo>
                  <a:pt x="859233" y="-20367"/>
                  <a:pt x="2377630" y="61519"/>
                  <a:pt x="2748764" y="0"/>
                </a:cubicBezTo>
                <a:cubicBezTo>
                  <a:pt x="2823360" y="374984"/>
                  <a:pt x="2802876" y="1900840"/>
                  <a:pt x="2748764" y="2748764"/>
                </a:cubicBezTo>
                <a:cubicBezTo>
                  <a:pt x="1961217" y="2706487"/>
                  <a:pt x="1080046" y="2749307"/>
                  <a:pt x="0" y="2748764"/>
                </a:cubicBezTo>
                <a:cubicBezTo>
                  <a:pt x="-109347" y="2084044"/>
                  <a:pt x="-152296" y="845217"/>
                  <a:pt x="0" y="0"/>
                </a:cubicBezTo>
                <a:close/>
              </a:path>
              <a:path w="2748764" h="2748764" stroke="0" extrusionOk="0">
                <a:moveTo>
                  <a:pt x="0" y="0"/>
                </a:moveTo>
                <a:cubicBezTo>
                  <a:pt x="417079" y="49283"/>
                  <a:pt x="1702235" y="-123653"/>
                  <a:pt x="2748764" y="0"/>
                </a:cubicBezTo>
                <a:cubicBezTo>
                  <a:pt x="2727152" y="691049"/>
                  <a:pt x="2897530" y="1997731"/>
                  <a:pt x="2748764" y="2748764"/>
                </a:cubicBezTo>
                <a:cubicBezTo>
                  <a:pt x="1552132" y="2606338"/>
                  <a:pt x="1278820" y="2609919"/>
                  <a:pt x="0" y="2748764"/>
                </a:cubicBezTo>
                <a:cubicBezTo>
                  <a:pt x="86697" y="1758409"/>
                  <a:pt x="102586" y="1058100"/>
                  <a:pt x="0" y="0"/>
                </a:cubicBezTo>
                <a:close/>
              </a:path>
            </a:pathLst>
          </a:custGeom>
          <a:solidFill>
            <a:srgbClr val="F8F3EC">
              <a:alpha val="47000"/>
            </a:srgbClr>
          </a:solidFill>
          <a:ln w="19050">
            <a:solidFill>
              <a:srgbClr val="FA9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547247" y="1804741"/>
            <a:ext cx="2748764" cy="2748764"/>
          </a:xfrm>
          <a:custGeom>
            <a:avLst/>
            <a:gdLst>
              <a:gd name="connsiteX0" fmla="*/ 0 w 2748764"/>
              <a:gd name="connsiteY0" fmla="*/ 0 h 2748764"/>
              <a:gd name="connsiteX1" fmla="*/ 2748764 w 2748764"/>
              <a:gd name="connsiteY1" fmla="*/ 0 h 2748764"/>
              <a:gd name="connsiteX2" fmla="*/ 2748764 w 2748764"/>
              <a:gd name="connsiteY2" fmla="*/ 2748764 h 2748764"/>
              <a:gd name="connsiteX3" fmla="*/ 0 w 2748764"/>
              <a:gd name="connsiteY3" fmla="*/ 2748764 h 2748764"/>
              <a:gd name="connsiteX4" fmla="*/ 0 w 2748764"/>
              <a:gd name="connsiteY4" fmla="*/ 0 h 274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8764" h="2748764" fill="none" extrusionOk="0">
                <a:moveTo>
                  <a:pt x="0" y="0"/>
                </a:moveTo>
                <a:cubicBezTo>
                  <a:pt x="859233" y="-20367"/>
                  <a:pt x="2377630" y="61519"/>
                  <a:pt x="2748764" y="0"/>
                </a:cubicBezTo>
                <a:cubicBezTo>
                  <a:pt x="2823360" y="374984"/>
                  <a:pt x="2802876" y="1900840"/>
                  <a:pt x="2748764" y="2748764"/>
                </a:cubicBezTo>
                <a:cubicBezTo>
                  <a:pt x="1961217" y="2706487"/>
                  <a:pt x="1080046" y="2749307"/>
                  <a:pt x="0" y="2748764"/>
                </a:cubicBezTo>
                <a:cubicBezTo>
                  <a:pt x="-109347" y="2084044"/>
                  <a:pt x="-152296" y="845217"/>
                  <a:pt x="0" y="0"/>
                </a:cubicBezTo>
                <a:close/>
              </a:path>
              <a:path w="2748764" h="2748764" stroke="0" extrusionOk="0">
                <a:moveTo>
                  <a:pt x="0" y="0"/>
                </a:moveTo>
                <a:cubicBezTo>
                  <a:pt x="417079" y="49283"/>
                  <a:pt x="1702235" y="-123653"/>
                  <a:pt x="2748764" y="0"/>
                </a:cubicBezTo>
                <a:cubicBezTo>
                  <a:pt x="2727152" y="691049"/>
                  <a:pt x="2897530" y="1997731"/>
                  <a:pt x="2748764" y="2748764"/>
                </a:cubicBezTo>
                <a:cubicBezTo>
                  <a:pt x="1552132" y="2606338"/>
                  <a:pt x="1278820" y="2609919"/>
                  <a:pt x="0" y="2748764"/>
                </a:cubicBezTo>
                <a:cubicBezTo>
                  <a:pt x="86697" y="1758409"/>
                  <a:pt x="102586" y="1058100"/>
                  <a:pt x="0" y="0"/>
                </a:cubicBezTo>
                <a:close/>
              </a:path>
            </a:pathLst>
          </a:custGeom>
          <a:solidFill>
            <a:srgbClr val="F8F3EC">
              <a:alpha val="47000"/>
            </a:srgbClr>
          </a:solidFill>
          <a:ln w="19050">
            <a:solidFill>
              <a:srgbClr val="A5C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2" name="그림 3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68646" y="1948995"/>
            <a:ext cx="1990976" cy="2412301"/>
          </a:xfrm>
          <a:prstGeom prst="rect">
            <a:avLst/>
          </a:prstGeom>
        </p:spPr>
      </p:pic>
      <p:pic>
        <p:nvPicPr>
          <p:cNvPr id="23" name="그림 3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21482" y="1998375"/>
            <a:ext cx="2066537" cy="2412301"/>
          </a:xfrm>
          <a:prstGeom prst="rect">
            <a:avLst/>
          </a:prstGeom>
        </p:spPr>
      </p:pic>
      <p:pic>
        <p:nvPicPr>
          <p:cNvPr id="24" name="그림 3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900618" y="2002601"/>
            <a:ext cx="2150830" cy="2412301"/>
          </a:xfrm>
          <a:prstGeom prst="rect">
            <a:avLst/>
          </a:prstGeom>
        </p:spPr>
      </p:pic>
      <p:sp>
        <p:nvSpPr>
          <p:cNvPr id="25" name="テキスト ボックス 17"/>
          <p:cNvSpPr txBox="1"/>
          <p:nvPr/>
        </p:nvSpPr>
        <p:spPr>
          <a:xfrm>
            <a:off x="1965960" y="4642945"/>
            <a:ext cx="8591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서울남산체 vert"/>
                <a:ea typeface="서울남산체 vert"/>
              </a:rPr>
              <a:t>강보흔</a:t>
            </a:r>
            <a:endParaRPr lang="ko-KR" altLang="en-US">
              <a:latin typeface="서울남산체 vert"/>
              <a:ea typeface="서울남산체 vert"/>
            </a:endParaRPr>
          </a:p>
        </p:txBody>
      </p:sp>
      <p:sp>
        <p:nvSpPr>
          <p:cNvPr id="26" name="TextBox 15"/>
          <p:cNvSpPr txBox="1"/>
          <p:nvPr/>
        </p:nvSpPr>
        <p:spPr>
          <a:xfrm>
            <a:off x="776068" y="5120439"/>
            <a:ext cx="330328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서울남산체 M" pitchFamily="18" charset="-127"/>
                <a:ea typeface="서울남산체 M" pitchFamily="18" charset="-127"/>
              </a:rPr>
              <a:t>팀원</a:t>
            </a:r>
          </a:p>
          <a:p>
            <a:pPr algn="ctr">
              <a:defRPr/>
            </a:pPr>
            <a:endParaRPr lang="en-US" altLang="ko-KR" sz="14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서울남산체 M" pitchFamily="18" charset="-127"/>
              <a:ea typeface="서울남산체 M" pitchFamily="18" charset="-127"/>
            </a:endParaRPr>
          </a:p>
          <a:p>
            <a:pPr algn="ctr">
              <a:defRPr/>
            </a:pPr>
            <a:r>
              <a:rPr lang="ko-KR" altLang="en-US" sz="14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서울남산체 M" pitchFamily="18" charset="-127"/>
                <a:ea typeface="서울남산체 M" pitchFamily="18" charset="-127"/>
              </a:rPr>
              <a:t>컴포넌트 추출 및 설계 검증 </a:t>
            </a:r>
          </a:p>
          <a:p>
            <a:pPr algn="ctr">
              <a:defRPr/>
            </a:pPr>
            <a:endParaRPr lang="en-US" altLang="ko-KR" sz="14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서울남산체 M" pitchFamily="18" charset="-127"/>
              <a:ea typeface="서울남산체 M" pitchFamily="18" charset="-127"/>
            </a:endParaRPr>
          </a:p>
          <a:p>
            <a:pPr algn="ctr">
              <a:defRPr/>
            </a:pPr>
            <a:r>
              <a:rPr lang="ko-KR" altLang="en-US" sz="140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서울남산체 M" pitchFamily="18" charset="-127"/>
                <a:ea typeface="서울남산체 M" pitchFamily="18" charset="-127"/>
              </a:rPr>
              <a:t>아키텍트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서울남산체 M" pitchFamily="18" charset="-127"/>
                <a:ea typeface="서울남산체 M" pitchFamily="18" charset="-127"/>
              </a:rPr>
              <a:t> 개발</a:t>
            </a:r>
          </a:p>
        </p:txBody>
      </p:sp>
      <p:sp>
        <p:nvSpPr>
          <p:cNvPr id="27" name="テキスト ボックス 17"/>
          <p:cNvSpPr txBox="1"/>
          <p:nvPr/>
        </p:nvSpPr>
        <p:spPr>
          <a:xfrm>
            <a:off x="5868664" y="4664113"/>
            <a:ext cx="8521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서울남산체 vert"/>
                <a:ea typeface="서울남산체 vert"/>
              </a:rPr>
              <a:t>정민재</a:t>
            </a:r>
            <a:endParaRPr lang="ko-KR" altLang="en-US">
              <a:latin typeface="서울남산체 vert"/>
              <a:ea typeface="서울남산체 vert"/>
            </a:endParaRPr>
          </a:p>
        </p:txBody>
      </p:sp>
      <p:sp>
        <p:nvSpPr>
          <p:cNvPr id="28" name="TextBox 22"/>
          <p:cNvSpPr txBox="1"/>
          <p:nvPr/>
        </p:nvSpPr>
        <p:spPr>
          <a:xfrm>
            <a:off x="4851196" y="5140548"/>
            <a:ext cx="284690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서울남산체 M" pitchFamily="18" charset="-127"/>
                <a:ea typeface="서울남산체 M" pitchFamily="18" charset="-127"/>
              </a:rPr>
              <a:t>팀장</a:t>
            </a:r>
          </a:p>
          <a:p>
            <a:pPr algn="ctr">
              <a:defRPr/>
            </a:pPr>
            <a:endParaRPr lang="ko-KR" altLang="en-US" sz="14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서울남산체 M" pitchFamily="18" charset="-127"/>
              <a:ea typeface="서울남산체 M" pitchFamily="18" charset="-127"/>
            </a:endParaRPr>
          </a:p>
          <a:p>
            <a:pPr algn="ctr">
              <a:defRPr/>
            </a:pPr>
            <a:r>
              <a:rPr lang="ko-KR" altLang="en-US" sz="14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서울남산체 M" pitchFamily="18" charset="-127"/>
                <a:ea typeface="서울남산체 M" pitchFamily="18" charset="-127"/>
              </a:rPr>
              <a:t>프로젝트 관리</a:t>
            </a:r>
          </a:p>
          <a:p>
            <a:pPr algn="ctr">
              <a:defRPr/>
            </a:pPr>
            <a:endParaRPr lang="ko-KR" altLang="en-US" sz="14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서울남산체 M" pitchFamily="18" charset="-127"/>
              <a:ea typeface="서울남산체 M" pitchFamily="18" charset="-127"/>
            </a:endParaRPr>
          </a:p>
          <a:p>
            <a:pPr algn="ctr">
              <a:defRPr/>
            </a:pPr>
            <a:r>
              <a:rPr lang="ko-KR" altLang="en-US" sz="14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서울남산체 M" pitchFamily="18" charset="-127"/>
                <a:ea typeface="서울남산체 M" pitchFamily="18" charset="-127"/>
              </a:rPr>
              <a:t>요구사항 분석</a:t>
            </a:r>
          </a:p>
        </p:txBody>
      </p:sp>
      <p:sp>
        <p:nvSpPr>
          <p:cNvPr id="29" name="テキスト ボックス 17"/>
          <p:cNvSpPr txBox="1"/>
          <p:nvPr/>
        </p:nvSpPr>
        <p:spPr>
          <a:xfrm>
            <a:off x="9706721" y="4664113"/>
            <a:ext cx="85269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서울남산체 vert"/>
                <a:ea typeface="서울남산체 vert"/>
              </a:rPr>
              <a:t>유승용</a:t>
            </a:r>
            <a:endParaRPr lang="ko-KR" altLang="en-US">
              <a:latin typeface="서울남산체 vert"/>
              <a:ea typeface="서울남산체 vert"/>
            </a:endParaRPr>
          </a:p>
        </p:txBody>
      </p:sp>
      <p:sp>
        <p:nvSpPr>
          <p:cNvPr id="30" name="TextBox 27"/>
          <p:cNvSpPr txBox="1"/>
          <p:nvPr/>
        </p:nvSpPr>
        <p:spPr>
          <a:xfrm>
            <a:off x="8689251" y="5129964"/>
            <a:ext cx="284690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서울남산체 M" pitchFamily="18" charset="-127"/>
                <a:ea typeface="서울남산체 M" pitchFamily="18" charset="-127"/>
              </a:rPr>
              <a:t>팀원</a:t>
            </a:r>
          </a:p>
          <a:p>
            <a:pPr algn="ctr">
              <a:defRPr/>
            </a:pPr>
            <a:endParaRPr lang="ko-KR" altLang="en-US" sz="14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서울남산체 M" pitchFamily="18" charset="-127"/>
              <a:ea typeface="서울남산체 M" pitchFamily="18" charset="-127"/>
            </a:endParaRPr>
          </a:p>
          <a:p>
            <a:pPr algn="ctr">
              <a:defRPr/>
            </a:pPr>
            <a:r>
              <a:rPr lang="ko-KR" altLang="en-US" sz="14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서울남산체 M" pitchFamily="18" charset="-127"/>
                <a:ea typeface="서울남산체 M" pitchFamily="18" charset="-127"/>
              </a:rPr>
              <a:t>개발환경 구축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서울남산체 M" pitchFamily="18" charset="-127"/>
                <a:ea typeface="서울남산체 M" pitchFamily="18" charset="-127"/>
              </a:rPr>
              <a:t>,</a:t>
            </a:r>
            <a:r>
              <a:rPr lang="ko-KR" altLang="en-US" sz="14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서울남산체 M" pitchFamily="18" charset="-127"/>
                <a:ea typeface="서울남산체 M" pitchFamily="18" charset="-127"/>
              </a:rPr>
              <a:t> 구현</a:t>
            </a:r>
          </a:p>
          <a:p>
            <a:pPr algn="ctr">
              <a:defRPr/>
            </a:pPr>
            <a:endParaRPr lang="ko-KR" altLang="en-US" sz="14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서울남산체 M" pitchFamily="18" charset="-127"/>
              <a:ea typeface="서울남산체 M" pitchFamily="18" charset="-127"/>
            </a:endParaRPr>
          </a:p>
          <a:p>
            <a:pPr algn="ctr">
              <a:defRPr/>
            </a:pPr>
            <a:r>
              <a:rPr lang="ko-KR" altLang="en-US" sz="14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서울남산체 M" pitchFamily="18" charset="-127"/>
                <a:ea typeface="서울남산체 M" pitchFamily="18" charset="-127"/>
              </a:rPr>
              <a:t>프로그램 구현 및 테스트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620252" y="6602558"/>
            <a:ext cx="2571749" cy="2554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cxnSp>
        <p:nvCxnSpPr>
          <p:cNvPr id="18" name="직선 연결선 4"/>
          <p:cNvCxnSpPr/>
          <p:nvPr/>
        </p:nvCxnSpPr>
        <p:spPr>
          <a:xfrm>
            <a:off x="538480" y="911225"/>
            <a:ext cx="11653520" cy="0"/>
          </a:xfrm>
          <a:prstGeom prst="line">
            <a:avLst/>
          </a:prstGeom>
          <a:solidFill>
            <a:srgbClr val="CD9FD2">
              <a:alpha val="47000"/>
            </a:srgbClr>
          </a:solidFill>
          <a:ln w="25400">
            <a:solidFill>
              <a:srgbClr val="CD9F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016000" y="2349000"/>
            <a:ext cx="2160000" cy="2160000"/>
          </a:xfrm>
          <a:prstGeom prst="rect">
            <a:avLst/>
          </a:prstGeom>
          <a:solidFill>
            <a:srgbClr val="D8B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34"/>
          <p:cNvSpPr txBox="1"/>
          <p:nvPr/>
        </p:nvSpPr>
        <p:spPr>
          <a:xfrm>
            <a:off x="4461510" y="4519316"/>
            <a:ext cx="329755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서울남산체 M"/>
                <a:ea typeface="서울남산체 M"/>
                <a:cs typeface="Clear Sans"/>
              </a:rPr>
              <a:t>프로젝트 개요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19335" y="5556251"/>
            <a:ext cx="2272666" cy="1301749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l">
              <a:defRPr/>
            </a:pPr>
            <a:endParaRPr sz="3600">
              <a:solidFill>
                <a:srgbClr val="554F4D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683750" y="5937250"/>
            <a:ext cx="2508250" cy="920749"/>
          </a:xfrm>
          <a:prstGeom prst="rect">
            <a:avLst/>
          </a:prstGeom>
          <a:solidFill>
            <a:srgbClr val="EDE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5" name="Shape 1094"/>
          <p:cNvSpPr/>
          <p:nvPr/>
        </p:nvSpPr>
        <p:spPr>
          <a:xfrm>
            <a:off x="5688138" y="3007151"/>
            <a:ext cx="815724" cy="843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6" y="17282"/>
                </a:moveTo>
                <a:lnTo>
                  <a:pt x="1544" y="17282"/>
                </a:lnTo>
                <a:cubicBezTo>
                  <a:pt x="691" y="17282"/>
                  <a:pt x="0" y="18250"/>
                  <a:pt x="0" y="19441"/>
                </a:cubicBezTo>
                <a:cubicBezTo>
                  <a:pt x="0" y="20638"/>
                  <a:pt x="691" y="21600"/>
                  <a:pt x="1544" y="21600"/>
                </a:cubicBezTo>
                <a:lnTo>
                  <a:pt x="20056" y="21600"/>
                </a:lnTo>
                <a:cubicBezTo>
                  <a:pt x="20909" y="21600"/>
                  <a:pt x="21600" y="20638"/>
                  <a:pt x="21600" y="19441"/>
                </a:cubicBezTo>
                <a:cubicBezTo>
                  <a:pt x="21600" y="18250"/>
                  <a:pt x="20909" y="17282"/>
                  <a:pt x="20056" y="17282"/>
                </a:cubicBezTo>
                <a:close/>
                <a:moveTo>
                  <a:pt x="1544" y="4321"/>
                </a:moveTo>
                <a:lnTo>
                  <a:pt x="20056" y="4321"/>
                </a:lnTo>
                <a:cubicBezTo>
                  <a:pt x="20909" y="4321"/>
                  <a:pt x="21600" y="3353"/>
                  <a:pt x="21600" y="2159"/>
                </a:cubicBezTo>
                <a:cubicBezTo>
                  <a:pt x="21600" y="965"/>
                  <a:pt x="20909" y="0"/>
                  <a:pt x="20056" y="0"/>
                </a:cubicBezTo>
                <a:lnTo>
                  <a:pt x="1544" y="0"/>
                </a:lnTo>
                <a:cubicBezTo>
                  <a:pt x="691" y="0"/>
                  <a:pt x="0" y="965"/>
                  <a:pt x="0" y="2159"/>
                </a:cubicBezTo>
                <a:cubicBezTo>
                  <a:pt x="0" y="3353"/>
                  <a:pt x="691" y="4321"/>
                  <a:pt x="1544" y="4321"/>
                </a:cubicBezTo>
                <a:close/>
                <a:moveTo>
                  <a:pt x="20056" y="8640"/>
                </a:moveTo>
                <a:lnTo>
                  <a:pt x="1544" y="8640"/>
                </a:lnTo>
                <a:cubicBezTo>
                  <a:pt x="691" y="8640"/>
                  <a:pt x="0" y="9608"/>
                  <a:pt x="0" y="10799"/>
                </a:cubicBezTo>
                <a:cubicBezTo>
                  <a:pt x="0" y="11996"/>
                  <a:pt x="691" y="12958"/>
                  <a:pt x="1544" y="12958"/>
                </a:cubicBezTo>
                <a:lnTo>
                  <a:pt x="20056" y="12958"/>
                </a:lnTo>
                <a:cubicBezTo>
                  <a:pt x="20909" y="12958"/>
                  <a:pt x="21600" y="11996"/>
                  <a:pt x="21600" y="10799"/>
                </a:cubicBezTo>
                <a:cubicBezTo>
                  <a:pt x="21600" y="9608"/>
                  <a:pt x="20909" y="8640"/>
                  <a:pt x="20056" y="8640"/>
                </a:cubicBezTo>
                <a:close/>
              </a:path>
            </a:pathLst>
          </a:custGeom>
          <a:solidFill>
            <a:schemeClr val="dk1">
              <a:alpha val="50000"/>
            </a:schemeClr>
          </a:solidFill>
          <a:ln w="12700" cap="flat">
            <a:noFill/>
            <a:miter/>
          </a:ln>
          <a:effectLst/>
        </p:spPr>
        <p:txBody>
          <a:bodyPr wrap="square" lIns="38100" tIns="38100" rIns="38100" bIns="38100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8480" y="188327"/>
            <a:ext cx="297572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3600" dirty="0">
                <a:solidFill>
                  <a:srgbClr val="554F4D"/>
                </a:solidFill>
                <a:latin typeface="서울남산체 vert"/>
                <a:ea typeface="서울남산체 vert"/>
              </a:rPr>
              <a:t>프로젝트 개요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11508" y="3921760"/>
            <a:ext cx="2517646" cy="650235"/>
          </a:xfrm>
          <a:prstGeom prst="rect">
            <a:avLst/>
          </a:prstGeom>
          <a:solidFill>
            <a:srgbClr val="D8B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554F4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3510" y="3985267"/>
            <a:ext cx="190690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 b="1" dirty="0" err="1">
                <a:solidFill>
                  <a:srgbClr val="554F4D"/>
                </a:solidFill>
                <a:latin typeface="서울남산체 M"/>
                <a:ea typeface="서울남산체 M"/>
              </a:rPr>
              <a:t>프로젝트명</a:t>
            </a:r>
            <a:endParaRPr lang="ko-KR" altLang="en-US" sz="2800" b="1" dirty="0">
              <a:solidFill>
                <a:srgbClr val="554F4D"/>
              </a:solidFill>
              <a:latin typeface="서울남산체 M"/>
              <a:ea typeface="서울남산체 M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29154" y="3271525"/>
            <a:ext cx="2517646" cy="650235"/>
          </a:xfrm>
          <a:prstGeom prst="rect">
            <a:avLst/>
          </a:prstGeom>
          <a:solidFill>
            <a:srgbClr val="D8B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554F4D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99560" y="3335032"/>
            <a:ext cx="1564005" cy="511163"/>
          </a:xfrm>
          <a:prstGeom prst="rect">
            <a:avLst/>
          </a:prstGeom>
          <a:solidFill>
            <a:srgbClr val="D8BEE4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 b="1">
                <a:solidFill>
                  <a:srgbClr val="554F4D"/>
                </a:solidFill>
                <a:latin typeface="서울남산체 M"/>
                <a:ea typeface="서울남산체 M"/>
              </a:rPr>
              <a:t>계획의도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46800" y="2621290"/>
            <a:ext cx="2517646" cy="650235"/>
          </a:xfrm>
          <a:prstGeom prst="rect">
            <a:avLst/>
          </a:prstGeom>
          <a:solidFill>
            <a:srgbClr val="D8B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554F4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3685" y="2684797"/>
            <a:ext cx="1564005" cy="523220"/>
          </a:xfrm>
          <a:prstGeom prst="rect">
            <a:avLst/>
          </a:prstGeom>
          <a:solidFill>
            <a:srgbClr val="D8BEE4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 b="1">
                <a:solidFill>
                  <a:srgbClr val="554F4D"/>
                </a:solidFill>
                <a:latin typeface="서울남산체 M"/>
                <a:ea typeface="서울남산체 M"/>
              </a:rPr>
              <a:t>개발내역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664445" y="1971055"/>
            <a:ext cx="2517646" cy="650235"/>
          </a:xfrm>
          <a:prstGeom prst="rect">
            <a:avLst/>
          </a:prstGeom>
          <a:solidFill>
            <a:srgbClr val="D8B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554F4D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38285" y="2034562"/>
            <a:ext cx="1564005" cy="523220"/>
          </a:xfrm>
          <a:prstGeom prst="rect">
            <a:avLst/>
          </a:prstGeom>
          <a:solidFill>
            <a:srgbClr val="D8BEE4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 b="1">
                <a:solidFill>
                  <a:srgbClr val="554F4D"/>
                </a:solidFill>
                <a:latin typeface="서울남산체 M"/>
                <a:ea typeface="서울남산체 M"/>
              </a:rPr>
              <a:t>개발기간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11508" y="4661727"/>
            <a:ext cx="24140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서울남산체 EB"/>
                <a:ea typeface="서울남산체 EB"/>
              </a:rPr>
              <a:t>중고거래 게시판</a:t>
            </a:r>
          </a:p>
          <a:p>
            <a:pPr>
              <a:defRPr/>
            </a:pPr>
            <a:r>
              <a:rPr lang="ko-KR" altLang="en-US" sz="1400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서울남산체 EB"/>
                <a:ea typeface="서울남산체 EB"/>
              </a:rPr>
              <a:t>포도마켓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29154" y="4020766"/>
            <a:ext cx="2414012" cy="93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ko-KR" altLang="en-US" sz="1400" b="0" spc="100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서울남산체 EB"/>
                <a:ea typeface="서울남산체 EB"/>
              </a:rPr>
              <a:t>DB 구축의 단계를 하나씩 밝아가는 동안 설계, 요구분석서 등 </a:t>
            </a:r>
            <a:r>
              <a:rPr kumimoji="1" lang="ko-KR" altLang="en-US" sz="1400" b="0" spc="0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서울남산체 EB"/>
                <a:ea typeface="서울남산체 EB"/>
              </a:rPr>
              <a:t>전반적인 이해를 </a:t>
            </a:r>
          </a:p>
          <a:p>
            <a:pPr>
              <a:defRPr/>
            </a:pPr>
            <a:r>
              <a:rPr kumimoji="1" lang="ko-KR" altLang="en-US" sz="1400" b="0" spc="0" dirty="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서울남산체 EB"/>
                <a:ea typeface="서울남산체 EB"/>
              </a:rPr>
              <a:t>목표로 함</a:t>
            </a:r>
          </a:p>
        </p:txBody>
      </p:sp>
      <p:pic>
        <p:nvPicPr>
          <p:cNvPr id="31" name="그래픽 30" descr="갈매기형 화살표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82889" y="1987893"/>
            <a:ext cx="523221" cy="523221"/>
          </a:xfrm>
          <a:prstGeom prst="rect">
            <a:avLst/>
          </a:prstGeom>
        </p:spPr>
      </p:pic>
      <p:pic>
        <p:nvPicPr>
          <p:cNvPr id="32" name="그래픽 31" descr="갈매기형 화살표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57539" y="2671627"/>
            <a:ext cx="523221" cy="523221"/>
          </a:xfrm>
          <a:prstGeom prst="rect">
            <a:avLst/>
          </a:prstGeom>
        </p:spPr>
      </p:pic>
      <p:pic>
        <p:nvPicPr>
          <p:cNvPr id="33" name="그래픽 32" descr="갈매기형 화살표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53455" y="3292036"/>
            <a:ext cx="523221" cy="523221"/>
          </a:xfrm>
          <a:prstGeom prst="rect">
            <a:avLst/>
          </a:prstGeom>
        </p:spPr>
      </p:pic>
      <p:sp>
        <p:nvSpPr>
          <p:cNvPr id="36" name="TextBox 22"/>
          <p:cNvSpPr txBox="1"/>
          <p:nvPr/>
        </p:nvSpPr>
        <p:spPr>
          <a:xfrm>
            <a:off x="6146800" y="3375835"/>
            <a:ext cx="25176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ko-KR" altLang="en-US" sz="1400" i="0" baseline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서울남산체 EB"/>
                <a:ea typeface="서울남산체 EB"/>
              </a:rPr>
              <a:t>~ </a:t>
            </a:r>
            <a:r>
              <a:rPr kumimoji="1" lang="en-US" altLang="ko-KR" sz="1400" i="0" baseline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서울남산체 EB"/>
                <a:ea typeface="서울남산체 EB"/>
              </a:rPr>
              <a:t>0</a:t>
            </a:r>
            <a:r>
              <a:rPr kumimoji="1" lang="en-US" altLang="ko-KR" sz="14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서울남산체 EB"/>
                <a:ea typeface="서울남산체 EB"/>
              </a:rPr>
              <a:t>5</a:t>
            </a:r>
            <a:r>
              <a:rPr kumimoji="1" lang="ko-KR" altLang="en-US" sz="1400" i="0" baseline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서울남산체 EB"/>
                <a:ea typeface="서울남산체 EB"/>
              </a:rPr>
              <a:t>.</a:t>
            </a:r>
            <a:r>
              <a:rPr kumimoji="1" lang="en-US" altLang="ko-KR" sz="1400" i="0" baseline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서울남산체 EB"/>
                <a:ea typeface="서울남산체 EB"/>
              </a:rPr>
              <a:t>2</a:t>
            </a:r>
            <a:r>
              <a:rPr kumimoji="1" lang="en-US" altLang="ko-KR" sz="14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서울남산체 EB"/>
                <a:ea typeface="서울남산체 EB"/>
              </a:rPr>
              <a:t>2</a:t>
            </a:r>
            <a:r>
              <a:rPr kumimoji="1" lang="ko-KR" altLang="en-US" sz="1400" i="0" baseline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서울남산체 EB"/>
                <a:ea typeface="서울남산체 EB"/>
              </a:rPr>
              <a:t> : 요구사항분석</a:t>
            </a:r>
          </a:p>
          <a:p>
            <a:pPr>
              <a:defRPr/>
            </a:pPr>
            <a:r>
              <a:rPr kumimoji="1" lang="ko-KR" altLang="en-US" sz="1400" i="0" baseline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서울남산체 EB"/>
                <a:ea typeface="서울남산체 EB"/>
              </a:rPr>
              <a:t>~ 0</a:t>
            </a:r>
            <a:r>
              <a:rPr kumimoji="1" lang="en-US" altLang="ko-KR" sz="1400" i="0" baseline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서울남산체 EB"/>
                <a:ea typeface="서울남산체 EB"/>
              </a:rPr>
              <a:t>5</a:t>
            </a:r>
            <a:r>
              <a:rPr kumimoji="1" lang="ko-KR" altLang="en-US" sz="1400" i="0" baseline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서울남산체 EB"/>
                <a:ea typeface="서울남산체 EB"/>
              </a:rPr>
              <a:t>.</a:t>
            </a:r>
            <a:r>
              <a:rPr kumimoji="1" lang="en-US" altLang="ko-KR" sz="14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서울남산체 EB"/>
                <a:ea typeface="서울남산체 EB"/>
              </a:rPr>
              <a:t>29</a:t>
            </a:r>
            <a:r>
              <a:rPr kumimoji="1" lang="ko-KR" altLang="en-US" sz="1400" i="0" baseline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서울남산체 EB"/>
                <a:ea typeface="서울남산체 EB"/>
              </a:rPr>
              <a:t> : </a:t>
            </a:r>
            <a:r>
              <a:rPr kumimoji="1" lang="ko-KR" altLang="en-US" sz="14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서울남산체 EB"/>
                <a:ea typeface="서울남산체 EB"/>
              </a:rPr>
              <a:t>데이터베이스 설계</a:t>
            </a:r>
          </a:p>
          <a:p>
            <a:pPr>
              <a:defRPr/>
            </a:pPr>
            <a:r>
              <a:rPr kumimoji="1" lang="en-US" altLang="ko-KR" sz="14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서울남산체 EB"/>
                <a:ea typeface="서울남산체 EB"/>
              </a:rPr>
              <a:t> </a:t>
            </a:r>
            <a:r>
              <a:rPr kumimoji="1" lang="en-US" altLang="ko-KR" sz="1400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서울남산체 EB"/>
                <a:ea typeface="서울남산체 EB"/>
              </a:rPr>
              <a:t>             </a:t>
            </a:r>
            <a:r>
              <a:rPr kumimoji="1" lang="ko-KR" altLang="en-US" sz="1400" i="0" baseline="0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서울남산체 EB"/>
                <a:ea typeface="서울남산체 EB"/>
              </a:rPr>
              <a:t>HTML </a:t>
            </a:r>
            <a:r>
              <a:rPr kumimoji="1" lang="ko-KR" altLang="en-US" sz="1400" i="0" baseline="0" dirty="0" err="1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서울남산체 EB"/>
                <a:ea typeface="서울남산체 EB"/>
              </a:rPr>
              <a:t>프로토타입</a:t>
            </a:r>
            <a:r>
              <a:rPr kumimoji="1" lang="ko-KR" altLang="en-US" sz="1400" i="0" baseline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서울남산체 EB"/>
                <a:ea typeface="서울남산체 EB"/>
              </a:rPr>
              <a:t> </a:t>
            </a:r>
          </a:p>
        </p:txBody>
      </p:sp>
      <p:sp>
        <p:nvSpPr>
          <p:cNvPr id="37" name="TextBox 24"/>
          <p:cNvSpPr txBox="1"/>
          <p:nvPr/>
        </p:nvSpPr>
        <p:spPr>
          <a:xfrm>
            <a:off x="8664445" y="2709027"/>
            <a:ext cx="2444276" cy="575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ko-KR" altLang="en-US" sz="16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서울남산체 EB"/>
                <a:ea typeface="서울남산체 EB"/>
              </a:rPr>
              <a:t>2020.0</a:t>
            </a:r>
            <a:r>
              <a:rPr kumimoji="1" lang="en-US" altLang="ko-KR" sz="16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서울남산체 EB"/>
                <a:ea typeface="서울남산체 EB"/>
              </a:rPr>
              <a:t>5</a:t>
            </a:r>
            <a:r>
              <a:rPr kumimoji="1" lang="ko-KR" altLang="en-US" sz="16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서울남산체 EB"/>
                <a:ea typeface="서울남산체 EB"/>
              </a:rPr>
              <a:t>.</a:t>
            </a:r>
            <a:r>
              <a:rPr kumimoji="1" lang="en-US" altLang="ko-KR" sz="16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서울남산체 EB"/>
                <a:ea typeface="서울남산체 EB"/>
              </a:rPr>
              <a:t>18</a:t>
            </a:r>
            <a:r>
              <a:rPr kumimoji="1" lang="ko-KR" altLang="en-US" sz="1600" i="0" baseline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서울남산체 EB"/>
                <a:ea typeface="서울남산체 EB"/>
              </a:rPr>
              <a:t> ~ 2020.0</a:t>
            </a:r>
            <a:r>
              <a:rPr kumimoji="1" lang="en-US" altLang="ko-KR" sz="1600" i="0" baseline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서울남산체 EB"/>
                <a:ea typeface="서울남산체 EB"/>
              </a:rPr>
              <a:t>6</a:t>
            </a:r>
            <a:r>
              <a:rPr kumimoji="1" lang="ko-KR" altLang="en-US" sz="1600" i="0" baseline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서울남산체 EB"/>
                <a:ea typeface="서울남산체 EB"/>
              </a:rPr>
              <a:t>.</a:t>
            </a:r>
            <a:r>
              <a:rPr kumimoji="1" lang="en-US" altLang="ko-KR" sz="1600" i="0" baseline="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서울남산체 EB"/>
                <a:ea typeface="서울남산체 EB"/>
              </a:rPr>
              <a:t>19</a:t>
            </a:r>
            <a:endParaRPr kumimoji="1" lang="en-US" altLang="ko-KR" sz="1600" i="0" baseline="0" dirty="0">
              <a:solidFill>
                <a:schemeClr val="tx1"/>
              </a:solidFill>
              <a:latin typeface="서울남산체 EB"/>
              <a:ea typeface="서울남산체 EB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715501" y="6487583"/>
            <a:ext cx="2476499" cy="3704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38" name="직사각형 37"/>
          <p:cNvSpPr/>
          <p:nvPr/>
        </p:nvSpPr>
        <p:spPr>
          <a:xfrm>
            <a:off x="9324975" y="6038850"/>
            <a:ext cx="2867025" cy="819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41" name="직사각형 1"/>
          <p:cNvSpPr/>
          <p:nvPr/>
        </p:nvSpPr>
        <p:spPr>
          <a:xfrm>
            <a:off x="538480" y="0"/>
            <a:ext cx="11653520" cy="111760"/>
          </a:xfrm>
          <a:prstGeom prst="rect">
            <a:avLst/>
          </a:prstGeom>
          <a:solidFill>
            <a:srgbClr val="CD9FD2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4"/>
          <p:cNvCxnSpPr/>
          <p:nvPr/>
        </p:nvCxnSpPr>
        <p:spPr>
          <a:xfrm>
            <a:off x="538480" y="911225"/>
            <a:ext cx="11653520" cy="0"/>
          </a:xfrm>
          <a:prstGeom prst="line">
            <a:avLst/>
          </a:prstGeom>
          <a:solidFill>
            <a:srgbClr val="CD9FD2">
              <a:alpha val="47000"/>
            </a:srgbClr>
          </a:solidFill>
          <a:ln w="25400">
            <a:solidFill>
              <a:srgbClr val="CD9F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016000" y="2349000"/>
            <a:ext cx="2160000" cy="2160000"/>
          </a:xfrm>
          <a:prstGeom prst="rect">
            <a:avLst/>
          </a:prstGeom>
          <a:solidFill>
            <a:srgbClr val="D8B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34"/>
          <p:cNvSpPr txBox="1"/>
          <p:nvPr/>
        </p:nvSpPr>
        <p:spPr>
          <a:xfrm>
            <a:off x="5033010" y="4519316"/>
            <a:ext cx="215455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서울남산체 M"/>
                <a:ea typeface="서울남산체 M"/>
                <a:cs typeface="Clear Sans"/>
              </a:rPr>
              <a:t>개발환경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472083" y="5894916"/>
            <a:ext cx="2719917" cy="963083"/>
          </a:xfrm>
          <a:prstGeom prst="rect">
            <a:avLst/>
          </a:prstGeom>
          <a:solidFill>
            <a:srgbClr val="EDE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4" name="Shape 1804"/>
          <p:cNvSpPr/>
          <p:nvPr/>
        </p:nvSpPr>
        <p:spPr>
          <a:xfrm>
            <a:off x="5727744" y="3040108"/>
            <a:ext cx="736512" cy="7777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18" h="21320" extrusionOk="0">
                <a:moveTo>
                  <a:pt x="6122" y="19157"/>
                </a:moveTo>
                <a:lnTo>
                  <a:pt x="3902" y="19634"/>
                </a:lnTo>
                <a:cubicBezTo>
                  <a:pt x="3688" y="19233"/>
                  <a:pt x="3431" y="18833"/>
                  <a:pt x="2957" y="18361"/>
                </a:cubicBezTo>
                <a:cubicBezTo>
                  <a:pt x="2486" y="17889"/>
                  <a:pt x="2085" y="17631"/>
                  <a:pt x="1685" y="17417"/>
                </a:cubicBezTo>
                <a:lnTo>
                  <a:pt x="2162" y="15198"/>
                </a:lnTo>
                <a:lnTo>
                  <a:pt x="2804" y="14556"/>
                </a:lnTo>
                <a:cubicBezTo>
                  <a:pt x="2804" y="14556"/>
                  <a:pt x="4012" y="14580"/>
                  <a:pt x="5374" y="15944"/>
                </a:cubicBezTo>
                <a:cubicBezTo>
                  <a:pt x="6737" y="17307"/>
                  <a:pt x="6762" y="18516"/>
                  <a:pt x="6762" y="18516"/>
                </a:cubicBezTo>
                <a:cubicBezTo>
                  <a:pt x="6762" y="18516"/>
                  <a:pt x="6122" y="19157"/>
                  <a:pt x="6122" y="19157"/>
                </a:cubicBezTo>
                <a:close/>
                <a:moveTo>
                  <a:pt x="19625" y="1692"/>
                </a:moveTo>
                <a:cubicBezTo>
                  <a:pt x="17654" y="-280"/>
                  <a:pt x="16174" y="15"/>
                  <a:pt x="16174" y="15"/>
                </a:cubicBezTo>
                <a:lnTo>
                  <a:pt x="9270" y="6920"/>
                </a:lnTo>
                <a:lnTo>
                  <a:pt x="1379" y="14810"/>
                </a:lnTo>
                <a:lnTo>
                  <a:pt x="0" y="21320"/>
                </a:lnTo>
                <a:lnTo>
                  <a:pt x="6508" y="19939"/>
                </a:lnTo>
                <a:lnTo>
                  <a:pt x="14399" y="12048"/>
                </a:lnTo>
                <a:lnTo>
                  <a:pt x="21302" y="5145"/>
                </a:lnTo>
                <a:cubicBezTo>
                  <a:pt x="21302" y="5145"/>
                  <a:pt x="21600" y="3665"/>
                  <a:pt x="19625" y="1692"/>
                </a:cubicBezTo>
                <a:close/>
              </a:path>
            </a:pathLst>
          </a:custGeom>
          <a:solidFill>
            <a:schemeClr val="dk1">
              <a:alpha val="50000"/>
            </a:schemeClr>
          </a:solidFill>
          <a:ln w="12700" cap="flat">
            <a:noFill/>
            <a:miter/>
          </a:ln>
          <a:effectLst/>
        </p:spPr>
        <p:txBody>
          <a:bodyPr wrap="square" lIns="38100" tIns="38100" rIns="38100" bIns="38100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Office 테마">
  <a:themeElements>
    <a:clrScheme name="200510_라벤더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cd9fd2"/>
      </a:accent1>
      <a:accent2>
        <a:srgbClr val="aa8fd3"/>
      </a:accent2>
      <a:accent3>
        <a:srgbClr val="cdbfe0"/>
      </a:accent3>
      <a:accent4>
        <a:srgbClr val="fcc3d5"/>
      </a:accent4>
      <a:accent5>
        <a:srgbClr val="fadbee"/>
      </a:accent5>
      <a:accent6>
        <a:srgbClr val="d4cdfb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208</ep:Words>
  <ep:PresentationFormat>사용자 지정</ep:PresentationFormat>
  <ep:Paragraphs>120</ep:Paragraphs>
  <ep:Slides>24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ep:HeadingPairs>
  <ep:TitlesOfParts>
    <vt:vector size="26" baseType="lpstr">
      <vt:lpstr>Office 테마</vt:lpstr>
      <vt:lpstr>1_Office 테마</vt:lpstr>
      <vt:lpstr>PowerPoint 프레젠테이션</vt:lpstr>
      <vt:lpstr>PowerPoint 프레젠테이션</vt:lpstr>
      <vt:lpstr>슬라이드 3</vt:lpstr>
      <vt:lpstr>슬라이드 4</vt:lpstr>
      <vt:lpstr>슬라이드 5</vt:lpstr>
      <vt:lpstr>슬라이드 6</vt:lpstr>
      <vt:lpstr>슬라이드 7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2020-05-03T01:37:17.000</dcterms:created>
  <dc:creator>Yu Saebyeol</dc:creator>
  <cp:lastModifiedBy>Administrator</cp:lastModifiedBy>
  <dcterms:modified xsi:type="dcterms:W3CDTF">2020-06-19T03:41:08.791</dcterms:modified>
  <cp:revision>168</cp:revision>
  <dc:title>PowerPoint 프레젠테이션</dc:title>
  <cp:version>1000.0000.01</cp:version>
</cp:coreProperties>
</file>