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4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9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5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0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8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F9B4-417E-4D09-96EA-806D0AFE030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C37B-5E7F-46B1-903B-5B8618498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24663" y="1095384"/>
            <a:ext cx="2165684" cy="5739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8107" y="301559"/>
            <a:ext cx="417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</a:rPr>
              <a:t>전라북도 요기조기 </a:t>
            </a:r>
            <a:r>
              <a:rPr lang="ko-KR" altLang="en-US" sz="2400" smtClean="0">
                <a:solidFill>
                  <a:schemeClr val="accent5">
                    <a:lumMod val="75000"/>
                  </a:schemeClr>
                </a:solidFill>
              </a:rPr>
              <a:t>사이트맵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4320" y="1182294"/>
            <a:ext cx="188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Main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>
            <a:stCxn id="4" idx="2"/>
          </p:cNvCxnSpPr>
          <p:nvPr/>
        </p:nvCxnSpPr>
        <p:spPr>
          <a:xfrm flipH="1">
            <a:off x="5904689" y="1669315"/>
            <a:ext cx="2816" cy="4572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046748" y="2126517"/>
            <a:ext cx="99380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1046748" y="2126517"/>
            <a:ext cx="3" cy="4572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0984828" y="2126517"/>
            <a:ext cx="3" cy="4572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3439793" y="2128884"/>
            <a:ext cx="3" cy="4572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904685" y="2126517"/>
            <a:ext cx="3" cy="4572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436604" y="2131251"/>
            <a:ext cx="3" cy="4572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8216" y="2583719"/>
            <a:ext cx="2165684" cy="5739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7873" y="2670629"/>
            <a:ext cx="188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공연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56377" y="2583719"/>
            <a:ext cx="2165684" cy="5739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96034" y="2670629"/>
            <a:ext cx="188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전시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35975" y="2583719"/>
            <a:ext cx="2165684" cy="5739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975632" y="2670629"/>
            <a:ext cx="188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축제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74525" y="2572069"/>
            <a:ext cx="2165684" cy="5739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514548" y="2654626"/>
            <a:ext cx="188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요기조기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874393" y="2588453"/>
            <a:ext cx="2165684" cy="5739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014050" y="2675363"/>
            <a:ext cx="188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마이 페이지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14548" y="3489811"/>
            <a:ext cx="2227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⦁</a:t>
            </a:r>
            <a:r>
              <a:rPr lang="ko-KR" altLang="en-US" dirty="0" smtClean="0"/>
              <a:t> 사이트 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⦁</a:t>
            </a:r>
            <a:r>
              <a:rPr lang="ko-KR" altLang="en-US" dirty="0" smtClean="0"/>
              <a:t> 입점 문의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⦁</a:t>
            </a:r>
            <a:r>
              <a:rPr lang="ko-KR" altLang="en-US" dirty="0" smtClean="0"/>
              <a:t> 커뮤니티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877916" y="3489811"/>
            <a:ext cx="2227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⦁</a:t>
            </a:r>
            <a:r>
              <a:rPr lang="ko-KR" altLang="en-US" dirty="0" smtClean="0"/>
              <a:t> 회원 정보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⦁</a:t>
            </a:r>
            <a:r>
              <a:rPr lang="ko-KR" altLang="en-US" dirty="0" smtClean="0"/>
              <a:t> 예매 티켓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480" y="3480593"/>
            <a:ext cx="222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⦁ 공연 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⦁ 공연 예매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394164" y="3480592"/>
            <a:ext cx="222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⦁ 전시 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⦁ 전시 예매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757532" y="3480592"/>
            <a:ext cx="22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⦁ 축제 정보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214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5</cp:revision>
  <dcterms:created xsi:type="dcterms:W3CDTF">2022-01-25T07:10:41Z</dcterms:created>
  <dcterms:modified xsi:type="dcterms:W3CDTF">2022-01-25T07:20:24Z</dcterms:modified>
</cp:coreProperties>
</file>