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98B13-8C11-4FC3-A6C5-3B0E9197D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D5576B-18D4-420C-A1E1-517982F75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7EA94A-80F9-4EE7-864D-8C9ACD9A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4B2F-D157-4284-AE12-42EFEC09063C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9CFA54-3264-444A-ACE0-52BD855B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4923A2-AF67-4BCD-AA39-E83EAB8FD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203B-E13D-4B4A-B4A3-EF6F18B4B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90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F44FE3-961B-460A-B6AC-871D53E99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9C2613-AA7C-4F24-BD9B-59621DD2F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0565C3-1BAB-46C8-B27A-16F525D6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4B2F-D157-4284-AE12-42EFEC09063C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A4CF94-04A7-4DB4-9362-844D09C39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CB2392-3B4C-424B-AF62-0DBCC57A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203B-E13D-4B4A-B4A3-EF6F18B4B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19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85A71D0-7118-432A-8CAB-ACF44F4E9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5583A9-57A4-4AE1-8361-DDE81D507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D7FFA8-B258-4A52-A80F-81435EEFC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4B2F-D157-4284-AE12-42EFEC09063C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4C453F-A0E9-4DFD-A460-9C9DA768B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79F189-DAC1-4992-9E9D-97465992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203B-E13D-4B4A-B4A3-EF6F18B4B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81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B82BBC-42D9-47D0-BEF0-05058DBE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156CE0-08FE-466A-AEC5-B1A1A0B89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68E1E7-37F5-4891-847F-2183B983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4B2F-D157-4284-AE12-42EFEC09063C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685821-70B0-4AAA-B928-563027E9C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C6AC14-C202-45BA-8B26-61E10F17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203B-E13D-4B4A-B4A3-EF6F18B4B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73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E5CFC-079A-45E3-BF78-CC1EE28C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65BF71-DA49-4A0E-8F7C-00F702F86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14715C-3C61-4EE1-88D9-330CDE10E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4B2F-D157-4284-AE12-42EFEC09063C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802B39-6CAD-46D2-AEF6-BE03CE15D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08179F-8AE8-41C5-987C-5DC76D43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203B-E13D-4B4A-B4A3-EF6F18B4B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46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CDA731-11C3-44F3-863C-C6D369A7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33086E-BD41-4AA7-9E18-84E22A03A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F115A8-3424-4042-A821-5240B61AD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369773-6AD4-4A8A-AA94-819B6CFE0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4B2F-D157-4284-AE12-42EFEC09063C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440334-C7E1-4D3E-82A9-8B4D5FB7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B6E44D-4754-443B-A80D-8AA32807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203B-E13D-4B4A-B4A3-EF6F18B4B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75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45A30C-3969-45EB-A0DD-A25D3CBE7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B41A3F-E108-4A82-B18A-4B816A68E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522940-39DE-4A62-B3F1-6D5ABCC9A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D182C5D-12F5-4A20-9317-6E5D75A5E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2A59417-8C98-427C-A0A3-814D35B87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2E9B156-79C9-4E6D-A688-6D643848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4B2F-D157-4284-AE12-42EFEC09063C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45E2492-3BAF-4AB4-9C46-6CA26FB2C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69384C7-0330-496F-9357-F580DA3B5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203B-E13D-4B4A-B4A3-EF6F18B4B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50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08E0D6-2C4D-4369-B039-30D05DA3A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707BF3-DFD2-4CE5-AFDA-BA59D8DF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4B2F-D157-4284-AE12-42EFEC09063C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C4D4FC8-3ED0-49B4-B002-CFBF6509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2A8BDD7-B6D0-4073-8337-A97A205C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203B-E13D-4B4A-B4A3-EF6F18B4B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41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715CA54-BD29-4B11-A299-B5F1BC99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4B2F-D157-4284-AE12-42EFEC09063C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BB80D03-66A5-4D53-BAA5-F2822CC4D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5D1DE5-B9A2-4514-8CA5-EEEC614A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203B-E13D-4B4A-B4A3-EF6F18B4B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90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3BA9F-98E2-4E69-800E-C34C5276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5D922C-6242-4ACA-B6F3-AA84EBA9A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8AD2C43-5C27-49E3-AF01-2DBB2D1FF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AB3A4A-9065-4059-81AA-DB45F50DC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4B2F-D157-4284-AE12-42EFEC09063C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D261EE-44E9-4AE8-9ABE-AB55BA14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B237C3-4694-4EB7-A9DF-F1417D6D8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203B-E13D-4B4A-B4A3-EF6F18B4B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85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B0AC30-A1BF-41BA-BDFB-8FE02C67E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695FC6C-B9CD-416C-ACAE-20162E37E9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334196-6678-486D-99DB-111BFDADC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EA60D7-D211-448D-84C5-9D43D78F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74B2F-D157-4284-AE12-42EFEC09063C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FF0C31-A88D-4135-824E-D61247A0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3E9CC5-C808-4A25-A521-CE589DF6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E203B-E13D-4B4A-B4A3-EF6F18B4B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67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78FDC2-32E1-4C48-A036-E1219EDAE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7BA089-0651-4EC9-93E0-6893A0A18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82E1A1-1671-4FBF-8DF7-EFC852622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74B2F-D157-4284-AE12-42EFEC09063C}" type="datetimeFigureOut">
              <a:rPr lang="ru-RU" smtClean="0"/>
              <a:t>20.11.2024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1F500A-8474-47EA-91DD-4978C3B2A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FE584E-A4EA-4C02-AB65-34B83465B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E203B-E13D-4B4A-B4A3-EF6F18B4B6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02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F148D98-0445-48FC-B6DA-F5A688664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170" y="261032"/>
            <a:ext cx="3286584" cy="170521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AB63A3C-3510-46D5-AF05-F5698F712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4" y="2122037"/>
            <a:ext cx="7297168" cy="165758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2F23BC5-6961-45AB-BAC4-3936331F6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250" y="2122037"/>
            <a:ext cx="3105583" cy="173379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83D71AF-96D5-4D7A-BE76-4F3ED63E6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57" y="3855829"/>
            <a:ext cx="3258005" cy="163852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B85625B-434B-482E-81D8-C0A3E27CF4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1597" y="4017776"/>
            <a:ext cx="4410691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0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36600E-ECD2-48E2-8939-01DAC9D19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78" y="1309391"/>
            <a:ext cx="8554644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8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DD6DD8-1EB2-4843-8228-525FDC484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206" y="490127"/>
            <a:ext cx="5277587" cy="587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301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Егор Щербаков</dc:creator>
  <cp:lastModifiedBy>Егор Щербаков</cp:lastModifiedBy>
  <cp:revision>7</cp:revision>
  <dcterms:created xsi:type="dcterms:W3CDTF">2024-11-20T02:46:25Z</dcterms:created>
  <dcterms:modified xsi:type="dcterms:W3CDTF">2024-11-20T04:11:06Z</dcterms:modified>
</cp:coreProperties>
</file>