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1FB3-796D-56A5-A860-7CFDF012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985EE-1040-AFC1-29C1-3C860E5F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0830-42EA-DC48-A7C7-CB9785D5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E713-D84E-DF7F-10A1-AA0B41BC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74AC-7EAB-912F-3315-7C400EFA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21A-3B35-1752-AAA2-15209263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6A91-73B5-F745-4FA5-5505A89BB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1C4A-50A8-B6B0-2305-87FCB3A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EB01-B24D-349D-7978-9E43A780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21FD-3D16-950C-DD87-78B55677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4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04405-85CB-ECFF-9107-534ED6BA0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BE830-F457-7F39-05B9-D839E32A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B3E0-E556-8239-05B6-CB90EF7B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2461-4C0A-3B58-80E1-728F0220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444A-E2CF-5B6B-1F52-4CD278B8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9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CA2E-39AE-CDF4-90F2-88CEB261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AD3F-73CA-3374-A2CF-87DB4CC9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821D-A5BF-00FE-22C9-B0E1FBCE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59FB-3C6D-C544-F997-0D18EE54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34F2-065B-1286-930A-7BBEF994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C95D-9FD1-0B3C-66ED-C237D072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6604-2E22-74E2-EF79-0C283DF3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9BFD-DD0A-75A3-6945-F97ACCF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89ED-C982-52CB-E5C1-4F744FD5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FCB6-316B-8038-1B0D-C89F7ED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73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F2F3-4DB3-C385-C24B-D75565B1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DB27-946A-826B-1FE2-A666B1131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93F0-042E-7D5E-D772-D9947B533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23A94-BBF8-A9FF-E17A-60A0B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5FFE9-9975-FD4E-FCF9-DCF6F3C7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6EB1-8E16-E533-E090-B3F56118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5ACD-C90D-EA3D-17C9-F30E7BD7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C48D-3263-C2A9-DC44-C47A0A1A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B9E64-65A4-850D-E886-45AF7D31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37B16-CB87-F1E0-BE9F-0D6A0B31D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199DF-42B0-94AE-73E2-CA00D4175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48689-67C4-47D8-227A-11891E4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DCA3C-27F2-AB74-1C21-276A136F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7ACF-A85A-70CB-9445-9280E1A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5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201E-4D40-488A-2DC8-1E50013D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92648-59E4-6680-EFA8-4F2B0EC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61EA1-61EF-9F6D-431D-CD3AB1B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142A9-2CBB-0C07-91B1-75E2DF52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F1F5D-EBB2-FE61-3916-591F11F5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51CE8-95AD-AAE9-F398-F72A19A8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7094-51F1-DC93-0BF2-6C1877DD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2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5A0E-8CC8-85F6-A926-D8345FB2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A14D-398F-43C1-BB25-71A07EA3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03837-70E5-8F33-E935-A2964D79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827A-CA66-8969-6618-FAFE69B5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AC2F3-3FA3-591A-16F3-B1857C02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E8A90-0C1A-409C-9BE7-0E2397B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8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AC40-3330-7D49-0215-0AB61C1E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7F054-0DF9-D10B-19CA-0BE61F7A5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ABB0-D52C-D988-17F6-F29D45050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FA96-28E8-4D94-1C57-2DB8390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8BDF-60D9-7FFA-E377-6420DA16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9114-055E-8941-E23B-B36BEF5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621BE-1CEE-1CC4-C5E5-3CA7AD01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7F9C-0E2A-29D1-E792-BE24DE4F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A664-036A-E206-DCE5-C736D8D6A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D3F5-6D0D-4778-9956-5A324D5AFFEE}" type="datetimeFigureOut">
              <a:rPr kumimoji="1" lang="ja-JP" altLang="en-US" smtClean="0"/>
              <a:t>2022/8/19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6CC1-8171-02A7-A8F5-8F71E90A9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F40B-A551-B68D-01F4-F215C087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90E4-8AD6-416E-8052-F365E34D3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9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0F3D4-92DF-470F-153C-C12E61DA52CF}"/>
              </a:ext>
            </a:extLst>
          </p:cNvPr>
          <p:cNvSpPr txBox="1"/>
          <p:nvPr/>
        </p:nvSpPr>
        <p:spPr>
          <a:xfrm>
            <a:off x="5450753" y="1752600"/>
            <a:ext cx="14395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Home Page 	</a:t>
            </a:r>
            <a:endParaRPr kumimoji="1" lang="ja-JP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97F79-B0E2-C6A0-0B64-276070830D8B}"/>
              </a:ext>
            </a:extLst>
          </p:cNvPr>
          <p:cNvCxnSpPr/>
          <p:nvPr/>
        </p:nvCxnSpPr>
        <p:spPr>
          <a:xfrm>
            <a:off x="2623127" y="2817091"/>
            <a:ext cx="758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75035-B4E6-5961-77A2-DC307B0AACB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70540" y="2398931"/>
            <a:ext cx="0" cy="103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EB8982-EBC2-AC67-1791-C3762A8DC906}"/>
              </a:ext>
            </a:extLst>
          </p:cNvPr>
          <p:cNvSpPr txBox="1"/>
          <p:nvPr/>
        </p:nvSpPr>
        <p:spPr>
          <a:xfrm>
            <a:off x="5764789" y="3440543"/>
            <a:ext cx="857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Music</a:t>
            </a:r>
            <a:endParaRPr kumimoji="1" lang="ja-JP" alt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90931E-517D-0E1D-6F75-6E70741056FC}"/>
              </a:ext>
            </a:extLst>
          </p:cNvPr>
          <p:cNvCxnSpPr/>
          <p:nvPr/>
        </p:nvCxnSpPr>
        <p:spPr>
          <a:xfrm>
            <a:off x="10206182" y="2817091"/>
            <a:ext cx="0" cy="61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9E572-BF66-ADDD-3438-9DA6BF214B70}"/>
              </a:ext>
            </a:extLst>
          </p:cNvPr>
          <p:cNvCxnSpPr/>
          <p:nvPr/>
        </p:nvCxnSpPr>
        <p:spPr>
          <a:xfrm>
            <a:off x="2623127" y="2817091"/>
            <a:ext cx="0" cy="61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F01C6C-F619-E3EA-306A-94D8AF98BF70}"/>
              </a:ext>
            </a:extLst>
          </p:cNvPr>
          <p:cNvSpPr txBox="1"/>
          <p:nvPr/>
        </p:nvSpPr>
        <p:spPr>
          <a:xfrm>
            <a:off x="2217376" y="3428999"/>
            <a:ext cx="811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Menu</a:t>
            </a:r>
            <a:endParaRPr kumimoji="1" lang="ja-JP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01FED-3E26-EAFA-0CED-DE2B1F91C8E8}"/>
              </a:ext>
            </a:extLst>
          </p:cNvPr>
          <p:cNvSpPr txBox="1"/>
          <p:nvPr/>
        </p:nvSpPr>
        <p:spPr>
          <a:xfrm>
            <a:off x="9800431" y="3428999"/>
            <a:ext cx="811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Jobs</a:t>
            </a:r>
            <a:endParaRPr kumimoji="1" lang="ja-JP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68FCF-BD28-421C-9072-59069BCB8D49}"/>
              </a:ext>
            </a:extLst>
          </p:cNvPr>
          <p:cNvCxnSpPr>
            <a:endCxn id="18" idx="0"/>
          </p:cNvCxnSpPr>
          <p:nvPr/>
        </p:nvCxnSpPr>
        <p:spPr>
          <a:xfrm>
            <a:off x="2623127" y="2817091"/>
            <a:ext cx="0" cy="61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3DCCD2-A743-4A88-9C68-F15505374E5F}"/>
              </a:ext>
            </a:extLst>
          </p:cNvPr>
          <p:cNvCxnSpPr/>
          <p:nvPr/>
        </p:nvCxnSpPr>
        <p:spPr>
          <a:xfrm>
            <a:off x="6170540" y="2828635"/>
            <a:ext cx="0" cy="61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20BD1-DC05-4413-BB67-52439FE33EA6}"/>
              </a:ext>
            </a:extLst>
          </p:cNvPr>
          <p:cNvCxnSpPr/>
          <p:nvPr/>
        </p:nvCxnSpPr>
        <p:spPr>
          <a:xfrm>
            <a:off x="10206182" y="2828635"/>
            <a:ext cx="0" cy="61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4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Gaming prowler</dc:creator>
  <cp:lastModifiedBy>#NG WEN CONG#</cp:lastModifiedBy>
  <cp:revision>2</cp:revision>
  <dcterms:created xsi:type="dcterms:W3CDTF">2022-08-18T13:48:20Z</dcterms:created>
  <dcterms:modified xsi:type="dcterms:W3CDTF">2022-08-19T05:29:46Z</dcterms:modified>
</cp:coreProperties>
</file>