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27432000"/>
  <p:notesSz cx="6858000" cy="9144000"/>
  <p:defaultTextStyle>
    <a:defPPr>
      <a:defRPr lang="en-US"/>
    </a:defPPr>
    <a:lvl1pPr marL="0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23" d="100"/>
          <a:sy n="23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489452"/>
            <a:ext cx="18653760" cy="955040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4408152"/>
            <a:ext cx="16459200" cy="662304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460500"/>
            <a:ext cx="473202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460500"/>
            <a:ext cx="1392174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838958"/>
            <a:ext cx="18928080" cy="1141094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8357858"/>
            <a:ext cx="18928080" cy="600074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7302500"/>
            <a:ext cx="932688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7302500"/>
            <a:ext cx="932688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460506"/>
            <a:ext cx="1892808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724652"/>
            <a:ext cx="9284016" cy="329564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0020300"/>
            <a:ext cx="9284016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724652"/>
            <a:ext cx="9329738" cy="329564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0020300"/>
            <a:ext cx="932973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0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828800"/>
            <a:ext cx="7078027" cy="64008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949706"/>
            <a:ext cx="11109960" cy="194945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8229600"/>
            <a:ext cx="7078027" cy="1524635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828800"/>
            <a:ext cx="7078027" cy="64008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949706"/>
            <a:ext cx="11109960" cy="194945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8229600"/>
            <a:ext cx="7078027" cy="1524635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5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460506"/>
            <a:ext cx="1892808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7302500"/>
            <a:ext cx="1892808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5425406"/>
            <a:ext cx="49377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B195-6EA8-4C5F-8A30-341BBCCF883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5425406"/>
            <a:ext cx="74066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5425406"/>
            <a:ext cx="49377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B8C2-C9D9-45CE-9BF3-951A407F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020" y="623457"/>
            <a:ext cx="7978277" cy="9000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94" y="623457"/>
            <a:ext cx="9249448" cy="9087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61390" y="9932824"/>
            <a:ext cx="16423046" cy="159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1</cp:revision>
  <dcterms:created xsi:type="dcterms:W3CDTF">2015-04-10T22:23:39Z</dcterms:created>
  <dcterms:modified xsi:type="dcterms:W3CDTF">2015-04-10T22:26:49Z</dcterms:modified>
</cp:coreProperties>
</file>