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8288000"/>
  <p:notesSz cx="6858000" cy="9144000"/>
  <p:defaultTextStyle>
    <a:defPPr>
      <a:defRPr lang="en-US"/>
    </a:defPPr>
    <a:lvl1pPr marL="0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1pPr>
    <a:lvl2pPr marL="965606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2pPr>
    <a:lvl3pPr marL="1931213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3pPr>
    <a:lvl4pPr marL="2896819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4pPr>
    <a:lvl5pPr marL="3862426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5pPr>
    <a:lvl6pPr marL="4828032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6pPr>
    <a:lvl7pPr marL="5793638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7pPr>
    <a:lvl8pPr marL="6759245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8pPr>
    <a:lvl9pPr marL="7724851" algn="l" defTabSz="1931213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22" autoAdjust="0"/>
    <p:restoredTop sz="94660"/>
  </p:normalViewPr>
  <p:slideViewPr>
    <p:cSldViewPr snapToGrid="0">
      <p:cViewPr>
        <p:scale>
          <a:sx n="40" d="100"/>
          <a:sy n="40" d="100"/>
        </p:scale>
        <p:origin x="9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992968"/>
            <a:ext cx="18653760" cy="6366933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9605435"/>
            <a:ext cx="16459200" cy="441536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973667"/>
            <a:ext cx="473202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973667"/>
            <a:ext cx="1392174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559305"/>
            <a:ext cx="18928080" cy="760729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2238572"/>
            <a:ext cx="18928080" cy="400049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868333"/>
            <a:ext cx="932688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868333"/>
            <a:ext cx="932688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973671"/>
            <a:ext cx="1892808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483101"/>
            <a:ext cx="9284016" cy="219709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680200"/>
            <a:ext cx="9284016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483101"/>
            <a:ext cx="9329738" cy="219709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680200"/>
            <a:ext cx="932973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19200"/>
            <a:ext cx="7078027" cy="42672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633138"/>
            <a:ext cx="11109960" cy="12996333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486400"/>
            <a:ext cx="7078027" cy="10164235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19200"/>
            <a:ext cx="7078027" cy="42672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633138"/>
            <a:ext cx="11109960" cy="12996333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486400"/>
            <a:ext cx="7078027" cy="10164235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973671"/>
            <a:ext cx="1892808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868333"/>
            <a:ext cx="1892808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E3F4-74F7-4D10-B82B-281CD244FC7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6950271"/>
            <a:ext cx="74066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307A-1EC2-4C10-B3BC-4BE5F18E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9" y="527676"/>
            <a:ext cx="13343040" cy="558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52" y="7284874"/>
            <a:ext cx="3681680" cy="213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230" y="4972475"/>
            <a:ext cx="3578056" cy="1170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495" y="3319413"/>
            <a:ext cx="4565526" cy="1310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44" y="7284874"/>
            <a:ext cx="3578056" cy="1859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13" y="538684"/>
            <a:ext cx="5967490" cy="1853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712" y="6751518"/>
            <a:ext cx="7997291" cy="4784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9" y="7080675"/>
            <a:ext cx="4047409" cy="22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1</cp:revision>
  <dcterms:created xsi:type="dcterms:W3CDTF">2015-04-10T21:43:31Z</dcterms:created>
  <dcterms:modified xsi:type="dcterms:W3CDTF">2015-04-10T21:46:12Z</dcterms:modified>
</cp:coreProperties>
</file>