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Bold" panose="020B0600000101010101" charset="0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Open Sans" panose="020B0600000101010101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1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Tournest는 여행 계획을 짜고 관리하는 데 필요한 모든 것을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한곳에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제공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하는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서비스입니다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복잡한 계획 과정을 간소화하고 여행의 설렘을 더욱 풍성하게 만들어 드립니다.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420677" y="555212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274652" y="7091517"/>
            <a:ext cx="32454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ko-KR" altLang="en-US" sz="2200" b="1" dirty="0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팀원</a:t>
            </a:r>
            <a:r>
              <a:rPr lang="en-US" sz="2200" b="1" dirty="0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:  </a:t>
            </a:r>
            <a:r>
              <a:rPr lang="en-US" sz="2200" b="1" dirty="0" err="1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조승근</a:t>
            </a:r>
            <a:r>
              <a:rPr lang="en-US" sz="2200" b="1" dirty="0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, </a:t>
            </a:r>
            <a:r>
              <a:rPr lang="ko-KR" altLang="en-US" sz="2200" b="1" dirty="0" err="1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차정문</a:t>
            </a:r>
            <a:endParaRPr lang="en-US" sz="2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174A11-8D7B-4A1B-9017-712AE57B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56" y="1367778"/>
            <a:ext cx="4133212" cy="27554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D2C69-DFEE-416B-AAA2-A2CB11DE77A4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25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60477" y="2965133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80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기획 배경 및 목표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37054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개발의 필요성과 목표를 명확히 제시합니다.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41776" y="2965133"/>
            <a:ext cx="2840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880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일정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37054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개발 일정과 주요 마일스톤을 소개합니다.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2154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06185" y="4300418"/>
            <a:ext cx="28551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시장분석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470582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현재 여행 계획 서비스 시장 분석 및 경쟁 현황을 살펴봅니다.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2154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37371" y="4300418"/>
            <a:ext cx="29289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개발 결과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470582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750" b="1" dirty="0" err="1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altLang="ko-KR" sz="1750" b="1" dirty="0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의 주요 기능과 개발 결과를 상세히 소개합니다.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55506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11662" y="5635704"/>
            <a:ext cx="2745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55506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기대 효과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530906" y="604111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750" b="1" dirty="0" err="1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altLang="ko-KR" sz="1750" b="1" dirty="0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가 사용자들에게 가져다 줄 기대 효과를 분석합니다.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428667" y="55506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537966" y="5635704"/>
            <a:ext cx="2915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165783" y="55506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개발 후기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8165783" y="604111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750" b="1" dirty="0" err="1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altLang="ko-KR" sz="1750" b="1" dirty="0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개발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과정의 어려움과 성과, 향후 계획을 공유합니다.</a:t>
            </a:r>
            <a:endParaRPr lang="en-US" sz="175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CC7ADFB-6B09-488F-94DD-645EBC693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6F2521-4997-4814-ADF7-CE13C13E6514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기획 배경 및 목표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기획 배경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친화적인 여행 계획 서비스를 개발하고자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했습니다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목표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190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AI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활용한 여행 일정 추천과 고객 맞춤형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UI/UX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제공을 통해 사용자의 시간과 노력을 절약하며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보다 즐겁고 편리한 여행 경험을 제공하는 것을 목표로 합니다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7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D5DB6F-D022-4BF6-90A0-DE831DB4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3263D0-22B0-451D-84EA-6D0D2ED09904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84" y="4934803"/>
            <a:ext cx="4108281" cy="307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0" y="1685092"/>
            <a:ext cx="45719" cy="3832979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18015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19402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31888" y="2025253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1단계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0232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아이디어 구상 및 기획 (2023년 10월 - 2023년 11월 15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371391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78310" y="3559016"/>
            <a:ext cx="2840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2단계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UI/UX 디자인 및 개발 (2024년 11월 15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– 2024년 11월 25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36520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77595" y="5092779"/>
            <a:ext cx="28551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3단계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테스트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및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개선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(2024년 11월 26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- 2024년 11월 26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FD6B299-58AC-4B20-8AB2-F6CDF493A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8A9186-7401-4510-9277-B49BA701D836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600" y="15422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시장 분석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97863" y="2542122"/>
            <a:ext cx="13600941" cy="5327473"/>
          </a:xfrm>
          <a:prstGeom prst="roundRect">
            <a:avLst>
              <a:gd name="adj" fmla="val 39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146903" y="4114800"/>
            <a:ext cx="3543777" cy="106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 친화적 </a:t>
            </a:r>
            <a:r>
              <a:rPr lang="en-US" altLang="ko-KR" sz="175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UI/UX</a:t>
            </a: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cs typeface="Open Sans" pitchFamily="34" charset="-120"/>
              </a:rPr>
              <a:t>다양한 로그인 옵션</a:t>
            </a:r>
            <a:r>
              <a:rPr lang="en-US" altLang="ko-KR" sz="1750" dirty="0">
                <a:latin typeface="Open Sans" pitchFamily="34" charset="0"/>
                <a:cs typeface="Open Sans" pitchFamily="34" charset="-120"/>
              </a:rPr>
              <a:t>(</a:t>
            </a:r>
            <a:r>
              <a:rPr lang="ko-KR" altLang="en-US" sz="1750" dirty="0">
                <a:latin typeface="Open Sans" pitchFamily="34" charset="0"/>
                <a:cs typeface="Open Sans" pitchFamily="34" charset="-120"/>
              </a:rPr>
              <a:t>구글</a:t>
            </a:r>
            <a:r>
              <a:rPr lang="en-US" altLang="ko-KR" sz="1750" dirty="0">
                <a:latin typeface="Open Sans" pitchFamily="34" charset="0"/>
                <a:cs typeface="Open Sans" pitchFamily="34" charset="-120"/>
              </a:rPr>
              <a:t>, </a:t>
            </a:r>
            <a:r>
              <a:rPr lang="ko-KR" altLang="en-US" sz="1750" dirty="0">
                <a:latin typeface="Open Sans" pitchFamily="34" charset="0"/>
                <a:cs typeface="Open Sans" pitchFamily="34" charset="-120"/>
              </a:rPr>
              <a:t>페이스북</a:t>
            </a:r>
            <a:r>
              <a:rPr lang="en-US" altLang="ko-KR" sz="1750" dirty="0">
                <a:latin typeface="Open Sans" pitchFamily="34" charset="0"/>
                <a:cs typeface="Open Sans" pitchFamily="34" charset="-120"/>
              </a:rPr>
              <a:t>)</a:t>
            </a:r>
          </a:p>
          <a:p>
            <a:pPr>
              <a:lnSpc>
                <a:spcPts val="2850"/>
              </a:lnSpc>
            </a:pPr>
            <a:r>
              <a:rPr lang="en-US" altLang="ko-KR" sz="1750" dirty="0"/>
              <a:t>AI </a:t>
            </a:r>
            <a:r>
              <a:rPr lang="ko-KR" altLang="en-US" sz="1750" dirty="0"/>
              <a:t>기반 여행 일정 추천</a:t>
            </a:r>
            <a:endParaRPr lang="en-US" altLang="ko-KR" sz="1750" dirty="0"/>
          </a:p>
        </p:txBody>
      </p:sp>
      <p:sp>
        <p:nvSpPr>
          <p:cNvPr id="11" name="Text 8"/>
          <p:cNvSpPr/>
          <p:nvPr/>
        </p:nvSpPr>
        <p:spPr>
          <a:xfrm>
            <a:off x="839688" y="4335425"/>
            <a:ext cx="668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b="1" dirty="0">
                <a:solidFill>
                  <a:srgbClr val="333F70"/>
                </a:solidFill>
                <a:latin typeface="Unbounded Bold" pitchFamily="34" charset="0"/>
              </a:rPr>
              <a:t>장점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736413" y="4456406"/>
            <a:ext cx="354377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39" y="3063341"/>
            <a:ext cx="1932118" cy="6498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146" y="3063341"/>
            <a:ext cx="1831980" cy="64989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807046" y="5576172"/>
            <a:ext cx="668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b="1" dirty="0">
                <a:solidFill>
                  <a:srgbClr val="333F70"/>
                </a:solidFill>
                <a:latin typeface="Unbounded Bold" pitchFamily="34" charset="0"/>
              </a:rPr>
              <a:t>단점</a:t>
            </a:r>
            <a:endParaRPr lang="en-US" sz="2200" dirty="0"/>
          </a:p>
        </p:txBody>
      </p:sp>
      <p:sp>
        <p:nvSpPr>
          <p:cNvPr id="17" name="Text 8"/>
          <p:cNvSpPr/>
          <p:nvPr/>
        </p:nvSpPr>
        <p:spPr>
          <a:xfrm>
            <a:off x="754847" y="6840413"/>
            <a:ext cx="1790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400" b="1" dirty="0" err="1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altLang="ko-KR" sz="2400" b="1" dirty="0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2200" b="1" dirty="0" smtClean="0">
                <a:solidFill>
                  <a:srgbClr val="333F70"/>
                </a:solidFill>
                <a:latin typeface="Unbounded Bold" pitchFamily="34" charset="0"/>
              </a:rPr>
              <a:t>차별화 </a:t>
            </a:r>
            <a:r>
              <a:rPr lang="ko-KR" altLang="en-US" sz="2200" b="1" dirty="0">
                <a:solidFill>
                  <a:srgbClr val="333F70"/>
                </a:solidFill>
                <a:latin typeface="Unbounded Bold" pitchFamily="34" charset="0"/>
              </a:rPr>
              <a:t>포인트</a:t>
            </a:r>
            <a:endParaRPr lang="en-US" sz="22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7217C69A-6C0F-4261-AE92-81ACD30E764D}"/>
              </a:ext>
            </a:extLst>
          </p:cNvPr>
          <p:cNvSpPr/>
          <p:nvPr/>
        </p:nvSpPr>
        <p:spPr>
          <a:xfrm>
            <a:off x="4146904" y="5527166"/>
            <a:ext cx="1931594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외부 데이터 의존성</a:t>
            </a:r>
            <a:endParaRPr lang="en-US" altLang="ko-KR" sz="1750" dirty="0"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cs typeface="Open Sans" pitchFamily="34" charset="-120"/>
              </a:rPr>
              <a:t>기능 복잡성</a:t>
            </a:r>
            <a:endParaRPr lang="en-US" sz="175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04815548-0D87-4F19-A338-597E644F0A19}"/>
              </a:ext>
            </a:extLst>
          </p:cNvPr>
          <p:cNvSpPr/>
          <p:nvPr/>
        </p:nvSpPr>
        <p:spPr>
          <a:xfrm>
            <a:off x="4146904" y="6654537"/>
            <a:ext cx="7311222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 smtClean="0"/>
              <a:t>AI </a:t>
            </a:r>
            <a:r>
              <a:rPr lang="ko-KR" altLang="en-US" sz="1750" dirty="0" smtClean="0"/>
              <a:t>기반 여행 일정 추천을 통한 효율적인 여행 일정 생성</a:t>
            </a:r>
            <a:endParaRPr lang="en-US" altLang="ko-KR" sz="1750" dirty="0" smtClean="0"/>
          </a:p>
          <a:p>
            <a:pPr marL="0" indent="0" algn="ctr">
              <a:lnSpc>
                <a:spcPts val="2850"/>
              </a:lnSpc>
              <a:buNone/>
            </a:pPr>
            <a:r>
              <a:rPr lang="ko-KR" altLang="en-US" sz="1750" dirty="0" smtClean="0"/>
              <a:t>여행 커뮤니티 기능</a:t>
            </a:r>
            <a:endParaRPr lang="en-US" sz="175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A92A240A-55EA-456A-B253-503DC71469D6}"/>
              </a:ext>
            </a:extLst>
          </p:cNvPr>
          <p:cNvSpPr/>
          <p:nvPr/>
        </p:nvSpPr>
        <p:spPr>
          <a:xfrm>
            <a:off x="9373527" y="4156049"/>
            <a:ext cx="3543777" cy="106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/>
              <a:t>효율적인 여행 일정 생성</a:t>
            </a:r>
            <a:endParaRPr lang="en-US" altLang="ko-KR" sz="1750" dirty="0"/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/>
              <a:t>여행 커뮤니티 기능</a:t>
            </a:r>
            <a:endParaRPr lang="en-US" altLang="ko-KR" sz="1750" dirty="0"/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/>
              <a:t>멀티 디바이스 지원</a:t>
            </a:r>
            <a:endParaRPr lang="en-US" sz="175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E482DB9C-82F9-49BF-B85D-251BEF09756E}"/>
              </a:ext>
            </a:extLst>
          </p:cNvPr>
          <p:cNvSpPr/>
          <p:nvPr/>
        </p:nvSpPr>
        <p:spPr>
          <a:xfrm>
            <a:off x="9339691" y="5527166"/>
            <a:ext cx="2570823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유료 모델의 제한</a:t>
            </a:r>
            <a:endParaRPr lang="en-US" altLang="ko-KR" sz="1750" dirty="0"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이용자 기술 학습 곡선</a:t>
            </a:r>
            <a:endParaRPr lang="en-US" altLang="ko-KR" sz="1750" dirty="0"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FE96949-DFA3-4242-AFEC-338605FD9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E97C41-97B9-4D4C-8734-149AF8E82F5D}"/>
              </a:ext>
            </a:extLst>
          </p:cNvPr>
          <p:cNvSpPr/>
          <p:nvPr/>
        </p:nvSpPr>
        <p:spPr>
          <a:xfrm>
            <a:off x="12888158" y="7869594"/>
            <a:ext cx="1623908" cy="34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개발 결과</a:t>
            </a:r>
            <a:endParaRPr lang="en-US" sz="445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41459C-753B-4BD3-BED4-510FCF33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E2DA4F-961F-4BEF-B25B-472A5794628E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62D71-C39C-4E90-A670-2B5DC0BD83FD}"/>
              </a:ext>
            </a:extLst>
          </p:cNvPr>
          <p:cNvSpPr/>
          <p:nvPr/>
        </p:nvSpPr>
        <p:spPr>
          <a:xfrm>
            <a:off x="4036471" y="2544914"/>
            <a:ext cx="2828925" cy="27908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C51D8F6-A402-49D5-BCA8-E65040AE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845" y="2946942"/>
            <a:ext cx="2699551" cy="10457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CE585F7-38D9-4215-B2E1-1382464A2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319" y="4077815"/>
            <a:ext cx="1448601" cy="1172822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C475E33-F7B0-478F-9404-7D0C628FD6F6}"/>
              </a:ext>
            </a:extLst>
          </p:cNvPr>
          <p:cNvSpPr/>
          <p:nvPr/>
        </p:nvSpPr>
        <p:spPr>
          <a:xfrm>
            <a:off x="7045963" y="3263645"/>
            <a:ext cx="428625" cy="257175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6B50632-CC60-440B-9248-C9135E7E0E34}"/>
              </a:ext>
            </a:extLst>
          </p:cNvPr>
          <p:cNvSpPr/>
          <p:nvPr/>
        </p:nvSpPr>
        <p:spPr>
          <a:xfrm>
            <a:off x="7620243" y="2530626"/>
            <a:ext cx="2828925" cy="279082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5C8443-6578-4BBC-B3DA-D5B932AE0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348" y="2728424"/>
            <a:ext cx="2034716" cy="7620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50FF5B-D3BE-403E-A16F-8680F098E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513" y="3747276"/>
            <a:ext cx="1105633" cy="100003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33B798-279F-4BD0-AACD-FDCCE613C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6930" y="3335065"/>
            <a:ext cx="936428" cy="976333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9D80F53-0306-430C-861C-7ECF83ACF2E5}"/>
              </a:ext>
            </a:extLst>
          </p:cNvPr>
          <p:cNvSpPr/>
          <p:nvPr/>
        </p:nvSpPr>
        <p:spPr>
          <a:xfrm rot="10800000">
            <a:off x="7028507" y="4366164"/>
            <a:ext cx="428625" cy="257175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71CA76-26E0-4971-ABA9-B6C2ABD63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3043" y="6769252"/>
            <a:ext cx="2699552" cy="775683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4121E8B-F987-482E-B47A-F6F041C7FB76}"/>
              </a:ext>
            </a:extLst>
          </p:cNvPr>
          <p:cNvSpPr/>
          <p:nvPr/>
        </p:nvSpPr>
        <p:spPr>
          <a:xfrm rot="5400000">
            <a:off x="6998542" y="6184036"/>
            <a:ext cx="428625" cy="3337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EDABAA7-6E16-4F4F-864E-CC281D69C6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7626" y="5944596"/>
            <a:ext cx="2301439" cy="1600339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1E8B36A-02DB-4594-9C52-2BD551C0805C}"/>
              </a:ext>
            </a:extLst>
          </p:cNvPr>
          <p:cNvSpPr/>
          <p:nvPr/>
        </p:nvSpPr>
        <p:spPr>
          <a:xfrm rot="3184037">
            <a:off x="10165322" y="5777022"/>
            <a:ext cx="428625" cy="195381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90663A9-2CFF-4B41-ACA5-A3826B2394DB}"/>
              </a:ext>
            </a:extLst>
          </p:cNvPr>
          <p:cNvSpPr/>
          <p:nvPr/>
        </p:nvSpPr>
        <p:spPr>
          <a:xfrm rot="13925885">
            <a:off x="10514739" y="5501350"/>
            <a:ext cx="428625" cy="206258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57836" y="3823232"/>
            <a:ext cx="1058978" cy="509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2868" y="4464424"/>
            <a:ext cx="772640" cy="772640"/>
          </a:xfrm>
          <a:prstGeom prst="rect">
            <a:avLst/>
          </a:prstGeom>
        </p:spPr>
      </p:pic>
      <p:sp>
        <p:nvSpPr>
          <p:cNvPr id="33" name="화살표: 오른쪽 20">
            <a:extLst>
              <a:ext uri="{FF2B5EF4-FFF2-40B4-BE49-F238E27FC236}">
                <a16:creationId xmlns:a16="http://schemas.microsoft.com/office/drawing/2014/main" id="{2C475E33-F7B0-478F-9404-7D0C628FD6F6}"/>
              </a:ext>
            </a:extLst>
          </p:cNvPr>
          <p:cNvSpPr/>
          <p:nvPr/>
        </p:nvSpPr>
        <p:spPr>
          <a:xfrm>
            <a:off x="11110594" y="3942848"/>
            <a:ext cx="404909" cy="19957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20">
            <a:extLst>
              <a:ext uri="{FF2B5EF4-FFF2-40B4-BE49-F238E27FC236}">
                <a16:creationId xmlns:a16="http://schemas.microsoft.com/office/drawing/2014/main" id="{2C475E33-F7B0-478F-9404-7D0C628FD6F6}"/>
              </a:ext>
            </a:extLst>
          </p:cNvPr>
          <p:cNvSpPr/>
          <p:nvPr/>
        </p:nvSpPr>
        <p:spPr>
          <a:xfrm rot="10800000">
            <a:off x="11056518" y="3553446"/>
            <a:ext cx="404909" cy="199572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개발 결과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29025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일정 관리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629025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여행 일정을 효율적으로 관리하고 편집할 수 있는 기능을 제공합니다.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256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77256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장소 검색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77256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여행지 정보, 숙소, 맛집, 관광 명소 등을 간편하게 검색할 수 있습니다.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025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629025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>
                <a:solidFill>
                  <a:srgbClr val="333F70"/>
                </a:solidFill>
                <a:latin typeface="Unbounded Bold" pitchFamily="34" charset="0"/>
              </a:rPr>
              <a:t>즐겨찾기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3629025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관심 있는 여행지를 </a:t>
            </a:r>
            <a:r>
              <a:rPr lang="ko-KR" alt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즐겨찾기에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추가할 수 있습니다</a:t>
            </a: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256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77256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공유 기능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577256" y="626364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여행 일정과 후기를 공유할 수 있습니다</a:t>
            </a: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41459C-753B-4BD3-BED4-510FCF335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E2DA4F-961F-4BEF-B25B-472A5794628E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0617" y="2959179"/>
            <a:ext cx="1473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사용자 만족도 증가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75309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편리하고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효율적인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서비스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를 통해 사용자 만족도를 향상시킬 수 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5968" y="4469249"/>
            <a:ext cx="2366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여행 준비 시간 단축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가 추천해주는 여행 일정을 통해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여행 준비 시간을 절약하고 여행의 즐거움을 더욱 만끽할 수 있습니다.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5373" y="6195774"/>
            <a:ext cx="2377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여행 경험 향상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체계적인 계획과 유용한 정보 제공으로 더욱 풍요로운 여행 경험을 선사합니다.</a:t>
            </a:r>
            <a:endParaRPr lang="en-US" sz="175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FC1E51-25B6-4D75-855D-170AEAB56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2996" y="120611"/>
            <a:ext cx="2012930" cy="134195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3DF3E6-0E06-4D66-B89E-694D5304E1F8}"/>
              </a:ext>
            </a:extLst>
          </p:cNvPr>
          <p:cNvSpPr/>
          <p:nvPr/>
        </p:nvSpPr>
        <p:spPr>
          <a:xfrm>
            <a:off x="12888158" y="77992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787FD3-BDA0-48AB-A5FF-8EEB23F1BEA9}"/>
              </a:ext>
            </a:extLst>
          </p:cNvPr>
          <p:cNvSpPr/>
          <p:nvPr/>
        </p:nvSpPr>
        <p:spPr>
          <a:xfrm>
            <a:off x="13040558" y="7951694"/>
            <a:ext cx="1623908" cy="415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개발 후기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 err="1">
                <a:solidFill>
                  <a:schemeClr val="accent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Tournest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개발은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기술적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어려움과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많은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시행착오를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겪었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지만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팀원과 의사소통을 통해 문제를 해결해 왔습니다</a:t>
            </a: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이를 통해</a:t>
            </a: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ko-KR" alt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개발 실력 뿐만 아니라 협업하는 방법을 배웠고  개인이 아닌 팀원으로서 성장 할 수 있었습니다</a:t>
            </a:r>
            <a:r>
              <a:rPr lang="en-US" altLang="ko-KR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E65AE-3133-4FF7-AFC8-11E3AD2E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8" y="120611"/>
            <a:ext cx="2012930" cy="134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415</Words>
  <Application>Microsoft Office PowerPoint</Application>
  <PresentationFormat>사용자 지정</PresentationFormat>
  <Paragraphs>83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Calibri</vt:lpstr>
      <vt:lpstr>Open Sans Bold</vt:lpstr>
      <vt:lpstr>맑은 고딕</vt:lpstr>
      <vt:lpstr>Unbounded Bold</vt:lpstr>
      <vt:lpstr>Open Sans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SSAFY</cp:lastModifiedBy>
  <cp:revision>20</cp:revision>
  <dcterms:created xsi:type="dcterms:W3CDTF">2024-11-26T08:47:19Z</dcterms:created>
  <dcterms:modified xsi:type="dcterms:W3CDTF">2024-11-27T00:55:42Z</dcterms:modified>
</cp:coreProperties>
</file>