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83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96870-C289-216A-895B-3F43CE2C5BCD}" v="59" dt="2024-02-16T07:57:23.3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Khadimoullah</a:t>
            </a:r>
            <a:r>
              <a:rPr spc="30" dirty="0"/>
              <a:t> </a:t>
            </a:r>
            <a:r>
              <a:rPr spc="-10" dirty="0"/>
              <a:t>Ramoth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Khadimoullah</a:t>
            </a:r>
            <a:r>
              <a:rPr spc="30" dirty="0"/>
              <a:t> </a:t>
            </a:r>
            <a:r>
              <a:rPr spc="-10" dirty="0"/>
              <a:t>Ramoth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Khadimoullah</a:t>
            </a:r>
            <a:r>
              <a:rPr spc="30" dirty="0"/>
              <a:t> </a:t>
            </a:r>
            <a:r>
              <a:rPr spc="-10" dirty="0"/>
              <a:t>Ramoth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" y="0"/>
            <a:ext cx="4084192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1623" y="547116"/>
            <a:ext cx="2965704" cy="9601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Khadimoullah</a:t>
            </a:r>
            <a:r>
              <a:rPr spc="30" dirty="0"/>
              <a:t> </a:t>
            </a:r>
            <a:r>
              <a:rPr spc="-10" dirty="0"/>
              <a:t>Ramoth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Khadimoullah</a:t>
            </a:r>
            <a:r>
              <a:rPr spc="30" dirty="0"/>
              <a:t> </a:t>
            </a:r>
            <a:r>
              <a:rPr spc="-10" dirty="0"/>
              <a:t>Ramoth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" y="0"/>
            <a:ext cx="923464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2523" y="295656"/>
            <a:ext cx="1080770" cy="1080770"/>
          </a:xfrm>
          <a:custGeom>
            <a:avLst/>
            <a:gdLst/>
            <a:ahLst/>
            <a:cxnLst/>
            <a:rect l="l" t="t" r="r" b="b"/>
            <a:pathLst>
              <a:path w="1080770" h="1080770">
                <a:moveTo>
                  <a:pt x="540257" y="0"/>
                </a:moveTo>
                <a:lnTo>
                  <a:pt x="491083" y="2208"/>
                </a:lnTo>
                <a:lnTo>
                  <a:pt x="443146" y="8706"/>
                </a:lnTo>
                <a:lnTo>
                  <a:pt x="396636" y="19302"/>
                </a:lnTo>
                <a:lnTo>
                  <a:pt x="351745" y="33806"/>
                </a:lnTo>
                <a:lnTo>
                  <a:pt x="308663" y="52026"/>
                </a:lnTo>
                <a:lnTo>
                  <a:pt x="267580" y="73772"/>
                </a:lnTo>
                <a:lnTo>
                  <a:pt x="228688" y="98854"/>
                </a:lnTo>
                <a:lnTo>
                  <a:pt x="192177" y="127079"/>
                </a:lnTo>
                <a:lnTo>
                  <a:pt x="158238" y="158257"/>
                </a:lnTo>
                <a:lnTo>
                  <a:pt x="127062" y="192198"/>
                </a:lnTo>
                <a:lnTo>
                  <a:pt x="98840" y="228710"/>
                </a:lnTo>
                <a:lnTo>
                  <a:pt x="73761" y="267603"/>
                </a:lnTo>
                <a:lnTo>
                  <a:pt x="52018" y="308685"/>
                </a:lnTo>
                <a:lnTo>
                  <a:pt x="33800" y="351765"/>
                </a:lnTo>
                <a:lnTo>
                  <a:pt x="19298" y="396654"/>
                </a:lnTo>
                <a:lnTo>
                  <a:pt x="8704" y="443159"/>
                </a:lnTo>
                <a:lnTo>
                  <a:pt x="2207" y="491091"/>
                </a:lnTo>
                <a:lnTo>
                  <a:pt x="0" y="540258"/>
                </a:lnTo>
                <a:lnTo>
                  <a:pt x="2207" y="589424"/>
                </a:lnTo>
                <a:lnTo>
                  <a:pt x="8704" y="637356"/>
                </a:lnTo>
                <a:lnTo>
                  <a:pt x="19298" y="683861"/>
                </a:lnTo>
                <a:lnTo>
                  <a:pt x="33800" y="728750"/>
                </a:lnTo>
                <a:lnTo>
                  <a:pt x="52018" y="771830"/>
                </a:lnTo>
                <a:lnTo>
                  <a:pt x="73761" y="812912"/>
                </a:lnTo>
                <a:lnTo>
                  <a:pt x="98840" y="851805"/>
                </a:lnTo>
                <a:lnTo>
                  <a:pt x="127062" y="888317"/>
                </a:lnTo>
                <a:lnTo>
                  <a:pt x="158238" y="922258"/>
                </a:lnTo>
                <a:lnTo>
                  <a:pt x="192177" y="953436"/>
                </a:lnTo>
                <a:lnTo>
                  <a:pt x="228688" y="981661"/>
                </a:lnTo>
                <a:lnTo>
                  <a:pt x="267580" y="1006743"/>
                </a:lnTo>
                <a:lnTo>
                  <a:pt x="308663" y="1028489"/>
                </a:lnTo>
                <a:lnTo>
                  <a:pt x="351745" y="1046709"/>
                </a:lnTo>
                <a:lnTo>
                  <a:pt x="396636" y="1061213"/>
                </a:lnTo>
                <a:lnTo>
                  <a:pt x="443146" y="1071809"/>
                </a:lnTo>
                <a:lnTo>
                  <a:pt x="491083" y="1078307"/>
                </a:lnTo>
                <a:lnTo>
                  <a:pt x="540257" y="1080516"/>
                </a:lnTo>
                <a:lnTo>
                  <a:pt x="589432" y="1078307"/>
                </a:lnTo>
                <a:lnTo>
                  <a:pt x="637369" y="1071809"/>
                </a:lnTo>
                <a:lnTo>
                  <a:pt x="683879" y="1061213"/>
                </a:lnTo>
                <a:lnTo>
                  <a:pt x="728770" y="1046709"/>
                </a:lnTo>
                <a:lnTo>
                  <a:pt x="771852" y="1028489"/>
                </a:lnTo>
                <a:lnTo>
                  <a:pt x="812935" y="1006743"/>
                </a:lnTo>
                <a:lnTo>
                  <a:pt x="851827" y="981661"/>
                </a:lnTo>
                <a:lnTo>
                  <a:pt x="888338" y="953436"/>
                </a:lnTo>
                <a:lnTo>
                  <a:pt x="922277" y="922258"/>
                </a:lnTo>
                <a:lnTo>
                  <a:pt x="953453" y="888317"/>
                </a:lnTo>
                <a:lnTo>
                  <a:pt x="981675" y="851805"/>
                </a:lnTo>
                <a:lnTo>
                  <a:pt x="1006754" y="812912"/>
                </a:lnTo>
                <a:lnTo>
                  <a:pt x="1028497" y="771830"/>
                </a:lnTo>
                <a:lnTo>
                  <a:pt x="1046715" y="728750"/>
                </a:lnTo>
                <a:lnTo>
                  <a:pt x="1061217" y="683861"/>
                </a:lnTo>
                <a:lnTo>
                  <a:pt x="1071811" y="637356"/>
                </a:lnTo>
                <a:lnTo>
                  <a:pt x="1078308" y="589424"/>
                </a:lnTo>
                <a:lnTo>
                  <a:pt x="1080516" y="540258"/>
                </a:lnTo>
                <a:lnTo>
                  <a:pt x="1078308" y="491091"/>
                </a:lnTo>
                <a:lnTo>
                  <a:pt x="1071811" y="443159"/>
                </a:lnTo>
                <a:lnTo>
                  <a:pt x="1061217" y="396654"/>
                </a:lnTo>
                <a:lnTo>
                  <a:pt x="1046715" y="351765"/>
                </a:lnTo>
                <a:lnTo>
                  <a:pt x="1028497" y="308685"/>
                </a:lnTo>
                <a:lnTo>
                  <a:pt x="1006754" y="267603"/>
                </a:lnTo>
                <a:lnTo>
                  <a:pt x="981675" y="228710"/>
                </a:lnTo>
                <a:lnTo>
                  <a:pt x="953453" y="192198"/>
                </a:lnTo>
                <a:lnTo>
                  <a:pt x="922277" y="158257"/>
                </a:lnTo>
                <a:lnTo>
                  <a:pt x="888338" y="127079"/>
                </a:lnTo>
                <a:lnTo>
                  <a:pt x="851827" y="98854"/>
                </a:lnTo>
                <a:lnTo>
                  <a:pt x="812935" y="73772"/>
                </a:lnTo>
                <a:lnTo>
                  <a:pt x="771852" y="52026"/>
                </a:lnTo>
                <a:lnTo>
                  <a:pt x="728770" y="33806"/>
                </a:lnTo>
                <a:lnTo>
                  <a:pt x="683879" y="19302"/>
                </a:lnTo>
                <a:lnTo>
                  <a:pt x="637369" y="8706"/>
                </a:lnTo>
                <a:lnTo>
                  <a:pt x="589432" y="2208"/>
                </a:lnTo>
                <a:lnTo>
                  <a:pt x="540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9033" y="630377"/>
            <a:ext cx="3872229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4100" y="2697937"/>
            <a:ext cx="10680065" cy="194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95721" y="6464680"/>
            <a:ext cx="14001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Khadimoullah</a:t>
            </a:r>
            <a:r>
              <a:rPr spc="30" dirty="0"/>
              <a:t> </a:t>
            </a:r>
            <a:r>
              <a:rPr spc="-10" dirty="0"/>
              <a:t>Ramoth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057400"/>
            <a:ext cx="63519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1080" marR="5080" indent="-2278380">
              <a:lnSpc>
                <a:spcPct val="100000"/>
              </a:lnSpc>
              <a:spcBef>
                <a:spcPts val="100"/>
              </a:spcBef>
              <a:tabLst>
                <a:tab pos="3194685" algn="l"/>
                <a:tab pos="4844415" algn="l"/>
                <a:tab pos="6064885" algn="l"/>
              </a:tabLst>
            </a:pPr>
            <a:r>
              <a:rPr lang="en-US" sz="3600" b="1" spc="-50" dirty="0"/>
              <a:t>AquaOrder: Connect, Order, Thrive!</a:t>
            </a:r>
            <a:endParaRPr sz="3600" b="1"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267200"/>
            <a:ext cx="7034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Préparé par: </a:t>
            </a:r>
            <a:r>
              <a:rPr lang="fr-FR" dirty="0" err="1"/>
              <a:t>Baloomoody</a:t>
            </a:r>
            <a:r>
              <a:rPr lang="fr-FR" b="1" dirty="0"/>
              <a:t> </a:t>
            </a:r>
            <a:r>
              <a:rPr lang="fr-FR" dirty="0" err="1"/>
              <a:t>Daren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                  Surjoo Yogheshwar</a:t>
            </a:r>
            <a:br>
              <a:rPr lang="fr-FR" dirty="0"/>
            </a:br>
            <a:r>
              <a:rPr lang="fr-FR" dirty="0"/>
              <a:t>	        </a:t>
            </a:r>
            <a:r>
              <a:rPr lang="fr-FR" dirty="0" err="1"/>
              <a:t>Beeharry</a:t>
            </a:r>
            <a:r>
              <a:rPr lang="fr-FR" dirty="0"/>
              <a:t> </a:t>
            </a:r>
            <a:r>
              <a:rPr lang="fr-FR" dirty="0" err="1"/>
              <a:t>Yash</a:t>
            </a:r>
            <a:br>
              <a:rPr lang="fr-FR" dirty="0"/>
            </a:br>
            <a:r>
              <a:rPr lang="fr-FR" dirty="0"/>
              <a:t>	        Hassani-</a:t>
            </a:r>
            <a:r>
              <a:rPr lang="fr-FR" dirty="0" err="1"/>
              <a:t>Bacar</a:t>
            </a:r>
            <a:r>
              <a:rPr lang="fr-FR" dirty="0"/>
              <a:t> </a:t>
            </a:r>
            <a:r>
              <a:rPr lang="fr-FR" dirty="0" err="1"/>
              <a:t>Hachim</a:t>
            </a:r>
            <a:endParaRPr lang="fr-FR" dirty="0"/>
          </a:p>
          <a:p>
            <a:br>
              <a:rPr lang="fr-FR" dirty="0"/>
            </a:br>
            <a:r>
              <a:rPr lang="fr-FR" b="1" dirty="0"/>
              <a:t>Soumis à:     </a:t>
            </a:r>
            <a:r>
              <a:rPr lang="fr-FR" dirty="0"/>
              <a:t>Dr. </a:t>
            </a:r>
            <a:r>
              <a:rPr lang="fr-FR" dirty="0" err="1"/>
              <a:t>Toofanee</a:t>
            </a:r>
            <a:r>
              <a:rPr lang="fr-FR" dirty="0"/>
              <a:t> </a:t>
            </a:r>
            <a:r>
              <a:rPr lang="fr-FR" dirty="0" err="1"/>
              <a:t>Shaad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676" y="1323535"/>
            <a:ext cx="3874124" cy="1244338"/>
          </a:xfrm>
          <a:prstGeom prst="rect">
            <a:avLst/>
          </a:prstGeom>
        </p:spPr>
      </p:pic>
      <p:pic>
        <p:nvPicPr>
          <p:cNvPr id="4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676" y="4263039"/>
            <a:ext cx="3874124" cy="1291375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>
            <a:normAutofit/>
          </a:bodyPr>
          <a:lstStyle/>
          <a:p>
            <a:r>
              <a:rPr lang="fr-FR" sz="5400" b="1"/>
              <a:t>Contexte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465660" y="2998278"/>
            <a:ext cx="4505654" cy="272819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Gantt chart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Analysis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Conception et design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Development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Implementation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Maintenance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6432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33" y="630377"/>
            <a:ext cx="3872229" cy="369332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Cambria"/>
              </a:rPr>
              <a:t>Mthode Agile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AquaOrder: Connect, Order, Thrive!</vt:lpstr>
      <vt:lpstr>Contexte</vt:lpstr>
      <vt:lpstr>Mthode Agile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Yogheswar Surjoo</cp:lastModifiedBy>
  <cp:revision>16</cp:revision>
  <dcterms:created xsi:type="dcterms:W3CDTF">2024-02-16T07:03:59Z</dcterms:created>
  <dcterms:modified xsi:type="dcterms:W3CDTF">2024-02-16T07:57:28Z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2024-02-16T00:00:00Z</vt:filetime>
  </property>
  <property fmtid="{D5CDD505-2E9C-101B-9397-08002B2CF9AE}" pid="5" name="Producer">
    <vt:lpwstr>Microsoft® PowerPoint® LTSC</vt:lpwstr>
  </property>
</Properties>
</file>