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0f32b26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0f32b26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0f32b26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0f32b26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bcf25a6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bcf25a6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f0f32b2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f0f32b2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0f32b2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0f32b2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f0f32b2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f0f32b2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0f32b2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0f32b2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0f32b26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0f32b26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0f32b2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0f32b2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0f32b26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0f32b2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np-completeness-set-1/" TargetMode="External"/><Relationship Id="rId4" Type="http://schemas.openxmlformats.org/officeDocument/2006/relationships/hyperlink" Target="https://www.youtube.com/watch?v=YX40hbAHx3s" TargetMode="External"/><Relationship Id="rId5" Type="http://schemas.openxmlformats.org/officeDocument/2006/relationships/hyperlink" Target="https://en.wikipedia.org/wiki/P_versus_NP_problem" TargetMode="External"/><Relationship Id="rId6" Type="http://schemas.openxmlformats.org/officeDocument/2006/relationships/hyperlink" Target="http://www.claymath.org/millennium-problems/p-vs-np-proble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P, NP and NP Complete Problems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Bijay Pathak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https://www.geeksforgeeks.org/np-completeness-set-1/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https://www.youtube.com/watch?v=YX40hbAHx3s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https://en.wikipedia.org/wiki/P_versus_NP_problem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http://www.claymath.org/millennium-problems/p-vs-np-problem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Millenium Prize Problems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 versus NP.</a:t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Hodge conjecture.</a:t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Riemann hypothesis.</a:t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Yang–Mills existence and mass gap.</a:t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Navier–Stokes existence and smoothness.</a:t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Birch and Swinnerton-Dyer conjecture.</a:t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Poincaré conjecture</a:t>
            </a:r>
            <a:endParaRPr sz="2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15475" y="4169800"/>
            <a:ext cx="476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https://en.wikipedia.org/wiki/Millennium_Prize_Problems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vs NP 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asks whether every problem whose solution can be quickly verified (technically, verified in polynomial time) can also be solved quickly (again, in polynomial time).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Sudoku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525" y="2130100"/>
            <a:ext cx="47625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is set of problems that can be solved by a deterministic Turing machine in </a:t>
            </a:r>
            <a:r>
              <a:rPr b="1" lang="en" u="sng"/>
              <a:t>P</a:t>
            </a:r>
            <a:r>
              <a:rPr lang="en"/>
              <a:t>olynomial time.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take time like O(n), O(n^2), O(n^3).... O(n^x).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Multiplication, Sorting, Searching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N</a:t>
            </a:r>
            <a:r>
              <a:rPr lang="en"/>
              <a:t>on deterministic </a:t>
            </a:r>
            <a:r>
              <a:rPr b="1" lang="en" u="sng"/>
              <a:t>P</a:t>
            </a:r>
            <a:r>
              <a:rPr lang="en"/>
              <a:t>olynomial time solving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NP</a:t>
            </a:r>
            <a:r>
              <a:rPr lang="en"/>
              <a:t> is set of decision problems that can be solved by a </a:t>
            </a:r>
            <a:r>
              <a:rPr b="1" lang="en"/>
              <a:t>N</a:t>
            </a:r>
            <a:r>
              <a:rPr lang="en"/>
              <a:t>on-deterministic Turing Machine in </a:t>
            </a:r>
            <a:r>
              <a:rPr b="1" lang="en"/>
              <a:t>P</a:t>
            </a:r>
            <a:r>
              <a:rPr lang="en"/>
              <a:t>olynomial time.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Travelling Salesman Problem,  0-1 Knapsack, Sudoku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 Complete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problem L is NP-complete if: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L is in NP (Any given solution for NP-complete problems can be verified quickly, but there is no efficient known solution).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Every problem in NP is reducible to L in polynomial time (Reduction is defined below).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Examples: nxn Sudoku, Protein Folding and many more...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 hard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that are at least as hard as the hardest problem in NP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problem in NP can be reduced to a problem in NP-Hard, in polynomial time.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if we have a polynomial solution to a problem of NP-Hard, we can solve all the NP-problems in polynomial time as well.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Chess, Halting problem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336350"/>
            <a:ext cx="583882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3539750" y="4272775"/>
            <a:ext cx="2932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Fig: Types of problems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</a:t>
            </a:r>
            <a:r>
              <a:rPr lang="en"/>
              <a:t>given problem NP complete?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definition of NP-complete, it appears impossible to prove that a problem L is NP-Complete.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definition, it requires us to that show every problem in NP is polynomial time reducible to L.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idea is to take a known NP-Complete problem and reduce it to L.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polynomial time reduction is possible, we can prove that L is NP-Complete by transitivity of reduction (If a NP-Complete problem is reducible to L in polynomial time, then all problems are reducible to L in polynomial time).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