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906" y="2469390"/>
            <a:ext cx="8361229" cy="2098226"/>
          </a:xfrm>
        </p:spPr>
        <p:txBody>
          <a:bodyPr/>
          <a:lstStyle/>
          <a:p>
            <a:r>
              <a:rPr lang="en-US" b="1" dirty="0"/>
              <a:t>Literacy status of Disabled Persons in Nepal</a:t>
            </a:r>
            <a:endParaRPr lang="en-US" dirty="0"/>
          </a:p>
        </p:txBody>
      </p:sp>
      <p:sp>
        <p:nvSpPr>
          <p:cNvPr id="3" name="Subtitle 2"/>
          <p:cNvSpPr>
            <a:spLocks noGrp="1"/>
          </p:cNvSpPr>
          <p:nvPr>
            <p:ph type="subTitle" idx="1"/>
          </p:nvPr>
        </p:nvSpPr>
        <p:spPr>
          <a:xfrm>
            <a:off x="2679906" y="4977683"/>
            <a:ext cx="6831673" cy="1086237"/>
          </a:xfrm>
        </p:spPr>
        <p:txBody>
          <a:bodyPr vert="horz" lIns="91440" tIns="45720" rIns="91440" bIns="45720" rtlCol="0" anchor="t">
            <a:normAutofit/>
          </a:bodyPr>
          <a:lstStyle/>
          <a:p>
            <a:r>
              <a:rPr lang="en-US" dirty="0" err="1"/>
              <a:t>Bijay</a:t>
            </a:r>
            <a:r>
              <a:rPr lang="en-US" dirty="0"/>
              <a:t> Pathak</a:t>
            </a:r>
          </a:p>
        </p:txBody>
      </p:sp>
    </p:spTree>
    <p:extLst>
      <p:ext uri="{BB962C8B-B14F-4D97-AF65-F5344CB8AC3E}">
        <p14:creationId xmlns:p14="http://schemas.microsoft.com/office/powerpoint/2010/main" val="3601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5F56-76DA-4369-B1C5-9A98409BD81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A642B3C-320A-4DEA-9080-57DC9546B2B4}"/>
              </a:ext>
            </a:extLst>
          </p:cNvPr>
          <p:cNvSpPr>
            <a:spLocks noGrp="1"/>
          </p:cNvSpPr>
          <p:nvPr>
            <p:ph idx="1"/>
          </p:nvPr>
        </p:nvSpPr>
        <p:spPr/>
        <p:txBody>
          <a:bodyPr vert="horz" lIns="91440" tIns="45720" rIns="91440" bIns="45720" rtlCol="0" anchor="t">
            <a:normAutofit/>
          </a:bodyPr>
          <a:lstStyle/>
          <a:p>
            <a:pPr marL="383540" indent="-383540"/>
            <a:r>
              <a:rPr lang="en-US" dirty="0"/>
              <a:t>An impairment that may be cognitive, developmental, intellectual, mental, physical, sensory, or some combination of these</a:t>
            </a:r>
          </a:p>
          <a:p>
            <a:pPr marL="383540" indent="-383540"/>
            <a:r>
              <a:rPr lang="en-US" dirty="0"/>
              <a:t>Availability of proper education being a problem even to normal peoples</a:t>
            </a:r>
          </a:p>
          <a:p>
            <a:pPr marL="383540" indent="-383540"/>
            <a:r>
              <a:rPr lang="en-US" dirty="0"/>
              <a:t>The disabled person's education problems even more daunting</a:t>
            </a:r>
          </a:p>
          <a:p>
            <a:pPr marL="383540" indent="-383540"/>
            <a:r>
              <a:rPr lang="en-US" dirty="0"/>
              <a:t>Global research showed that 70% of disabled persons can attend regular schools provided the environment is designed to be accessible and the institution is willing to accommodate them</a:t>
            </a:r>
          </a:p>
        </p:txBody>
      </p:sp>
    </p:spTree>
    <p:extLst>
      <p:ext uri="{BB962C8B-B14F-4D97-AF65-F5344CB8AC3E}">
        <p14:creationId xmlns:p14="http://schemas.microsoft.com/office/powerpoint/2010/main" val="100332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73F9-3C72-4C35-BC5B-2A6DC68FB108}"/>
              </a:ext>
            </a:extLst>
          </p:cNvPr>
          <p:cNvSpPr>
            <a:spLocks noGrp="1"/>
          </p:cNvSpPr>
          <p:nvPr>
            <p:ph type="title"/>
          </p:nvPr>
        </p:nvSpPr>
        <p:spPr/>
        <p:txBody>
          <a:bodyPr/>
          <a:lstStyle/>
          <a:p>
            <a:r>
              <a:rPr lang="en-US" dirty="0"/>
              <a:t>Statement of the problem.</a:t>
            </a:r>
          </a:p>
        </p:txBody>
      </p:sp>
      <p:sp>
        <p:nvSpPr>
          <p:cNvPr id="3" name="Content Placeholder 2">
            <a:extLst>
              <a:ext uri="{FF2B5EF4-FFF2-40B4-BE49-F238E27FC236}">
                <a16:creationId xmlns:a16="http://schemas.microsoft.com/office/drawing/2014/main" id="{AAB9C569-7919-4FE6-BC45-BE101EE8900C}"/>
              </a:ext>
            </a:extLst>
          </p:cNvPr>
          <p:cNvSpPr>
            <a:spLocks noGrp="1"/>
          </p:cNvSpPr>
          <p:nvPr>
            <p:ph idx="1"/>
          </p:nvPr>
        </p:nvSpPr>
        <p:spPr/>
        <p:txBody>
          <a:bodyPr vert="horz" lIns="91440" tIns="45720" rIns="91440" bIns="45720" rtlCol="0" anchor="t">
            <a:normAutofit/>
          </a:bodyPr>
          <a:lstStyle/>
          <a:p>
            <a:pPr marL="383540" indent="-383540"/>
            <a:r>
              <a:rPr lang="en-US" dirty="0"/>
              <a:t>What is the current status of the education among the disable persons in Nepal?</a:t>
            </a:r>
          </a:p>
          <a:p>
            <a:pPr marL="383540" indent="-383540" algn="just"/>
            <a:r>
              <a:rPr lang="en-US" dirty="0"/>
              <a:t>Why are there not much disabled personals in technical field?</a:t>
            </a:r>
          </a:p>
          <a:p>
            <a:pPr marL="0" indent="0">
              <a:buNone/>
            </a:pPr>
            <a:endParaRPr lang="en-US" dirty="0"/>
          </a:p>
        </p:txBody>
      </p:sp>
    </p:spTree>
    <p:extLst>
      <p:ext uri="{BB962C8B-B14F-4D97-AF65-F5344CB8AC3E}">
        <p14:creationId xmlns:p14="http://schemas.microsoft.com/office/powerpoint/2010/main" val="176607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11AE-2DBF-459C-B1D5-216F30FD988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D5B1FF0-32CE-4BE2-A8F9-F51E923C8297}"/>
              </a:ext>
            </a:extLst>
          </p:cNvPr>
          <p:cNvSpPr>
            <a:spLocks noGrp="1"/>
          </p:cNvSpPr>
          <p:nvPr>
            <p:ph idx="1"/>
          </p:nvPr>
        </p:nvSpPr>
        <p:spPr/>
        <p:txBody>
          <a:bodyPr vert="horz" lIns="91440" tIns="45720" rIns="91440" bIns="45720" rtlCol="0" anchor="t">
            <a:normAutofit/>
          </a:bodyPr>
          <a:lstStyle/>
          <a:p>
            <a:pPr marL="383540" indent="-383540"/>
            <a:r>
              <a:rPr lang="en-US" dirty="0"/>
              <a:t>To assess the literacy status of the disabled persons in Nepal.</a:t>
            </a:r>
          </a:p>
        </p:txBody>
      </p:sp>
    </p:spTree>
    <p:extLst>
      <p:ext uri="{BB962C8B-B14F-4D97-AF65-F5344CB8AC3E}">
        <p14:creationId xmlns:p14="http://schemas.microsoft.com/office/powerpoint/2010/main" val="132251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4277-CA98-4D89-8B74-E37E62CC86B1}"/>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E2D2DC64-4820-4534-BA8D-447A78217299}"/>
              </a:ext>
            </a:extLst>
          </p:cNvPr>
          <p:cNvSpPr>
            <a:spLocks noGrp="1"/>
          </p:cNvSpPr>
          <p:nvPr>
            <p:ph idx="1"/>
          </p:nvPr>
        </p:nvSpPr>
        <p:spPr/>
        <p:txBody>
          <a:bodyPr vert="horz" lIns="91440" tIns="45720" rIns="91440" bIns="45720" rtlCol="0" anchor="t">
            <a:normAutofit/>
          </a:bodyPr>
          <a:lstStyle/>
          <a:p>
            <a:pPr marL="383540" indent="-383540"/>
            <a:r>
              <a:rPr lang="en-US" dirty="0"/>
              <a:t>The current context of Nepal, 63.9% of Nepalese are literate</a:t>
            </a:r>
          </a:p>
          <a:p>
            <a:pPr marL="383540" indent="-383540"/>
            <a:r>
              <a:rPr lang="en-US" dirty="0"/>
              <a:t>While the national literacy rate of the country in 2001 was 52 per cent, only about 31.8 per cent of people with disabilities had received any form of education.</a:t>
            </a:r>
          </a:p>
          <a:p>
            <a:pPr marL="383540" indent="-383540"/>
            <a:r>
              <a:rPr lang="en-US" dirty="0"/>
              <a:t>Several initiatives have been undertaken to provide integrated and inclusive education for children with disabilities</a:t>
            </a:r>
          </a:p>
          <a:p>
            <a:pPr marL="383540" indent="-383540"/>
            <a:r>
              <a:rPr lang="en-US" dirty="0"/>
              <a:t>However, there is little documentation of such initiatives.</a:t>
            </a:r>
          </a:p>
        </p:txBody>
      </p:sp>
    </p:spTree>
    <p:extLst>
      <p:ext uri="{BB962C8B-B14F-4D97-AF65-F5344CB8AC3E}">
        <p14:creationId xmlns:p14="http://schemas.microsoft.com/office/powerpoint/2010/main" val="198361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CB26-8CFE-4CC4-A120-B8981B746E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47FC0D1-3D46-4D01-9D6F-460207A776E8}"/>
              </a:ext>
            </a:extLst>
          </p:cNvPr>
          <p:cNvSpPr>
            <a:spLocks noGrp="1"/>
          </p:cNvSpPr>
          <p:nvPr>
            <p:ph idx="1"/>
          </p:nvPr>
        </p:nvSpPr>
        <p:spPr/>
        <p:txBody>
          <a:bodyPr vert="horz" lIns="91440" tIns="45720" rIns="91440" bIns="45720" rtlCol="0" anchor="t">
            <a:normAutofit/>
          </a:bodyPr>
          <a:lstStyle/>
          <a:p>
            <a:pPr marL="0" indent="0">
              <a:buNone/>
            </a:pPr>
            <a:r>
              <a:rPr lang="en-US" dirty="0"/>
              <a:t>According to the Nepal Census 2011 five districts of Nepal with highest number of physically disabled peoples. The five districts are, Kathmandu, Morang, </a:t>
            </a:r>
            <a:r>
              <a:rPr lang="en-US" dirty="0" err="1"/>
              <a:t>Kailali</a:t>
            </a:r>
            <a:r>
              <a:rPr lang="en-US" dirty="0"/>
              <a:t>, </a:t>
            </a:r>
            <a:r>
              <a:rPr lang="en-US" dirty="0" err="1"/>
              <a:t>Jhapa</a:t>
            </a:r>
            <a:r>
              <a:rPr lang="en-US" dirty="0"/>
              <a:t> and </a:t>
            </a:r>
            <a:r>
              <a:rPr lang="en-US" dirty="0" err="1"/>
              <a:t>Surkhet</a:t>
            </a:r>
            <a:r>
              <a:rPr lang="en-US" dirty="0"/>
              <a:t>. Among these districts Kathmandu and </a:t>
            </a:r>
            <a:r>
              <a:rPr lang="en-US" dirty="0" err="1"/>
              <a:t>Kailali</a:t>
            </a:r>
            <a:r>
              <a:rPr lang="en-US" dirty="0"/>
              <a:t> will be taken as a field for this research.</a:t>
            </a:r>
          </a:p>
          <a:p>
            <a:pPr marL="0" indent="0">
              <a:buNone/>
            </a:pPr>
            <a:r>
              <a:rPr lang="en-US" dirty="0">
                <a:solidFill>
                  <a:srgbClr val="191B0E"/>
                </a:solidFill>
              </a:rPr>
              <a:t>These methodology techniques will be implementing for data gathering.</a:t>
            </a:r>
          </a:p>
          <a:p>
            <a:pPr marL="383540" indent="-383540"/>
            <a:r>
              <a:rPr lang="en-US" dirty="0">
                <a:solidFill>
                  <a:srgbClr val="191B0E"/>
                </a:solidFill>
              </a:rPr>
              <a:t>Interview</a:t>
            </a:r>
          </a:p>
          <a:p>
            <a:pPr marL="383540" indent="-383540"/>
            <a:r>
              <a:rPr lang="en-US" dirty="0">
                <a:solidFill>
                  <a:srgbClr val="191B0E"/>
                </a:solidFill>
              </a:rPr>
              <a:t>Case Study</a:t>
            </a:r>
          </a:p>
          <a:p>
            <a:pPr marL="383540" indent="-383540"/>
            <a:r>
              <a:rPr lang="en-US" dirty="0" err="1">
                <a:solidFill>
                  <a:srgbClr val="191B0E"/>
                </a:solidFill>
              </a:rPr>
              <a:t>Questionaire</a:t>
            </a:r>
          </a:p>
          <a:p>
            <a:pPr marL="383540" indent="-383540"/>
            <a:r>
              <a:rPr lang="en-US" dirty="0">
                <a:solidFill>
                  <a:srgbClr val="191B0E"/>
                </a:solidFill>
              </a:rPr>
              <a:t>Survey</a:t>
            </a:r>
          </a:p>
        </p:txBody>
      </p:sp>
    </p:spTree>
    <p:extLst>
      <p:ext uri="{BB962C8B-B14F-4D97-AF65-F5344CB8AC3E}">
        <p14:creationId xmlns:p14="http://schemas.microsoft.com/office/powerpoint/2010/main" val="363033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25AD-E1E9-4744-AE6B-5FAABB9658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DB8BF8-C60F-4663-B85C-50CD4A106FB2}"/>
              </a:ext>
            </a:extLst>
          </p:cNvPr>
          <p:cNvSpPr>
            <a:spLocks noGrp="1"/>
          </p:cNvSpPr>
          <p:nvPr>
            <p:ph idx="1"/>
          </p:nvPr>
        </p:nvSpPr>
        <p:spPr/>
        <p:txBody>
          <a:bodyPr vert="horz" lIns="91440" tIns="45720" rIns="91440" bIns="45720" rtlCol="0" anchor="t">
            <a:normAutofit/>
          </a:bodyPr>
          <a:lstStyle/>
          <a:p>
            <a:pPr marL="0" indent="0">
              <a:buNone/>
            </a:pPr>
            <a:r>
              <a:rPr lang="en-US" dirty="0"/>
              <a:t>After the completion of this research hope we will be able to pin point the current literacy status of the disabled persons in Nepal and help them make the future for them, in terms of education, a beautiful one.</a:t>
            </a:r>
          </a:p>
          <a:p>
            <a:pPr marL="383540" indent="-383540" algn="just">
              <a:buNone/>
            </a:pPr>
            <a:r>
              <a:rPr lang="en-US" dirty="0"/>
              <a:t>It is hoped these documents will be a starting point for policies and practices that get many more children with disabilities into school.</a:t>
            </a:r>
            <a:endParaRPr lang="en-US" dirty="0">
              <a:solidFill>
                <a:schemeClr val="tx1"/>
              </a:solidFill>
            </a:endParaRPr>
          </a:p>
        </p:txBody>
      </p:sp>
    </p:spTree>
    <p:extLst>
      <p:ext uri="{BB962C8B-B14F-4D97-AF65-F5344CB8AC3E}">
        <p14:creationId xmlns:p14="http://schemas.microsoft.com/office/powerpoint/2010/main" val="40230746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Crop</vt:lpstr>
      <vt:lpstr>Literacy status of Disabled Persons in Nepal</vt:lpstr>
      <vt:lpstr>Introduction</vt:lpstr>
      <vt:lpstr>Statement of the problem.</vt:lpstr>
      <vt:lpstr>Objective</vt:lpstr>
      <vt:lpstr>Literature Review</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cp:revision>
  <dcterms:created xsi:type="dcterms:W3CDTF">2015-09-21T23:24:45Z</dcterms:created>
  <dcterms:modified xsi:type="dcterms:W3CDTF">2018-03-28T02:53:21Z</dcterms:modified>
</cp:coreProperties>
</file>