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6"/>
  </p:notesMasterIdLst>
  <p:sldIdLst>
    <p:sldId id="262" r:id="rId3"/>
    <p:sldId id="259" r:id="rId4"/>
    <p:sldId id="265" r:id="rId5"/>
    <p:sldId id="266" r:id="rId6"/>
    <p:sldId id="271" r:id="rId7"/>
    <p:sldId id="268" r:id="rId8"/>
    <p:sldId id="269" r:id="rId9"/>
    <p:sldId id="270" r:id="rId10"/>
    <p:sldId id="261" r:id="rId11"/>
    <p:sldId id="267" r:id="rId12"/>
    <p:sldId id="263" r:id="rId13"/>
    <p:sldId id="258"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7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8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5AB52-6C8A-4A57-AB7F-6251DB7EAB87}" type="doc">
      <dgm:prSet loTypeId="urn:microsoft.com/office/officeart/2005/8/layout/chevron1" loCatId="process" qsTypeId="urn:microsoft.com/office/officeart/2005/8/quickstyle/3d1" qsCatId="3D" csTypeId="urn:microsoft.com/office/officeart/2005/8/colors/accent1_2" csCatId="accent1" phldr="1"/>
      <dgm:spPr/>
    </dgm:pt>
    <dgm:pt modelId="{F508EF70-D421-4D8F-B033-DC8AF36E11DF}">
      <dgm:prSet phldrT="[Text]" custT="1"/>
      <dgm:spPr/>
      <dgm:t>
        <a:bodyPr/>
        <a:lstStyle/>
        <a:p>
          <a:r>
            <a:rPr lang="en-US" sz="1200" dirty="0"/>
            <a:t>Pre Approved Change</a:t>
          </a:r>
        </a:p>
      </dgm:t>
    </dgm:pt>
    <dgm:pt modelId="{472675CF-3B81-4CF9-8975-C145DD250BE5}" type="parTrans" cxnId="{49FB8940-51F1-4EC5-BB7F-8EC8F7ABD5E6}">
      <dgm:prSet/>
      <dgm:spPr/>
      <dgm:t>
        <a:bodyPr/>
        <a:lstStyle/>
        <a:p>
          <a:endParaRPr lang="en-US" sz="1200"/>
        </a:p>
      </dgm:t>
    </dgm:pt>
    <dgm:pt modelId="{66F8962F-3FF9-4B6B-A986-7F6E1B6D546A}" type="sibTrans" cxnId="{49FB8940-51F1-4EC5-BB7F-8EC8F7ABD5E6}">
      <dgm:prSet/>
      <dgm:spPr/>
      <dgm:t>
        <a:bodyPr/>
        <a:lstStyle/>
        <a:p>
          <a:endParaRPr lang="en-US" sz="1200"/>
        </a:p>
      </dgm:t>
    </dgm:pt>
    <dgm:pt modelId="{59CDD99E-6378-4521-8E42-4538291402A4}">
      <dgm:prSet phldrT="[Text]" custT="1"/>
      <dgm:spPr/>
      <dgm:t>
        <a:bodyPr/>
        <a:lstStyle/>
        <a:p>
          <a:r>
            <a:rPr lang="en-US" sz="1200" dirty="0"/>
            <a:t>Data Prepared</a:t>
          </a:r>
        </a:p>
      </dgm:t>
    </dgm:pt>
    <dgm:pt modelId="{DDD0AEAE-CB74-4A40-9D58-A87B8D15D84F}" type="parTrans" cxnId="{A0C247F2-0D2D-484A-8952-B14C10F1809D}">
      <dgm:prSet/>
      <dgm:spPr/>
      <dgm:t>
        <a:bodyPr/>
        <a:lstStyle/>
        <a:p>
          <a:endParaRPr lang="en-US" sz="1200"/>
        </a:p>
      </dgm:t>
    </dgm:pt>
    <dgm:pt modelId="{A1503C2B-DDE8-43BB-85BD-10DD95F8F9EC}" type="sibTrans" cxnId="{A0C247F2-0D2D-484A-8952-B14C10F1809D}">
      <dgm:prSet/>
      <dgm:spPr/>
      <dgm:t>
        <a:bodyPr/>
        <a:lstStyle/>
        <a:p>
          <a:endParaRPr lang="en-US" sz="1200"/>
        </a:p>
      </dgm:t>
    </dgm:pt>
    <dgm:pt modelId="{2A014A20-877E-413C-8806-F46CA91E9896}">
      <dgm:prSet phldrT="[Text]" custT="1"/>
      <dgm:spPr/>
      <dgm:t>
        <a:bodyPr/>
        <a:lstStyle/>
        <a:p>
          <a:r>
            <a:rPr lang="en-US" sz="1200" dirty="0"/>
            <a:t>1 Day</a:t>
          </a:r>
        </a:p>
      </dgm:t>
    </dgm:pt>
    <dgm:pt modelId="{50D26003-A213-420B-9165-A3B1CA04ADD2}" type="parTrans" cxnId="{FE041C5B-832C-4F23-AA94-32B99BF010A5}">
      <dgm:prSet/>
      <dgm:spPr/>
      <dgm:t>
        <a:bodyPr/>
        <a:lstStyle/>
        <a:p>
          <a:endParaRPr lang="en-US" sz="1200"/>
        </a:p>
      </dgm:t>
    </dgm:pt>
    <dgm:pt modelId="{38993DE4-A1F0-4246-9632-1CA0895EDABF}" type="sibTrans" cxnId="{FE041C5B-832C-4F23-AA94-32B99BF010A5}">
      <dgm:prSet/>
      <dgm:spPr/>
      <dgm:t>
        <a:bodyPr/>
        <a:lstStyle/>
        <a:p>
          <a:endParaRPr lang="en-US" sz="1200"/>
        </a:p>
      </dgm:t>
    </dgm:pt>
    <dgm:pt modelId="{9108E609-B5D0-444B-9426-EAEDF76C2201}">
      <dgm:prSet phldrT="[Text]" custT="1"/>
      <dgm:spPr/>
      <dgm:t>
        <a:bodyPr/>
        <a:lstStyle/>
        <a:p>
          <a:r>
            <a:rPr lang="en-US" sz="1200" dirty="0"/>
            <a:t>Pre Anon Completed by DBA</a:t>
          </a:r>
        </a:p>
      </dgm:t>
    </dgm:pt>
    <dgm:pt modelId="{EAB29959-987E-45A1-8E92-DC9F17B85173}" type="parTrans" cxnId="{23E3C643-6CD7-45D0-AA99-F1FA0AE94AC3}">
      <dgm:prSet/>
      <dgm:spPr/>
      <dgm:t>
        <a:bodyPr/>
        <a:lstStyle/>
        <a:p>
          <a:endParaRPr lang="en-US" sz="1200"/>
        </a:p>
      </dgm:t>
    </dgm:pt>
    <dgm:pt modelId="{BECECBA1-1C05-4CA9-A436-4CB58DD92F08}" type="sibTrans" cxnId="{23E3C643-6CD7-45D0-AA99-F1FA0AE94AC3}">
      <dgm:prSet/>
      <dgm:spPr/>
      <dgm:t>
        <a:bodyPr/>
        <a:lstStyle/>
        <a:p>
          <a:endParaRPr lang="en-US" sz="1200"/>
        </a:p>
      </dgm:t>
    </dgm:pt>
    <dgm:pt modelId="{51EE5C89-15CF-4656-BE3C-5109F4B7FA87}">
      <dgm:prSet phldrT="[Text]" custT="1"/>
      <dgm:spPr/>
      <dgm:t>
        <a:bodyPr/>
        <a:lstStyle/>
        <a:p>
          <a:r>
            <a:rPr lang="en-US" sz="1200" dirty="0"/>
            <a:t>0.5 Day</a:t>
          </a:r>
        </a:p>
      </dgm:t>
    </dgm:pt>
    <dgm:pt modelId="{49531979-A6E8-4D74-957D-2035063031AA}" type="parTrans" cxnId="{B608E265-D708-4DCE-8139-82FEC18E9972}">
      <dgm:prSet/>
      <dgm:spPr/>
      <dgm:t>
        <a:bodyPr/>
        <a:lstStyle/>
        <a:p>
          <a:endParaRPr lang="en-US" sz="1200"/>
        </a:p>
      </dgm:t>
    </dgm:pt>
    <dgm:pt modelId="{D30EF749-4235-4396-941E-3074D3C1D167}" type="sibTrans" cxnId="{B608E265-D708-4DCE-8139-82FEC18E9972}">
      <dgm:prSet/>
      <dgm:spPr/>
      <dgm:t>
        <a:bodyPr/>
        <a:lstStyle/>
        <a:p>
          <a:endParaRPr lang="en-US" sz="1200"/>
        </a:p>
      </dgm:t>
    </dgm:pt>
    <dgm:pt modelId="{8D5C1DED-553F-4183-8E53-99E2EEE8C51C}">
      <dgm:prSet phldrT="[Text]" custT="1"/>
      <dgm:spPr/>
      <dgm:t>
        <a:bodyPr/>
        <a:lstStyle/>
        <a:p>
          <a:r>
            <a:rPr lang="en-US" sz="1200" dirty="0"/>
            <a:t>Anon Completed </a:t>
          </a:r>
        </a:p>
      </dgm:t>
    </dgm:pt>
    <dgm:pt modelId="{329F18ED-79FD-493C-ABE7-F300B2A9D3DE}" type="parTrans" cxnId="{79C5E2A9-A7DA-4DCB-A645-AD468A68FDC8}">
      <dgm:prSet/>
      <dgm:spPr/>
      <dgm:t>
        <a:bodyPr/>
        <a:lstStyle/>
        <a:p>
          <a:endParaRPr lang="en-US" sz="1200"/>
        </a:p>
      </dgm:t>
    </dgm:pt>
    <dgm:pt modelId="{1C3F6808-E556-4FB1-84DE-58C9804007FA}" type="sibTrans" cxnId="{79C5E2A9-A7DA-4DCB-A645-AD468A68FDC8}">
      <dgm:prSet/>
      <dgm:spPr/>
      <dgm:t>
        <a:bodyPr/>
        <a:lstStyle/>
        <a:p>
          <a:endParaRPr lang="en-US" sz="1200"/>
        </a:p>
      </dgm:t>
    </dgm:pt>
    <dgm:pt modelId="{6BA1EEBD-9CE5-46E4-A356-C5F852BC2D43}">
      <dgm:prSet phldrT="[Text]" custT="1"/>
      <dgm:spPr/>
      <dgm:t>
        <a:bodyPr/>
        <a:lstStyle/>
        <a:p>
          <a:r>
            <a:rPr lang="en-US" sz="1200" dirty="0"/>
            <a:t>1 to 2 Days</a:t>
          </a:r>
        </a:p>
      </dgm:t>
    </dgm:pt>
    <dgm:pt modelId="{BB26AE68-2A48-4732-8155-AAAC4177C836}" type="parTrans" cxnId="{9E8CD9E7-E7D7-4A22-9771-316EC286DAC9}">
      <dgm:prSet/>
      <dgm:spPr/>
      <dgm:t>
        <a:bodyPr/>
        <a:lstStyle/>
        <a:p>
          <a:endParaRPr lang="en-US" sz="1200"/>
        </a:p>
      </dgm:t>
    </dgm:pt>
    <dgm:pt modelId="{1DAA63C9-8B44-408E-A0DE-B0B464238212}" type="sibTrans" cxnId="{9E8CD9E7-E7D7-4A22-9771-316EC286DAC9}">
      <dgm:prSet/>
      <dgm:spPr/>
      <dgm:t>
        <a:bodyPr/>
        <a:lstStyle/>
        <a:p>
          <a:endParaRPr lang="en-US" sz="1200"/>
        </a:p>
      </dgm:t>
    </dgm:pt>
    <dgm:pt modelId="{25D99E5B-A3D4-4CB1-9D22-1B0AF876A7EA}">
      <dgm:prSet phldrT="[Text]" custT="1"/>
      <dgm:spPr/>
      <dgm:t>
        <a:bodyPr/>
        <a:lstStyle/>
        <a:p>
          <a:r>
            <a:rPr lang="en-US" sz="1200" dirty="0"/>
            <a:t>Post Anon Completed</a:t>
          </a:r>
        </a:p>
      </dgm:t>
    </dgm:pt>
    <dgm:pt modelId="{79DEAD3D-0034-4FAD-9ADD-2B9C9367A9FB}" type="parTrans" cxnId="{948538E6-E637-46AA-8511-1528A7013EE7}">
      <dgm:prSet/>
      <dgm:spPr/>
      <dgm:t>
        <a:bodyPr/>
        <a:lstStyle/>
        <a:p>
          <a:endParaRPr lang="en-US" sz="1200"/>
        </a:p>
      </dgm:t>
    </dgm:pt>
    <dgm:pt modelId="{0C81CAEC-401A-441A-A591-80D8D93F94A0}" type="sibTrans" cxnId="{948538E6-E637-46AA-8511-1528A7013EE7}">
      <dgm:prSet/>
      <dgm:spPr/>
      <dgm:t>
        <a:bodyPr/>
        <a:lstStyle/>
        <a:p>
          <a:endParaRPr lang="en-US" sz="1200"/>
        </a:p>
      </dgm:t>
    </dgm:pt>
    <dgm:pt modelId="{4505436D-AD81-47FF-8831-C940F66EEC3C}">
      <dgm:prSet phldrT="[Text]" custT="1"/>
      <dgm:spPr/>
      <dgm:t>
        <a:bodyPr/>
        <a:lstStyle/>
        <a:p>
          <a:r>
            <a:rPr lang="en-US" sz="1200" dirty="0"/>
            <a:t>1 to 2 Days</a:t>
          </a:r>
        </a:p>
      </dgm:t>
    </dgm:pt>
    <dgm:pt modelId="{18820571-8276-4C74-95C3-472712EA39BB}" type="parTrans" cxnId="{A7BC1B9B-963E-4C7A-BD86-079763ADFAAE}">
      <dgm:prSet/>
      <dgm:spPr/>
      <dgm:t>
        <a:bodyPr/>
        <a:lstStyle/>
        <a:p>
          <a:endParaRPr lang="en-US" sz="1200"/>
        </a:p>
      </dgm:t>
    </dgm:pt>
    <dgm:pt modelId="{88493FF0-B332-42F4-A0D3-9CE3AC498114}" type="sibTrans" cxnId="{A7BC1B9B-963E-4C7A-BD86-079763ADFAAE}">
      <dgm:prSet/>
      <dgm:spPr/>
      <dgm:t>
        <a:bodyPr/>
        <a:lstStyle/>
        <a:p>
          <a:endParaRPr lang="en-US" sz="1200"/>
        </a:p>
      </dgm:t>
    </dgm:pt>
    <dgm:pt modelId="{C91254C5-D410-4E98-A6CB-C7E8E26E0ADE}">
      <dgm:prSet phldrT="[Text]" custT="1"/>
      <dgm:spPr/>
      <dgm:t>
        <a:bodyPr/>
        <a:lstStyle/>
        <a:p>
          <a:r>
            <a:rPr lang="en-US" sz="1200" dirty="0"/>
            <a:t>Data Restored</a:t>
          </a:r>
        </a:p>
      </dgm:t>
    </dgm:pt>
    <dgm:pt modelId="{6B2AB905-E095-434D-9897-825E480DB9C9}" type="parTrans" cxnId="{9624E0EF-CE8B-40D8-89E2-6A147BD2C105}">
      <dgm:prSet/>
      <dgm:spPr/>
      <dgm:t>
        <a:bodyPr/>
        <a:lstStyle/>
        <a:p>
          <a:endParaRPr lang="en-US" sz="1200"/>
        </a:p>
      </dgm:t>
    </dgm:pt>
    <dgm:pt modelId="{B9F9FFC0-D6E0-4DD1-ABC6-C7159877F58E}" type="sibTrans" cxnId="{9624E0EF-CE8B-40D8-89E2-6A147BD2C105}">
      <dgm:prSet/>
      <dgm:spPr/>
      <dgm:t>
        <a:bodyPr/>
        <a:lstStyle/>
        <a:p>
          <a:endParaRPr lang="en-US" sz="1200"/>
        </a:p>
      </dgm:t>
    </dgm:pt>
    <dgm:pt modelId="{4FF9F4A7-04BC-44F4-A878-46BD60BEECF9}">
      <dgm:prSet phldrT="[Text]" custT="1"/>
      <dgm:spPr/>
      <dgm:t>
        <a:bodyPr/>
        <a:lstStyle/>
        <a:p>
          <a:r>
            <a:rPr lang="en-US" sz="1200" dirty="0"/>
            <a:t>1 Day</a:t>
          </a:r>
        </a:p>
      </dgm:t>
    </dgm:pt>
    <dgm:pt modelId="{5BA092C5-0843-4863-9AF2-B0CE7BBCCD68}" type="parTrans" cxnId="{05818C5C-A9C8-4F1C-A449-6E69CB0EACC2}">
      <dgm:prSet/>
      <dgm:spPr/>
      <dgm:t>
        <a:bodyPr/>
        <a:lstStyle/>
        <a:p>
          <a:endParaRPr lang="en-US"/>
        </a:p>
      </dgm:t>
    </dgm:pt>
    <dgm:pt modelId="{FF891335-B0E0-41D2-BF79-B3C343BBCB9B}" type="sibTrans" cxnId="{05818C5C-A9C8-4F1C-A449-6E69CB0EACC2}">
      <dgm:prSet/>
      <dgm:spPr/>
      <dgm:t>
        <a:bodyPr/>
        <a:lstStyle/>
        <a:p>
          <a:endParaRPr lang="en-US"/>
        </a:p>
      </dgm:t>
    </dgm:pt>
    <dgm:pt modelId="{CA1C8D49-E2B8-4A80-8BEA-2641C850C385}" type="pres">
      <dgm:prSet presAssocID="{ADF5AB52-6C8A-4A57-AB7F-6251DB7EAB87}" presName="Name0" presStyleCnt="0">
        <dgm:presLayoutVars>
          <dgm:dir/>
          <dgm:animLvl val="lvl"/>
          <dgm:resizeHandles val="exact"/>
        </dgm:presLayoutVars>
      </dgm:prSet>
      <dgm:spPr/>
    </dgm:pt>
    <dgm:pt modelId="{B588372A-3011-4F24-8A66-6BBBA734B1A2}" type="pres">
      <dgm:prSet presAssocID="{F508EF70-D421-4D8F-B033-DC8AF36E11DF}" presName="composite" presStyleCnt="0"/>
      <dgm:spPr/>
    </dgm:pt>
    <dgm:pt modelId="{05DDD0EB-7062-4648-907A-2E4959BF5FCB}" type="pres">
      <dgm:prSet presAssocID="{F508EF70-D421-4D8F-B033-DC8AF36E11DF}" presName="parTx" presStyleLbl="node1" presStyleIdx="0" presStyleCnt="6">
        <dgm:presLayoutVars>
          <dgm:chMax val="0"/>
          <dgm:chPref val="0"/>
          <dgm:bulletEnabled val="1"/>
        </dgm:presLayoutVars>
      </dgm:prSet>
      <dgm:spPr/>
    </dgm:pt>
    <dgm:pt modelId="{6A3C4B57-CD45-48FC-A3C8-F0E3A86AE432}" type="pres">
      <dgm:prSet presAssocID="{F508EF70-D421-4D8F-B033-DC8AF36E11DF}" presName="desTx" presStyleLbl="revTx" presStyleIdx="0" presStyleCnt="5">
        <dgm:presLayoutVars>
          <dgm:bulletEnabled val="1"/>
        </dgm:presLayoutVars>
      </dgm:prSet>
      <dgm:spPr/>
    </dgm:pt>
    <dgm:pt modelId="{E742B94E-C5BB-43FC-865E-B2006758C191}" type="pres">
      <dgm:prSet presAssocID="{66F8962F-3FF9-4B6B-A986-7F6E1B6D546A}" presName="space" presStyleCnt="0"/>
      <dgm:spPr/>
    </dgm:pt>
    <dgm:pt modelId="{CCE96D00-2C84-463F-B7BF-7FFD80B23A1E}" type="pres">
      <dgm:prSet presAssocID="{59CDD99E-6378-4521-8E42-4538291402A4}" presName="composite" presStyleCnt="0"/>
      <dgm:spPr/>
    </dgm:pt>
    <dgm:pt modelId="{49F50989-1BEB-49D9-904A-121A9670DA08}" type="pres">
      <dgm:prSet presAssocID="{59CDD99E-6378-4521-8E42-4538291402A4}" presName="parTx" presStyleLbl="node1" presStyleIdx="1" presStyleCnt="6">
        <dgm:presLayoutVars>
          <dgm:chMax val="0"/>
          <dgm:chPref val="0"/>
          <dgm:bulletEnabled val="1"/>
        </dgm:presLayoutVars>
      </dgm:prSet>
      <dgm:spPr/>
    </dgm:pt>
    <dgm:pt modelId="{2EF4D800-4A13-42B3-93B8-6446B91DBD42}" type="pres">
      <dgm:prSet presAssocID="{59CDD99E-6378-4521-8E42-4538291402A4}" presName="desTx" presStyleLbl="revTx" presStyleIdx="0" presStyleCnt="5">
        <dgm:presLayoutVars>
          <dgm:bulletEnabled val="1"/>
        </dgm:presLayoutVars>
      </dgm:prSet>
      <dgm:spPr/>
    </dgm:pt>
    <dgm:pt modelId="{45CF7B79-A078-4114-8A35-A2D85FDB18C9}" type="pres">
      <dgm:prSet presAssocID="{A1503C2B-DDE8-43BB-85BD-10DD95F8F9EC}" presName="space" presStyleCnt="0"/>
      <dgm:spPr/>
    </dgm:pt>
    <dgm:pt modelId="{51101045-5E96-4A02-ADD1-B9FBE242694E}" type="pres">
      <dgm:prSet presAssocID="{9108E609-B5D0-444B-9426-EAEDF76C2201}" presName="composite" presStyleCnt="0"/>
      <dgm:spPr/>
    </dgm:pt>
    <dgm:pt modelId="{934B4A8E-4744-425B-9396-2D4003F10E51}" type="pres">
      <dgm:prSet presAssocID="{9108E609-B5D0-444B-9426-EAEDF76C2201}" presName="parTx" presStyleLbl="node1" presStyleIdx="2" presStyleCnt="6">
        <dgm:presLayoutVars>
          <dgm:chMax val="0"/>
          <dgm:chPref val="0"/>
          <dgm:bulletEnabled val="1"/>
        </dgm:presLayoutVars>
      </dgm:prSet>
      <dgm:spPr/>
    </dgm:pt>
    <dgm:pt modelId="{9941C06D-324C-4D43-A083-AD6CF6BC248D}" type="pres">
      <dgm:prSet presAssocID="{9108E609-B5D0-444B-9426-EAEDF76C2201}" presName="desTx" presStyleLbl="revTx" presStyleIdx="1" presStyleCnt="5">
        <dgm:presLayoutVars>
          <dgm:bulletEnabled val="1"/>
        </dgm:presLayoutVars>
      </dgm:prSet>
      <dgm:spPr/>
    </dgm:pt>
    <dgm:pt modelId="{9E2733B0-44F4-4E71-A1F9-EC3D34A43BC7}" type="pres">
      <dgm:prSet presAssocID="{BECECBA1-1C05-4CA9-A436-4CB58DD92F08}" presName="space" presStyleCnt="0"/>
      <dgm:spPr/>
    </dgm:pt>
    <dgm:pt modelId="{EE7C6BC5-2AD0-44B5-B62A-3044ED0B3250}" type="pres">
      <dgm:prSet presAssocID="{8D5C1DED-553F-4183-8E53-99E2EEE8C51C}" presName="composite" presStyleCnt="0"/>
      <dgm:spPr/>
    </dgm:pt>
    <dgm:pt modelId="{BECCC228-74C8-4488-94D5-4F36A2F99B74}" type="pres">
      <dgm:prSet presAssocID="{8D5C1DED-553F-4183-8E53-99E2EEE8C51C}" presName="parTx" presStyleLbl="node1" presStyleIdx="3" presStyleCnt="6">
        <dgm:presLayoutVars>
          <dgm:chMax val="0"/>
          <dgm:chPref val="0"/>
          <dgm:bulletEnabled val="1"/>
        </dgm:presLayoutVars>
      </dgm:prSet>
      <dgm:spPr/>
    </dgm:pt>
    <dgm:pt modelId="{4218AEFD-B79C-419C-BF37-A397797F605A}" type="pres">
      <dgm:prSet presAssocID="{8D5C1DED-553F-4183-8E53-99E2EEE8C51C}" presName="desTx" presStyleLbl="revTx" presStyleIdx="2" presStyleCnt="5">
        <dgm:presLayoutVars>
          <dgm:bulletEnabled val="1"/>
        </dgm:presLayoutVars>
      </dgm:prSet>
      <dgm:spPr/>
    </dgm:pt>
    <dgm:pt modelId="{C230EB1C-7AD6-4C93-A9E9-A2D09DAA6487}" type="pres">
      <dgm:prSet presAssocID="{1C3F6808-E556-4FB1-84DE-58C9804007FA}" presName="space" presStyleCnt="0"/>
      <dgm:spPr/>
    </dgm:pt>
    <dgm:pt modelId="{CB9584BA-DC2E-4BE0-98C6-B2D7CC441DD9}" type="pres">
      <dgm:prSet presAssocID="{25D99E5B-A3D4-4CB1-9D22-1B0AF876A7EA}" presName="composite" presStyleCnt="0"/>
      <dgm:spPr/>
    </dgm:pt>
    <dgm:pt modelId="{B2E33435-7FFE-4F1D-8E32-302A8CE3FF2F}" type="pres">
      <dgm:prSet presAssocID="{25D99E5B-A3D4-4CB1-9D22-1B0AF876A7EA}" presName="parTx" presStyleLbl="node1" presStyleIdx="4" presStyleCnt="6">
        <dgm:presLayoutVars>
          <dgm:chMax val="0"/>
          <dgm:chPref val="0"/>
          <dgm:bulletEnabled val="1"/>
        </dgm:presLayoutVars>
      </dgm:prSet>
      <dgm:spPr/>
    </dgm:pt>
    <dgm:pt modelId="{00C83C76-8EFE-40B6-A467-E489C0C9F55A}" type="pres">
      <dgm:prSet presAssocID="{25D99E5B-A3D4-4CB1-9D22-1B0AF876A7EA}" presName="desTx" presStyleLbl="revTx" presStyleIdx="3" presStyleCnt="5">
        <dgm:presLayoutVars>
          <dgm:bulletEnabled val="1"/>
        </dgm:presLayoutVars>
      </dgm:prSet>
      <dgm:spPr/>
    </dgm:pt>
    <dgm:pt modelId="{0D7EE1DD-2CA4-4A02-94F0-EA56A31D7DF2}" type="pres">
      <dgm:prSet presAssocID="{0C81CAEC-401A-441A-A591-80D8D93F94A0}" presName="space" presStyleCnt="0"/>
      <dgm:spPr/>
    </dgm:pt>
    <dgm:pt modelId="{A80D6E62-C8CD-453A-96FC-4086D2375EE3}" type="pres">
      <dgm:prSet presAssocID="{C91254C5-D410-4E98-A6CB-C7E8E26E0ADE}" presName="composite" presStyleCnt="0"/>
      <dgm:spPr/>
    </dgm:pt>
    <dgm:pt modelId="{6F146822-749B-4637-B66E-2DBF7C08F065}" type="pres">
      <dgm:prSet presAssocID="{C91254C5-D410-4E98-A6CB-C7E8E26E0ADE}" presName="parTx" presStyleLbl="node1" presStyleIdx="5" presStyleCnt="6">
        <dgm:presLayoutVars>
          <dgm:chMax val="0"/>
          <dgm:chPref val="0"/>
          <dgm:bulletEnabled val="1"/>
        </dgm:presLayoutVars>
      </dgm:prSet>
      <dgm:spPr/>
    </dgm:pt>
    <dgm:pt modelId="{76F61538-3E78-4E0D-9DC8-9B3BBE5B8C73}" type="pres">
      <dgm:prSet presAssocID="{C91254C5-D410-4E98-A6CB-C7E8E26E0ADE}" presName="desTx" presStyleLbl="revTx" presStyleIdx="4" presStyleCnt="5">
        <dgm:presLayoutVars>
          <dgm:bulletEnabled val="1"/>
        </dgm:presLayoutVars>
      </dgm:prSet>
      <dgm:spPr/>
    </dgm:pt>
  </dgm:ptLst>
  <dgm:cxnLst>
    <dgm:cxn modelId="{275F0103-C9EF-43BB-AE15-9063CDA49F23}" type="presOf" srcId="{4FF9F4A7-04BC-44F4-A878-46BD60BEECF9}" destId="{76F61538-3E78-4E0D-9DC8-9B3BBE5B8C73}" srcOrd="0" destOrd="0" presId="urn:microsoft.com/office/officeart/2005/8/layout/chevron1"/>
    <dgm:cxn modelId="{7BD3840B-9BA1-47BB-A771-B256E8F9B11D}" type="presOf" srcId="{ADF5AB52-6C8A-4A57-AB7F-6251DB7EAB87}" destId="{CA1C8D49-E2B8-4A80-8BEA-2641C850C385}" srcOrd="0" destOrd="0" presId="urn:microsoft.com/office/officeart/2005/8/layout/chevron1"/>
    <dgm:cxn modelId="{C810FF14-5E96-45FB-9E47-7164BD8404CF}" type="presOf" srcId="{4505436D-AD81-47FF-8831-C940F66EEC3C}" destId="{00C83C76-8EFE-40B6-A467-E489C0C9F55A}" srcOrd="0" destOrd="0" presId="urn:microsoft.com/office/officeart/2005/8/layout/chevron1"/>
    <dgm:cxn modelId="{9BCB0017-2838-4D92-8B29-7258EA2AA3A5}" type="presOf" srcId="{25D99E5B-A3D4-4CB1-9D22-1B0AF876A7EA}" destId="{B2E33435-7FFE-4F1D-8E32-302A8CE3FF2F}" srcOrd="0" destOrd="0" presId="urn:microsoft.com/office/officeart/2005/8/layout/chevron1"/>
    <dgm:cxn modelId="{47871431-BC87-476E-88FE-C104302F1C53}" type="presOf" srcId="{51EE5C89-15CF-4656-BE3C-5109F4B7FA87}" destId="{9941C06D-324C-4D43-A083-AD6CF6BC248D}" srcOrd="0" destOrd="0" presId="urn:microsoft.com/office/officeart/2005/8/layout/chevron1"/>
    <dgm:cxn modelId="{49FB8940-51F1-4EC5-BB7F-8EC8F7ABD5E6}" srcId="{ADF5AB52-6C8A-4A57-AB7F-6251DB7EAB87}" destId="{F508EF70-D421-4D8F-B033-DC8AF36E11DF}" srcOrd="0" destOrd="0" parTransId="{472675CF-3B81-4CF9-8975-C145DD250BE5}" sibTransId="{66F8962F-3FF9-4B6B-A986-7F6E1B6D546A}"/>
    <dgm:cxn modelId="{FE041C5B-832C-4F23-AA94-32B99BF010A5}" srcId="{59CDD99E-6378-4521-8E42-4538291402A4}" destId="{2A014A20-877E-413C-8806-F46CA91E9896}" srcOrd="0" destOrd="0" parTransId="{50D26003-A213-420B-9165-A3B1CA04ADD2}" sibTransId="{38993DE4-A1F0-4246-9632-1CA0895EDABF}"/>
    <dgm:cxn modelId="{05818C5C-A9C8-4F1C-A449-6E69CB0EACC2}" srcId="{C91254C5-D410-4E98-A6CB-C7E8E26E0ADE}" destId="{4FF9F4A7-04BC-44F4-A878-46BD60BEECF9}" srcOrd="0" destOrd="0" parTransId="{5BA092C5-0843-4863-9AF2-B0CE7BBCCD68}" sibTransId="{FF891335-B0E0-41D2-BF79-B3C343BBCB9B}"/>
    <dgm:cxn modelId="{23E3C643-6CD7-45D0-AA99-F1FA0AE94AC3}" srcId="{ADF5AB52-6C8A-4A57-AB7F-6251DB7EAB87}" destId="{9108E609-B5D0-444B-9426-EAEDF76C2201}" srcOrd="2" destOrd="0" parTransId="{EAB29959-987E-45A1-8E92-DC9F17B85173}" sibTransId="{BECECBA1-1C05-4CA9-A436-4CB58DD92F08}"/>
    <dgm:cxn modelId="{B608E265-D708-4DCE-8139-82FEC18E9972}" srcId="{9108E609-B5D0-444B-9426-EAEDF76C2201}" destId="{51EE5C89-15CF-4656-BE3C-5109F4B7FA87}" srcOrd="0" destOrd="0" parTransId="{49531979-A6E8-4D74-957D-2035063031AA}" sibTransId="{D30EF749-4235-4396-941E-3074D3C1D167}"/>
    <dgm:cxn modelId="{B70C7787-CE17-4C2E-986F-1A4D581C0CEF}" type="presOf" srcId="{9108E609-B5D0-444B-9426-EAEDF76C2201}" destId="{934B4A8E-4744-425B-9396-2D4003F10E51}" srcOrd="0" destOrd="0" presId="urn:microsoft.com/office/officeart/2005/8/layout/chevron1"/>
    <dgm:cxn modelId="{09E59787-569F-4482-AACE-E32E85EAF70D}" type="presOf" srcId="{C91254C5-D410-4E98-A6CB-C7E8E26E0ADE}" destId="{6F146822-749B-4637-B66E-2DBF7C08F065}" srcOrd="0" destOrd="0" presId="urn:microsoft.com/office/officeart/2005/8/layout/chevron1"/>
    <dgm:cxn modelId="{C964F699-880F-4738-AEA2-6FE7FFAE6E7A}" type="presOf" srcId="{8D5C1DED-553F-4183-8E53-99E2EEE8C51C}" destId="{BECCC228-74C8-4488-94D5-4F36A2F99B74}" srcOrd="0" destOrd="0" presId="urn:microsoft.com/office/officeart/2005/8/layout/chevron1"/>
    <dgm:cxn modelId="{A7BC1B9B-963E-4C7A-BD86-079763ADFAAE}" srcId="{25D99E5B-A3D4-4CB1-9D22-1B0AF876A7EA}" destId="{4505436D-AD81-47FF-8831-C940F66EEC3C}" srcOrd="0" destOrd="0" parTransId="{18820571-8276-4C74-95C3-472712EA39BB}" sibTransId="{88493FF0-B332-42F4-A0D3-9CE3AC498114}"/>
    <dgm:cxn modelId="{23F566A2-4D5C-49A2-B785-56C4DA52CBA0}" type="presOf" srcId="{2A014A20-877E-413C-8806-F46CA91E9896}" destId="{2EF4D800-4A13-42B3-93B8-6446B91DBD42}" srcOrd="0" destOrd="0" presId="urn:microsoft.com/office/officeart/2005/8/layout/chevron1"/>
    <dgm:cxn modelId="{79C5E2A9-A7DA-4DCB-A645-AD468A68FDC8}" srcId="{ADF5AB52-6C8A-4A57-AB7F-6251DB7EAB87}" destId="{8D5C1DED-553F-4183-8E53-99E2EEE8C51C}" srcOrd="3" destOrd="0" parTransId="{329F18ED-79FD-493C-ABE7-F300B2A9D3DE}" sibTransId="{1C3F6808-E556-4FB1-84DE-58C9804007FA}"/>
    <dgm:cxn modelId="{1015C9B8-402A-4BB9-882D-F9F8CC89B238}" type="presOf" srcId="{F508EF70-D421-4D8F-B033-DC8AF36E11DF}" destId="{05DDD0EB-7062-4648-907A-2E4959BF5FCB}" srcOrd="0" destOrd="0" presId="urn:microsoft.com/office/officeart/2005/8/layout/chevron1"/>
    <dgm:cxn modelId="{DC80D9D3-97E7-4A31-B672-DA7255C69558}" type="presOf" srcId="{59CDD99E-6378-4521-8E42-4538291402A4}" destId="{49F50989-1BEB-49D9-904A-121A9670DA08}" srcOrd="0" destOrd="0" presId="urn:microsoft.com/office/officeart/2005/8/layout/chevron1"/>
    <dgm:cxn modelId="{948538E6-E637-46AA-8511-1528A7013EE7}" srcId="{ADF5AB52-6C8A-4A57-AB7F-6251DB7EAB87}" destId="{25D99E5B-A3D4-4CB1-9D22-1B0AF876A7EA}" srcOrd="4" destOrd="0" parTransId="{79DEAD3D-0034-4FAD-9ADD-2B9C9367A9FB}" sibTransId="{0C81CAEC-401A-441A-A591-80D8D93F94A0}"/>
    <dgm:cxn modelId="{9E8CD9E7-E7D7-4A22-9771-316EC286DAC9}" srcId="{8D5C1DED-553F-4183-8E53-99E2EEE8C51C}" destId="{6BA1EEBD-9CE5-46E4-A356-C5F852BC2D43}" srcOrd="0" destOrd="0" parTransId="{BB26AE68-2A48-4732-8155-AAAC4177C836}" sibTransId="{1DAA63C9-8B44-408E-A0DE-B0B464238212}"/>
    <dgm:cxn modelId="{9624E0EF-CE8B-40D8-89E2-6A147BD2C105}" srcId="{ADF5AB52-6C8A-4A57-AB7F-6251DB7EAB87}" destId="{C91254C5-D410-4E98-A6CB-C7E8E26E0ADE}" srcOrd="5" destOrd="0" parTransId="{6B2AB905-E095-434D-9897-825E480DB9C9}" sibTransId="{B9F9FFC0-D6E0-4DD1-ABC6-C7159877F58E}"/>
    <dgm:cxn modelId="{A0C247F2-0D2D-484A-8952-B14C10F1809D}" srcId="{ADF5AB52-6C8A-4A57-AB7F-6251DB7EAB87}" destId="{59CDD99E-6378-4521-8E42-4538291402A4}" srcOrd="1" destOrd="0" parTransId="{DDD0AEAE-CB74-4A40-9D58-A87B8D15D84F}" sibTransId="{A1503C2B-DDE8-43BB-85BD-10DD95F8F9EC}"/>
    <dgm:cxn modelId="{6115D0FE-646E-4B78-B357-4D3A94F8B37B}" type="presOf" srcId="{6BA1EEBD-9CE5-46E4-A356-C5F852BC2D43}" destId="{4218AEFD-B79C-419C-BF37-A397797F605A}" srcOrd="0" destOrd="0" presId="urn:microsoft.com/office/officeart/2005/8/layout/chevron1"/>
    <dgm:cxn modelId="{859EE714-60A4-468E-85ED-EFB9BCC69937}" type="presParOf" srcId="{CA1C8D49-E2B8-4A80-8BEA-2641C850C385}" destId="{B588372A-3011-4F24-8A66-6BBBA734B1A2}" srcOrd="0" destOrd="0" presId="urn:microsoft.com/office/officeart/2005/8/layout/chevron1"/>
    <dgm:cxn modelId="{25DA5C08-0FB5-4427-B7A1-D7946EE5E523}" type="presParOf" srcId="{B588372A-3011-4F24-8A66-6BBBA734B1A2}" destId="{05DDD0EB-7062-4648-907A-2E4959BF5FCB}" srcOrd="0" destOrd="0" presId="urn:microsoft.com/office/officeart/2005/8/layout/chevron1"/>
    <dgm:cxn modelId="{1D50EEF7-4A78-4344-B18F-151F43895BB2}" type="presParOf" srcId="{B588372A-3011-4F24-8A66-6BBBA734B1A2}" destId="{6A3C4B57-CD45-48FC-A3C8-F0E3A86AE432}" srcOrd="1" destOrd="0" presId="urn:microsoft.com/office/officeart/2005/8/layout/chevron1"/>
    <dgm:cxn modelId="{AD4740CF-A57A-4289-BBEB-97AA5EB4294E}" type="presParOf" srcId="{CA1C8D49-E2B8-4A80-8BEA-2641C850C385}" destId="{E742B94E-C5BB-43FC-865E-B2006758C191}" srcOrd="1" destOrd="0" presId="urn:microsoft.com/office/officeart/2005/8/layout/chevron1"/>
    <dgm:cxn modelId="{E83DCC56-FC9E-4578-973D-F17E787D005E}" type="presParOf" srcId="{CA1C8D49-E2B8-4A80-8BEA-2641C850C385}" destId="{CCE96D00-2C84-463F-B7BF-7FFD80B23A1E}" srcOrd="2" destOrd="0" presId="urn:microsoft.com/office/officeart/2005/8/layout/chevron1"/>
    <dgm:cxn modelId="{2C71D3DA-B061-4187-9D12-D7260E564D91}" type="presParOf" srcId="{CCE96D00-2C84-463F-B7BF-7FFD80B23A1E}" destId="{49F50989-1BEB-49D9-904A-121A9670DA08}" srcOrd="0" destOrd="0" presId="urn:microsoft.com/office/officeart/2005/8/layout/chevron1"/>
    <dgm:cxn modelId="{2F16A767-E7D4-438E-825F-47156F474D01}" type="presParOf" srcId="{CCE96D00-2C84-463F-B7BF-7FFD80B23A1E}" destId="{2EF4D800-4A13-42B3-93B8-6446B91DBD42}" srcOrd="1" destOrd="0" presId="urn:microsoft.com/office/officeart/2005/8/layout/chevron1"/>
    <dgm:cxn modelId="{EB75F55B-C27A-47CE-9D4C-41FDA0528BAB}" type="presParOf" srcId="{CA1C8D49-E2B8-4A80-8BEA-2641C850C385}" destId="{45CF7B79-A078-4114-8A35-A2D85FDB18C9}" srcOrd="3" destOrd="0" presId="urn:microsoft.com/office/officeart/2005/8/layout/chevron1"/>
    <dgm:cxn modelId="{0EC88793-5349-4D44-BCDF-8ABC009FAAA7}" type="presParOf" srcId="{CA1C8D49-E2B8-4A80-8BEA-2641C850C385}" destId="{51101045-5E96-4A02-ADD1-B9FBE242694E}" srcOrd="4" destOrd="0" presId="urn:microsoft.com/office/officeart/2005/8/layout/chevron1"/>
    <dgm:cxn modelId="{4FB27198-1C32-4CE6-A515-46D7094F835B}" type="presParOf" srcId="{51101045-5E96-4A02-ADD1-B9FBE242694E}" destId="{934B4A8E-4744-425B-9396-2D4003F10E51}" srcOrd="0" destOrd="0" presId="urn:microsoft.com/office/officeart/2005/8/layout/chevron1"/>
    <dgm:cxn modelId="{D4EA8C2C-1994-48B2-BFFC-C9434CAEE500}" type="presParOf" srcId="{51101045-5E96-4A02-ADD1-B9FBE242694E}" destId="{9941C06D-324C-4D43-A083-AD6CF6BC248D}" srcOrd="1" destOrd="0" presId="urn:microsoft.com/office/officeart/2005/8/layout/chevron1"/>
    <dgm:cxn modelId="{8F0A0E20-0389-4E0B-B2DD-88271FD8E228}" type="presParOf" srcId="{CA1C8D49-E2B8-4A80-8BEA-2641C850C385}" destId="{9E2733B0-44F4-4E71-A1F9-EC3D34A43BC7}" srcOrd="5" destOrd="0" presId="urn:microsoft.com/office/officeart/2005/8/layout/chevron1"/>
    <dgm:cxn modelId="{4F48213D-FAC4-4145-936E-F44DB3D5D635}" type="presParOf" srcId="{CA1C8D49-E2B8-4A80-8BEA-2641C850C385}" destId="{EE7C6BC5-2AD0-44B5-B62A-3044ED0B3250}" srcOrd="6" destOrd="0" presId="urn:microsoft.com/office/officeart/2005/8/layout/chevron1"/>
    <dgm:cxn modelId="{81810270-8644-4E6C-B289-EC3D8DB45D7C}" type="presParOf" srcId="{EE7C6BC5-2AD0-44B5-B62A-3044ED0B3250}" destId="{BECCC228-74C8-4488-94D5-4F36A2F99B74}" srcOrd="0" destOrd="0" presId="urn:microsoft.com/office/officeart/2005/8/layout/chevron1"/>
    <dgm:cxn modelId="{6242E8BE-A699-4B89-8CBE-BEE533E3413C}" type="presParOf" srcId="{EE7C6BC5-2AD0-44B5-B62A-3044ED0B3250}" destId="{4218AEFD-B79C-419C-BF37-A397797F605A}" srcOrd="1" destOrd="0" presId="urn:microsoft.com/office/officeart/2005/8/layout/chevron1"/>
    <dgm:cxn modelId="{C5FE1953-CDCA-40DF-AED6-4CBC101CED26}" type="presParOf" srcId="{CA1C8D49-E2B8-4A80-8BEA-2641C850C385}" destId="{C230EB1C-7AD6-4C93-A9E9-A2D09DAA6487}" srcOrd="7" destOrd="0" presId="urn:microsoft.com/office/officeart/2005/8/layout/chevron1"/>
    <dgm:cxn modelId="{0413AE1A-475D-4F72-9062-36D50883BABC}" type="presParOf" srcId="{CA1C8D49-E2B8-4A80-8BEA-2641C850C385}" destId="{CB9584BA-DC2E-4BE0-98C6-B2D7CC441DD9}" srcOrd="8" destOrd="0" presId="urn:microsoft.com/office/officeart/2005/8/layout/chevron1"/>
    <dgm:cxn modelId="{0F89D400-B45E-4454-9110-4D0829BB636D}" type="presParOf" srcId="{CB9584BA-DC2E-4BE0-98C6-B2D7CC441DD9}" destId="{B2E33435-7FFE-4F1D-8E32-302A8CE3FF2F}" srcOrd="0" destOrd="0" presId="urn:microsoft.com/office/officeart/2005/8/layout/chevron1"/>
    <dgm:cxn modelId="{BEB3CB9B-0AA3-45D8-A83D-AC202E4C186A}" type="presParOf" srcId="{CB9584BA-DC2E-4BE0-98C6-B2D7CC441DD9}" destId="{00C83C76-8EFE-40B6-A467-E489C0C9F55A}" srcOrd="1" destOrd="0" presId="urn:microsoft.com/office/officeart/2005/8/layout/chevron1"/>
    <dgm:cxn modelId="{38D5F955-3BB5-4C99-8E52-7B1E45EFFAAC}" type="presParOf" srcId="{CA1C8D49-E2B8-4A80-8BEA-2641C850C385}" destId="{0D7EE1DD-2CA4-4A02-94F0-EA56A31D7DF2}" srcOrd="9" destOrd="0" presId="urn:microsoft.com/office/officeart/2005/8/layout/chevron1"/>
    <dgm:cxn modelId="{B8282168-F56A-449D-9F66-D9756F2C8EF1}" type="presParOf" srcId="{CA1C8D49-E2B8-4A80-8BEA-2641C850C385}" destId="{A80D6E62-C8CD-453A-96FC-4086D2375EE3}" srcOrd="10" destOrd="0" presId="urn:microsoft.com/office/officeart/2005/8/layout/chevron1"/>
    <dgm:cxn modelId="{1BDDFB0C-CB77-44E4-8D38-A4E066CFCCE8}" type="presParOf" srcId="{A80D6E62-C8CD-453A-96FC-4086D2375EE3}" destId="{6F146822-749B-4637-B66E-2DBF7C08F065}" srcOrd="0" destOrd="0" presId="urn:microsoft.com/office/officeart/2005/8/layout/chevron1"/>
    <dgm:cxn modelId="{92453ACB-0B15-4191-92EF-5DD7FD9A0FCB}" type="presParOf" srcId="{A80D6E62-C8CD-453A-96FC-4086D2375EE3}" destId="{76F61538-3E78-4E0D-9DC8-9B3BBE5B8C73}"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5AB52-6C8A-4A57-AB7F-6251DB7EAB87}" type="doc">
      <dgm:prSet loTypeId="urn:microsoft.com/office/officeart/2005/8/layout/chevron1" loCatId="process" qsTypeId="urn:microsoft.com/office/officeart/2005/8/quickstyle/3d1" qsCatId="3D" csTypeId="urn:microsoft.com/office/officeart/2005/8/colors/accent1_2" csCatId="accent1" phldr="1"/>
      <dgm:spPr/>
    </dgm:pt>
    <dgm:pt modelId="{F508EF70-D421-4D8F-B033-DC8AF36E11DF}">
      <dgm:prSet phldrT="[Text]" custT="1"/>
      <dgm:spPr/>
      <dgm:t>
        <a:bodyPr/>
        <a:lstStyle/>
        <a:p>
          <a:r>
            <a:rPr lang="en-US" sz="1200" dirty="0"/>
            <a:t>Request Raised</a:t>
          </a:r>
        </a:p>
      </dgm:t>
    </dgm:pt>
    <dgm:pt modelId="{472675CF-3B81-4CF9-8975-C145DD250BE5}" type="parTrans" cxnId="{49FB8940-51F1-4EC5-BB7F-8EC8F7ABD5E6}">
      <dgm:prSet/>
      <dgm:spPr/>
      <dgm:t>
        <a:bodyPr/>
        <a:lstStyle/>
        <a:p>
          <a:endParaRPr lang="en-US" sz="1200"/>
        </a:p>
      </dgm:t>
    </dgm:pt>
    <dgm:pt modelId="{66F8962F-3FF9-4B6B-A986-7F6E1B6D546A}" type="sibTrans" cxnId="{49FB8940-51F1-4EC5-BB7F-8EC8F7ABD5E6}">
      <dgm:prSet/>
      <dgm:spPr/>
      <dgm:t>
        <a:bodyPr/>
        <a:lstStyle/>
        <a:p>
          <a:endParaRPr lang="en-US" sz="1200"/>
        </a:p>
      </dgm:t>
    </dgm:pt>
    <dgm:pt modelId="{892D25E9-E381-4D55-A73C-9C0D31142E2E}">
      <dgm:prSet phldrT="[Text]" custT="1"/>
      <dgm:spPr/>
      <dgm:t>
        <a:bodyPr/>
        <a:lstStyle/>
        <a:p>
          <a:r>
            <a:rPr lang="en-US" sz="1200" dirty="0"/>
            <a:t>Resource Allocated</a:t>
          </a:r>
        </a:p>
      </dgm:t>
    </dgm:pt>
    <dgm:pt modelId="{80059D79-DEA5-4F28-B0B9-7F2CBAC72B3D}" type="parTrans" cxnId="{B8D3A742-561F-49A7-9907-561DB3FC0409}">
      <dgm:prSet/>
      <dgm:spPr/>
      <dgm:t>
        <a:bodyPr/>
        <a:lstStyle/>
        <a:p>
          <a:endParaRPr lang="en-US" sz="1200"/>
        </a:p>
      </dgm:t>
    </dgm:pt>
    <dgm:pt modelId="{FCD6F57F-319A-4841-B0FB-FE6CE760C798}" type="sibTrans" cxnId="{B8D3A742-561F-49A7-9907-561DB3FC0409}">
      <dgm:prSet/>
      <dgm:spPr/>
      <dgm:t>
        <a:bodyPr/>
        <a:lstStyle/>
        <a:p>
          <a:endParaRPr lang="en-US" sz="1200"/>
        </a:p>
      </dgm:t>
    </dgm:pt>
    <dgm:pt modelId="{37E6559B-B6F5-43AE-983B-2DCDAB5F9A23}">
      <dgm:prSet phldrT="[Text]" custT="1"/>
      <dgm:spPr/>
      <dgm:t>
        <a:bodyPr/>
        <a:lstStyle/>
        <a:p>
          <a:r>
            <a:rPr lang="en-US" sz="1200" dirty="0"/>
            <a:t>Change Approved</a:t>
          </a:r>
        </a:p>
      </dgm:t>
    </dgm:pt>
    <dgm:pt modelId="{912394F5-E1B6-4F8C-9BAE-4408E842E2FA}" type="parTrans" cxnId="{D260C8F7-0409-4F7A-B24F-F617BAD3D0F9}">
      <dgm:prSet/>
      <dgm:spPr/>
      <dgm:t>
        <a:bodyPr/>
        <a:lstStyle/>
        <a:p>
          <a:endParaRPr lang="en-US" sz="1200"/>
        </a:p>
      </dgm:t>
    </dgm:pt>
    <dgm:pt modelId="{0451E078-AF99-49B6-80C5-3F2286D7722B}" type="sibTrans" cxnId="{D260C8F7-0409-4F7A-B24F-F617BAD3D0F9}">
      <dgm:prSet/>
      <dgm:spPr/>
      <dgm:t>
        <a:bodyPr/>
        <a:lstStyle/>
        <a:p>
          <a:endParaRPr lang="en-US" sz="1200"/>
        </a:p>
      </dgm:t>
    </dgm:pt>
    <dgm:pt modelId="{2323E19B-7771-48B9-B2CD-37545534685C}">
      <dgm:prSet phldrT="[Text]" custT="1"/>
      <dgm:spPr/>
      <dgm:t>
        <a:bodyPr/>
        <a:lstStyle/>
        <a:p>
          <a:r>
            <a:rPr lang="en-US" sz="1200" dirty="0"/>
            <a:t>2 Days to Respond</a:t>
          </a:r>
        </a:p>
      </dgm:t>
    </dgm:pt>
    <dgm:pt modelId="{092E0B75-6A63-42E6-BC28-A2DAA9E2DDDC}" type="parTrans" cxnId="{8FF84B00-8659-441F-9905-9C2EF6303FA8}">
      <dgm:prSet/>
      <dgm:spPr/>
      <dgm:t>
        <a:bodyPr/>
        <a:lstStyle/>
        <a:p>
          <a:endParaRPr lang="en-US" sz="1200"/>
        </a:p>
      </dgm:t>
    </dgm:pt>
    <dgm:pt modelId="{B49587A8-4712-4EED-80C1-CBFE52E9D0CF}" type="sibTrans" cxnId="{8FF84B00-8659-441F-9905-9C2EF6303FA8}">
      <dgm:prSet/>
      <dgm:spPr/>
      <dgm:t>
        <a:bodyPr/>
        <a:lstStyle/>
        <a:p>
          <a:endParaRPr lang="en-US" sz="1200"/>
        </a:p>
      </dgm:t>
    </dgm:pt>
    <dgm:pt modelId="{74849813-527B-4DDD-B3A3-9A50B33369BA}">
      <dgm:prSet phldrT="[Text]" custT="1"/>
      <dgm:spPr/>
      <dgm:t>
        <a:bodyPr/>
        <a:lstStyle/>
        <a:p>
          <a:r>
            <a:rPr lang="en-US" sz="1200" dirty="0"/>
            <a:t>5 to 10 Days</a:t>
          </a:r>
        </a:p>
      </dgm:t>
    </dgm:pt>
    <dgm:pt modelId="{34E6F69E-D2F3-4A60-AA21-1EEBC2CA9E52}" type="parTrans" cxnId="{9B8CD08A-AE7F-41EB-9E66-6FC5920FB19B}">
      <dgm:prSet/>
      <dgm:spPr/>
      <dgm:t>
        <a:bodyPr/>
        <a:lstStyle/>
        <a:p>
          <a:endParaRPr lang="en-US" sz="1200"/>
        </a:p>
      </dgm:t>
    </dgm:pt>
    <dgm:pt modelId="{E107097C-EE31-494F-A553-58DCE7074010}" type="sibTrans" cxnId="{9B8CD08A-AE7F-41EB-9E66-6FC5920FB19B}">
      <dgm:prSet/>
      <dgm:spPr/>
      <dgm:t>
        <a:bodyPr/>
        <a:lstStyle/>
        <a:p>
          <a:endParaRPr lang="en-US" sz="1200"/>
        </a:p>
      </dgm:t>
    </dgm:pt>
    <dgm:pt modelId="{40E4AA6A-C0EC-4745-9FE0-C5CA88737407}">
      <dgm:prSet phldrT="[Text]" custT="1"/>
      <dgm:spPr/>
      <dgm:t>
        <a:bodyPr/>
        <a:lstStyle/>
        <a:p>
          <a:r>
            <a:rPr lang="en-US" sz="1200" dirty="0"/>
            <a:t>2 Days</a:t>
          </a:r>
        </a:p>
      </dgm:t>
    </dgm:pt>
    <dgm:pt modelId="{84EBFB6F-2705-4747-859F-3E0D210C511D}" type="parTrans" cxnId="{B8745BCF-7FA7-46A8-8A14-F020090F62E1}">
      <dgm:prSet/>
      <dgm:spPr/>
      <dgm:t>
        <a:bodyPr/>
        <a:lstStyle/>
        <a:p>
          <a:endParaRPr lang="en-US" sz="1200"/>
        </a:p>
      </dgm:t>
    </dgm:pt>
    <dgm:pt modelId="{07DF33A0-887E-4B2E-A7EB-400C87813822}" type="sibTrans" cxnId="{B8745BCF-7FA7-46A8-8A14-F020090F62E1}">
      <dgm:prSet/>
      <dgm:spPr/>
      <dgm:t>
        <a:bodyPr/>
        <a:lstStyle/>
        <a:p>
          <a:endParaRPr lang="en-US" sz="1200"/>
        </a:p>
      </dgm:t>
    </dgm:pt>
    <dgm:pt modelId="{59CDD99E-6378-4521-8E42-4538291402A4}">
      <dgm:prSet phldrT="[Text]" custT="1"/>
      <dgm:spPr/>
      <dgm:t>
        <a:bodyPr/>
        <a:lstStyle/>
        <a:p>
          <a:r>
            <a:rPr lang="en-US" sz="1200" dirty="0"/>
            <a:t>Data Prepared</a:t>
          </a:r>
        </a:p>
      </dgm:t>
    </dgm:pt>
    <dgm:pt modelId="{DDD0AEAE-CB74-4A40-9D58-A87B8D15D84F}" type="parTrans" cxnId="{A0C247F2-0D2D-484A-8952-B14C10F1809D}">
      <dgm:prSet/>
      <dgm:spPr/>
      <dgm:t>
        <a:bodyPr/>
        <a:lstStyle/>
        <a:p>
          <a:endParaRPr lang="en-US" sz="1200"/>
        </a:p>
      </dgm:t>
    </dgm:pt>
    <dgm:pt modelId="{A1503C2B-DDE8-43BB-85BD-10DD95F8F9EC}" type="sibTrans" cxnId="{A0C247F2-0D2D-484A-8952-B14C10F1809D}">
      <dgm:prSet/>
      <dgm:spPr/>
      <dgm:t>
        <a:bodyPr/>
        <a:lstStyle/>
        <a:p>
          <a:endParaRPr lang="en-US" sz="1200"/>
        </a:p>
      </dgm:t>
    </dgm:pt>
    <dgm:pt modelId="{2A014A20-877E-413C-8806-F46CA91E9896}">
      <dgm:prSet phldrT="[Text]" custT="1"/>
      <dgm:spPr/>
      <dgm:t>
        <a:bodyPr/>
        <a:lstStyle/>
        <a:p>
          <a:r>
            <a:rPr lang="en-US" sz="1200" dirty="0"/>
            <a:t>1 Day</a:t>
          </a:r>
        </a:p>
      </dgm:t>
    </dgm:pt>
    <dgm:pt modelId="{50D26003-A213-420B-9165-A3B1CA04ADD2}" type="parTrans" cxnId="{FE041C5B-832C-4F23-AA94-32B99BF010A5}">
      <dgm:prSet/>
      <dgm:spPr/>
      <dgm:t>
        <a:bodyPr/>
        <a:lstStyle/>
        <a:p>
          <a:endParaRPr lang="en-US" sz="1200"/>
        </a:p>
      </dgm:t>
    </dgm:pt>
    <dgm:pt modelId="{38993DE4-A1F0-4246-9632-1CA0895EDABF}" type="sibTrans" cxnId="{FE041C5B-832C-4F23-AA94-32B99BF010A5}">
      <dgm:prSet/>
      <dgm:spPr/>
      <dgm:t>
        <a:bodyPr/>
        <a:lstStyle/>
        <a:p>
          <a:endParaRPr lang="en-US" sz="1200"/>
        </a:p>
      </dgm:t>
    </dgm:pt>
    <dgm:pt modelId="{9108E609-B5D0-444B-9426-EAEDF76C2201}">
      <dgm:prSet phldrT="[Text]" custT="1"/>
      <dgm:spPr/>
      <dgm:t>
        <a:bodyPr/>
        <a:lstStyle/>
        <a:p>
          <a:r>
            <a:rPr lang="en-US" sz="1200" dirty="0"/>
            <a:t>Pre Anon Completed by DBA</a:t>
          </a:r>
        </a:p>
      </dgm:t>
    </dgm:pt>
    <dgm:pt modelId="{EAB29959-987E-45A1-8E92-DC9F17B85173}" type="parTrans" cxnId="{23E3C643-6CD7-45D0-AA99-F1FA0AE94AC3}">
      <dgm:prSet/>
      <dgm:spPr/>
      <dgm:t>
        <a:bodyPr/>
        <a:lstStyle/>
        <a:p>
          <a:endParaRPr lang="en-US" sz="1200"/>
        </a:p>
      </dgm:t>
    </dgm:pt>
    <dgm:pt modelId="{BECECBA1-1C05-4CA9-A436-4CB58DD92F08}" type="sibTrans" cxnId="{23E3C643-6CD7-45D0-AA99-F1FA0AE94AC3}">
      <dgm:prSet/>
      <dgm:spPr/>
      <dgm:t>
        <a:bodyPr/>
        <a:lstStyle/>
        <a:p>
          <a:endParaRPr lang="en-US" sz="1200"/>
        </a:p>
      </dgm:t>
    </dgm:pt>
    <dgm:pt modelId="{51EE5C89-15CF-4656-BE3C-5109F4B7FA87}">
      <dgm:prSet phldrT="[Text]" custT="1"/>
      <dgm:spPr/>
      <dgm:t>
        <a:bodyPr/>
        <a:lstStyle/>
        <a:p>
          <a:r>
            <a:rPr lang="en-US" sz="1200" dirty="0"/>
            <a:t>0.5 Day</a:t>
          </a:r>
        </a:p>
      </dgm:t>
    </dgm:pt>
    <dgm:pt modelId="{49531979-A6E8-4D74-957D-2035063031AA}" type="parTrans" cxnId="{B608E265-D708-4DCE-8139-82FEC18E9972}">
      <dgm:prSet/>
      <dgm:spPr/>
      <dgm:t>
        <a:bodyPr/>
        <a:lstStyle/>
        <a:p>
          <a:endParaRPr lang="en-US" sz="1200"/>
        </a:p>
      </dgm:t>
    </dgm:pt>
    <dgm:pt modelId="{D30EF749-4235-4396-941E-3074D3C1D167}" type="sibTrans" cxnId="{B608E265-D708-4DCE-8139-82FEC18E9972}">
      <dgm:prSet/>
      <dgm:spPr/>
      <dgm:t>
        <a:bodyPr/>
        <a:lstStyle/>
        <a:p>
          <a:endParaRPr lang="en-US" sz="1200"/>
        </a:p>
      </dgm:t>
    </dgm:pt>
    <dgm:pt modelId="{8D5C1DED-553F-4183-8E53-99E2EEE8C51C}">
      <dgm:prSet phldrT="[Text]" custT="1"/>
      <dgm:spPr/>
      <dgm:t>
        <a:bodyPr/>
        <a:lstStyle/>
        <a:p>
          <a:r>
            <a:rPr lang="en-US" sz="1200" dirty="0"/>
            <a:t>Anon Completed </a:t>
          </a:r>
        </a:p>
      </dgm:t>
    </dgm:pt>
    <dgm:pt modelId="{329F18ED-79FD-493C-ABE7-F300B2A9D3DE}" type="parTrans" cxnId="{79C5E2A9-A7DA-4DCB-A645-AD468A68FDC8}">
      <dgm:prSet/>
      <dgm:spPr/>
      <dgm:t>
        <a:bodyPr/>
        <a:lstStyle/>
        <a:p>
          <a:endParaRPr lang="en-US" sz="1200"/>
        </a:p>
      </dgm:t>
    </dgm:pt>
    <dgm:pt modelId="{1C3F6808-E556-4FB1-84DE-58C9804007FA}" type="sibTrans" cxnId="{79C5E2A9-A7DA-4DCB-A645-AD468A68FDC8}">
      <dgm:prSet/>
      <dgm:spPr/>
      <dgm:t>
        <a:bodyPr/>
        <a:lstStyle/>
        <a:p>
          <a:endParaRPr lang="en-US" sz="1200"/>
        </a:p>
      </dgm:t>
    </dgm:pt>
    <dgm:pt modelId="{6BA1EEBD-9CE5-46E4-A356-C5F852BC2D43}">
      <dgm:prSet phldrT="[Text]" custT="1"/>
      <dgm:spPr/>
      <dgm:t>
        <a:bodyPr/>
        <a:lstStyle/>
        <a:p>
          <a:r>
            <a:rPr lang="en-US" sz="1200" dirty="0"/>
            <a:t>1 to 2 Days</a:t>
          </a:r>
        </a:p>
      </dgm:t>
    </dgm:pt>
    <dgm:pt modelId="{BB26AE68-2A48-4732-8155-AAAC4177C836}" type="parTrans" cxnId="{9E8CD9E7-E7D7-4A22-9771-316EC286DAC9}">
      <dgm:prSet/>
      <dgm:spPr/>
      <dgm:t>
        <a:bodyPr/>
        <a:lstStyle/>
        <a:p>
          <a:endParaRPr lang="en-US" sz="1200"/>
        </a:p>
      </dgm:t>
    </dgm:pt>
    <dgm:pt modelId="{1DAA63C9-8B44-408E-A0DE-B0B464238212}" type="sibTrans" cxnId="{9E8CD9E7-E7D7-4A22-9771-316EC286DAC9}">
      <dgm:prSet/>
      <dgm:spPr/>
      <dgm:t>
        <a:bodyPr/>
        <a:lstStyle/>
        <a:p>
          <a:endParaRPr lang="en-US" sz="1200"/>
        </a:p>
      </dgm:t>
    </dgm:pt>
    <dgm:pt modelId="{25D99E5B-A3D4-4CB1-9D22-1B0AF876A7EA}">
      <dgm:prSet phldrT="[Text]" custT="1"/>
      <dgm:spPr/>
      <dgm:t>
        <a:bodyPr/>
        <a:lstStyle/>
        <a:p>
          <a:r>
            <a:rPr lang="en-US" sz="1200" dirty="0"/>
            <a:t>Post Anon Completed</a:t>
          </a:r>
        </a:p>
      </dgm:t>
    </dgm:pt>
    <dgm:pt modelId="{79DEAD3D-0034-4FAD-9ADD-2B9C9367A9FB}" type="parTrans" cxnId="{948538E6-E637-46AA-8511-1528A7013EE7}">
      <dgm:prSet/>
      <dgm:spPr/>
      <dgm:t>
        <a:bodyPr/>
        <a:lstStyle/>
        <a:p>
          <a:endParaRPr lang="en-US" sz="1200"/>
        </a:p>
      </dgm:t>
    </dgm:pt>
    <dgm:pt modelId="{0C81CAEC-401A-441A-A591-80D8D93F94A0}" type="sibTrans" cxnId="{948538E6-E637-46AA-8511-1528A7013EE7}">
      <dgm:prSet/>
      <dgm:spPr/>
      <dgm:t>
        <a:bodyPr/>
        <a:lstStyle/>
        <a:p>
          <a:endParaRPr lang="en-US" sz="1200"/>
        </a:p>
      </dgm:t>
    </dgm:pt>
    <dgm:pt modelId="{4505436D-AD81-47FF-8831-C940F66EEC3C}">
      <dgm:prSet phldrT="[Text]" custT="1"/>
      <dgm:spPr/>
      <dgm:t>
        <a:bodyPr/>
        <a:lstStyle/>
        <a:p>
          <a:r>
            <a:rPr lang="en-US" sz="1200" dirty="0"/>
            <a:t>1 to 2 Days</a:t>
          </a:r>
        </a:p>
      </dgm:t>
    </dgm:pt>
    <dgm:pt modelId="{18820571-8276-4C74-95C3-472712EA39BB}" type="parTrans" cxnId="{A7BC1B9B-963E-4C7A-BD86-079763ADFAAE}">
      <dgm:prSet/>
      <dgm:spPr/>
      <dgm:t>
        <a:bodyPr/>
        <a:lstStyle/>
        <a:p>
          <a:endParaRPr lang="en-US" sz="1200"/>
        </a:p>
      </dgm:t>
    </dgm:pt>
    <dgm:pt modelId="{88493FF0-B332-42F4-A0D3-9CE3AC498114}" type="sibTrans" cxnId="{A7BC1B9B-963E-4C7A-BD86-079763ADFAAE}">
      <dgm:prSet/>
      <dgm:spPr/>
      <dgm:t>
        <a:bodyPr/>
        <a:lstStyle/>
        <a:p>
          <a:endParaRPr lang="en-US" sz="1200"/>
        </a:p>
      </dgm:t>
    </dgm:pt>
    <dgm:pt modelId="{C91254C5-D410-4E98-A6CB-C7E8E26E0ADE}">
      <dgm:prSet phldrT="[Text]" custT="1"/>
      <dgm:spPr/>
      <dgm:t>
        <a:bodyPr/>
        <a:lstStyle/>
        <a:p>
          <a:r>
            <a:rPr lang="en-US" sz="1200" dirty="0"/>
            <a:t>Data Restored</a:t>
          </a:r>
        </a:p>
      </dgm:t>
    </dgm:pt>
    <dgm:pt modelId="{6B2AB905-E095-434D-9897-825E480DB9C9}" type="parTrans" cxnId="{9624E0EF-CE8B-40D8-89E2-6A147BD2C105}">
      <dgm:prSet/>
      <dgm:spPr/>
      <dgm:t>
        <a:bodyPr/>
        <a:lstStyle/>
        <a:p>
          <a:endParaRPr lang="en-US" sz="1200"/>
        </a:p>
      </dgm:t>
    </dgm:pt>
    <dgm:pt modelId="{B9F9FFC0-D6E0-4DD1-ABC6-C7159877F58E}" type="sibTrans" cxnId="{9624E0EF-CE8B-40D8-89E2-6A147BD2C105}">
      <dgm:prSet/>
      <dgm:spPr/>
      <dgm:t>
        <a:bodyPr/>
        <a:lstStyle/>
        <a:p>
          <a:endParaRPr lang="en-US" sz="1200"/>
        </a:p>
      </dgm:t>
    </dgm:pt>
    <dgm:pt modelId="{4FF9F4A7-04BC-44F4-A878-46BD60BEECF9}">
      <dgm:prSet phldrT="[Text]" custT="1"/>
      <dgm:spPr/>
      <dgm:t>
        <a:bodyPr/>
        <a:lstStyle/>
        <a:p>
          <a:r>
            <a:rPr lang="en-US" sz="1200"/>
            <a:t>1 Day</a:t>
          </a:r>
          <a:endParaRPr lang="en-US" sz="1200" dirty="0"/>
        </a:p>
      </dgm:t>
    </dgm:pt>
    <dgm:pt modelId="{5BA092C5-0843-4863-9AF2-B0CE7BBCCD68}" type="parTrans" cxnId="{05818C5C-A9C8-4F1C-A449-6E69CB0EACC2}">
      <dgm:prSet/>
      <dgm:spPr/>
      <dgm:t>
        <a:bodyPr/>
        <a:lstStyle/>
        <a:p>
          <a:endParaRPr lang="en-US"/>
        </a:p>
      </dgm:t>
    </dgm:pt>
    <dgm:pt modelId="{FF891335-B0E0-41D2-BF79-B3C343BBCB9B}" type="sibTrans" cxnId="{05818C5C-A9C8-4F1C-A449-6E69CB0EACC2}">
      <dgm:prSet/>
      <dgm:spPr/>
      <dgm:t>
        <a:bodyPr/>
        <a:lstStyle/>
        <a:p>
          <a:endParaRPr lang="en-US"/>
        </a:p>
      </dgm:t>
    </dgm:pt>
    <dgm:pt modelId="{F29DE728-F46F-4B8E-86C7-3BCBCBBD7A7D}" type="pres">
      <dgm:prSet presAssocID="{ADF5AB52-6C8A-4A57-AB7F-6251DB7EAB87}" presName="Name0" presStyleCnt="0">
        <dgm:presLayoutVars>
          <dgm:dir/>
          <dgm:animLvl val="lvl"/>
          <dgm:resizeHandles val="exact"/>
        </dgm:presLayoutVars>
      </dgm:prSet>
      <dgm:spPr/>
    </dgm:pt>
    <dgm:pt modelId="{D97182A7-8C73-45A3-95E7-0F4F42ABB35F}" type="pres">
      <dgm:prSet presAssocID="{F508EF70-D421-4D8F-B033-DC8AF36E11DF}" presName="composite" presStyleCnt="0"/>
      <dgm:spPr/>
    </dgm:pt>
    <dgm:pt modelId="{05800BC2-6B68-43A3-98D5-8B3D175CAE7F}" type="pres">
      <dgm:prSet presAssocID="{F508EF70-D421-4D8F-B033-DC8AF36E11DF}" presName="parTx" presStyleLbl="node1" presStyleIdx="0" presStyleCnt="8">
        <dgm:presLayoutVars>
          <dgm:chMax val="0"/>
          <dgm:chPref val="0"/>
          <dgm:bulletEnabled val="1"/>
        </dgm:presLayoutVars>
      </dgm:prSet>
      <dgm:spPr/>
    </dgm:pt>
    <dgm:pt modelId="{0E844C33-FED1-4E01-B510-000DEB787E30}" type="pres">
      <dgm:prSet presAssocID="{F508EF70-D421-4D8F-B033-DC8AF36E11DF}" presName="desTx" presStyleLbl="revTx" presStyleIdx="0" presStyleCnt="8">
        <dgm:presLayoutVars>
          <dgm:bulletEnabled val="1"/>
        </dgm:presLayoutVars>
      </dgm:prSet>
      <dgm:spPr/>
    </dgm:pt>
    <dgm:pt modelId="{C04F0CEE-9CDF-47D1-93A4-C569602CA1FD}" type="pres">
      <dgm:prSet presAssocID="{66F8962F-3FF9-4B6B-A986-7F6E1B6D546A}" presName="space" presStyleCnt="0"/>
      <dgm:spPr/>
    </dgm:pt>
    <dgm:pt modelId="{B5A9506D-76EC-4A3F-8F2B-B8479888BE3D}" type="pres">
      <dgm:prSet presAssocID="{892D25E9-E381-4D55-A73C-9C0D31142E2E}" presName="composite" presStyleCnt="0"/>
      <dgm:spPr/>
    </dgm:pt>
    <dgm:pt modelId="{D7CBF4F6-680D-4D40-BCED-14E2DCBD5054}" type="pres">
      <dgm:prSet presAssocID="{892D25E9-E381-4D55-A73C-9C0D31142E2E}" presName="parTx" presStyleLbl="node1" presStyleIdx="1" presStyleCnt="8">
        <dgm:presLayoutVars>
          <dgm:chMax val="0"/>
          <dgm:chPref val="0"/>
          <dgm:bulletEnabled val="1"/>
        </dgm:presLayoutVars>
      </dgm:prSet>
      <dgm:spPr/>
    </dgm:pt>
    <dgm:pt modelId="{9ED3A521-04C1-48C7-A42A-987C20E8F2DF}" type="pres">
      <dgm:prSet presAssocID="{892D25E9-E381-4D55-A73C-9C0D31142E2E}" presName="desTx" presStyleLbl="revTx" presStyleIdx="1" presStyleCnt="8">
        <dgm:presLayoutVars>
          <dgm:bulletEnabled val="1"/>
        </dgm:presLayoutVars>
      </dgm:prSet>
      <dgm:spPr/>
    </dgm:pt>
    <dgm:pt modelId="{2D7239BB-E704-4F3D-9097-A8614A45130C}" type="pres">
      <dgm:prSet presAssocID="{FCD6F57F-319A-4841-B0FB-FE6CE760C798}" presName="space" presStyleCnt="0"/>
      <dgm:spPr/>
    </dgm:pt>
    <dgm:pt modelId="{40D26B75-A213-4A5F-A391-7282F61B34BF}" type="pres">
      <dgm:prSet presAssocID="{37E6559B-B6F5-43AE-983B-2DCDAB5F9A23}" presName="composite" presStyleCnt="0"/>
      <dgm:spPr/>
    </dgm:pt>
    <dgm:pt modelId="{4CC78E31-ECB6-4BEB-9366-8C4BCFCAC46D}" type="pres">
      <dgm:prSet presAssocID="{37E6559B-B6F5-43AE-983B-2DCDAB5F9A23}" presName="parTx" presStyleLbl="node1" presStyleIdx="2" presStyleCnt="8">
        <dgm:presLayoutVars>
          <dgm:chMax val="0"/>
          <dgm:chPref val="0"/>
          <dgm:bulletEnabled val="1"/>
        </dgm:presLayoutVars>
      </dgm:prSet>
      <dgm:spPr/>
    </dgm:pt>
    <dgm:pt modelId="{67993B88-64F3-489A-9B62-5E2280F21A80}" type="pres">
      <dgm:prSet presAssocID="{37E6559B-B6F5-43AE-983B-2DCDAB5F9A23}" presName="desTx" presStyleLbl="revTx" presStyleIdx="2" presStyleCnt="8">
        <dgm:presLayoutVars>
          <dgm:bulletEnabled val="1"/>
        </dgm:presLayoutVars>
      </dgm:prSet>
      <dgm:spPr/>
    </dgm:pt>
    <dgm:pt modelId="{9793629E-3443-4DCD-8A9C-C45B480B23C6}" type="pres">
      <dgm:prSet presAssocID="{0451E078-AF99-49B6-80C5-3F2286D7722B}" presName="space" presStyleCnt="0"/>
      <dgm:spPr/>
    </dgm:pt>
    <dgm:pt modelId="{D483F114-3088-422A-96C9-AD2C56888C68}" type="pres">
      <dgm:prSet presAssocID="{59CDD99E-6378-4521-8E42-4538291402A4}" presName="composite" presStyleCnt="0"/>
      <dgm:spPr/>
    </dgm:pt>
    <dgm:pt modelId="{C2FB2C3F-819B-44DB-BF4C-BB7F0AA7203F}" type="pres">
      <dgm:prSet presAssocID="{59CDD99E-6378-4521-8E42-4538291402A4}" presName="parTx" presStyleLbl="node1" presStyleIdx="3" presStyleCnt="8">
        <dgm:presLayoutVars>
          <dgm:chMax val="0"/>
          <dgm:chPref val="0"/>
          <dgm:bulletEnabled val="1"/>
        </dgm:presLayoutVars>
      </dgm:prSet>
      <dgm:spPr/>
    </dgm:pt>
    <dgm:pt modelId="{EDFCF0D1-8052-4964-B859-8A12E1EA7856}" type="pres">
      <dgm:prSet presAssocID="{59CDD99E-6378-4521-8E42-4538291402A4}" presName="desTx" presStyleLbl="revTx" presStyleIdx="3" presStyleCnt="8">
        <dgm:presLayoutVars>
          <dgm:bulletEnabled val="1"/>
        </dgm:presLayoutVars>
      </dgm:prSet>
      <dgm:spPr/>
    </dgm:pt>
    <dgm:pt modelId="{A63C7D07-FA99-48A2-8C87-E80D04BD981C}" type="pres">
      <dgm:prSet presAssocID="{A1503C2B-DDE8-43BB-85BD-10DD95F8F9EC}" presName="space" presStyleCnt="0"/>
      <dgm:spPr/>
    </dgm:pt>
    <dgm:pt modelId="{D4B91AD3-CD62-41BF-8E77-C21937D1A8CD}" type="pres">
      <dgm:prSet presAssocID="{9108E609-B5D0-444B-9426-EAEDF76C2201}" presName="composite" presStyleCnt="0"/>
      <dgm:spPr/>
    </dgm:pt>
    <dgm:pt modelId="{A7F87D9F-751B-4F01-937A-76B754B095E5}" type="pres">
      <dgm:prSet presAssocID="{9108E609-B5D0-444B-9426-EAEDF76C2201}" presName="parTx" presStyleLbl="node1" presStyleIdx="4" presStyleCnt="8">
        <dgm:presLayoutVars>
          <dgm:chMax val="0"/>
          <dgm:chPref val="0"/>
          <dgm:bulletEnabled val="1"/>
        </dgm:presLayoutVars>
      </dgm:prSet>
      <dgm:spPr/>
    </dgm:pt>
    <dgm:pt modelId="{72E504ED-DC6D-4866-826F-29FD358D3FC7}" type="pres">
      <dgm:prSet presAssocID="{9108E609-B5D0-444B-9426-EAEDF76C2201}" presName="desTx" presStyleLbl="revTx" presStyleIdx="4" presStyleCnt="8">
        <dgm:presLayoutVars>
          <dgm:bulletEnabled val="1"/>
        </dgm:presLayoutVars>
      </dgm:prSet>
      <dgm:spPr/>
    </dgm:pt>
    <dgm:pt modelId="{58367D73-3658-4EFF-892B-4F20BDC46BD4}" type="pres">
      <dgm:prSet presAssocID="{BECECBA1-1C05-4CA9-A436-4CB58DD92F08}" presName="space" presStyleCnt="0"/>
      <dgm:spPr/>
    </dgm:pt>
    <dgm:pt modelId="{633F27AC-6D08-43D8-9C72-D36B78AEAB18}" type="pres">
      <dgm:prSet presAssocID="{8D5C1DED-553F-4183-8E53-99E2EEE8C51C}" presName="composite" presStyleCnt="0"/>
      <dgm:spPr/>
    </dgm:pt>
    <dgm:pt modelId="{2E6579A8-9CB0-4554-8271-F56BF1AA08AF}" type="pres">
      <dgm:prSet presAssocID="{8D5C1DED-553F-4183-8E53-99E2EEE8C51C}" presName="parTx" presStyleLbl="node1" presStyleIdx="5" presStyleCnt="8">
        <dgm:presLayoutVars>
          <dgm:chMax val="0"/>
          <dgm:chPref val="0"/>
          <dgm:bulletEnabled val="1"/>
        </dgm:presLayoutVars>
      </dgm:prSet>
      <dgm:spPr/>
    </dgm:pt>
    <dgm:pt modelId="{209AC813-0E87-45F9-80BD-9F9DF1830287}" type="pres">
      <dgm:prSet presAssocID="{8D5C1DED-553F-4183-8E53-99E2EEE8C51C}" presName="desTx" presStyleLbl="revTx" presStyleIdx="5" presStyleCnt="8">
        <dgm:presLayoutVars>
          <dgm:bulletEnabled val="1"/>
        </dgm:presLayoutVars>
      </dgm:prSet>
      <dgm:spPr/>
    </dgm:pt>
    <dgm:pt modelId="{12924159-D928-4BF6-BA2F-08222D8CEB50}" type="pres">
      <dgm:prSet presAssocID="{1C3F6808-E556-4FB1-84DE-58C9804007FA}" presName="space" presStyleCnt="0"/>
      <dgm:spPr/>
    </dgm:pt>
    <dgm:pt modelId="{0D86C4AA-D460-4F6C-9655-25216B2A30C0}" type="pres">
      <dgm:prSet presAssocID="{25D99E5B-A3D4-4CB1-9D22-1B0AF876A7EA}" presName="composite" presStyleCnt="0"/>
      <dgm:spPr/>
    </dgm:pt>
    <dgm:pt modelId="{25DEE138-9361-4AB9-A473-6ED291F31CEC}" type="pres">
      <dgm:prSet presAssocID="{25D99E5B-A3D4-4CB1-9D22-1B0AF876A7EA}" presName="parTx" presStyleLbl="node1" presStyleIdx="6" presStyleCnt="8">
        <dgm:presLayoutVars>
          <dgm:chMax val="0"/>
          <dgm:chPref val="0"/>
          <dgm:bulletEnabled val="1"/>
        </dgm:presLayoutVars>
      </dgm:prSet>
      <dgm:spPr/>
    </dgm:pt>
    <dgm:pt modelId="{297CB2FC-CDEA-452C-992C-FB8DCDCF7EA1}" type="pres">
      <dgm:prSet presAssocID="{25D99E5B-A3D4-4CB1-9D22-1B0AF876A7EA}" presName="desTx" presStyleLbl="revTx" presStyleIdx="6" presStyleCnt="8">
        <dgm:presLayoutVars>
          <dgm:bulletEnabled val="1"/>
        </dgm:presLayoutVars>
      </dgm:prSet>
      <dgm:spPr/>
    </dgm:pt>
    <dgm:pt modelId="{ABF1AE53-025D-4365-BB77-91171D547069}" type="pres">
      <dgm:prSet presAssocID="{0C81CAEC-401A-441A-A591-80D8D93F94A0}" presName="space" presStyleCnt="0"/>
      <dgm:spPr/>
    </dgm:pt>
    <dgm:pt modelId="{9919A935-12E1-4AA8-8C0F-05B10F5ECF8F}" type="pres">
      <dgm:prSet presAssocID="{C91254C5-D410-4E98-A6CB-C7E8E26E0ADE}" presName="composite" presStyleCnt="0"/>
      <dgm:spPr/>
    </dgm:pt>
    <dgm:pt modelId="{1994B529-D981-42AD-941B-EB77BBE895C6}" type="pres">
      <dgm:prSet presAssocID="{C91254C5-D410-4E98-A6CB-C7E8E26E0ADE}" presName="parTx" presStyleLbl="node1" presStyleIdx="7" presStyleCnt="8">
        <dgm:presLayoutVars>
          <dgm:chMax val="0"/>
          <dgm:chPref val="0"/>
          <dgm:bulletEnabled val="1"/>
        </dgm:presLayoutVars>
      </dgm:prSet>
      <dgm:spPr/>
    </dgm:pt>
    <dgm:pt modelId="{71F93B32-7DA9-49F3-8952-F4C5F6818478}" type="pres">
      <dgm:prSet presAssocID="{C91254C5-D410-4E98-A6CB-C7E8E26E0ADE}" presName="desTx" presStyleLbl="revTx" presStyleIdx="7" presStyleCnt="8">
        <dgm:presLayoutVars>
          <dgm:bulletEnabled val="1"/>
        </dgm:presLayoutVars>
      </dgm:prSet>
      <dgm:spPr/>
    </dgm:pt>
  </dgm:ptLst>
  <dgm:cxnLst>
    <dgm:cxn modelId="{8FF84B00-8659-441F-9905-9C2EF6303FA8}" srcId="{F508EF70-D421-4D8F-B033-DC8AF36E11DF}" destId="{2323E19B-7771-48B9-B2CD-37545534685C}" srcOrd="0" destOrd="0" parTransId="{092E0B75-6A63-42E6-BC28-A2DAA9E2DDDC}" sibTransId="{B49587A8-4712-4EED-80C1-CBFE52E9D0CF}"/>
    <dgm:cxn modelId="{A25F240B-05C2-45AF-B707-244C9FC4B585}" type="presOf" srcId="{51EE5C89-15CF-4656-BE3C-5109F4B7FA87}" destId="{72E504ED-DC6D-4866-826F-29FD358D3FC7}" srcOrd="0" destOrd="0" presId="urn:microsoft.com/office/officeart/2005/8/layout/chevron1"/>
    <dgm:cxn modelId="{E3052F0B-36BA-47A0-B23A-9555018CAA65}" type="presOf" srcId="{6BA1EEBD-9CE5-46E4-A356-C5F852BC2D43}" destId="{209AC813-0E87-45F9-80BD-9F9DF1830287}" srcOrd="0" destOrd="0" presId="urn:microsoft.com/office/officeart/2005/8/layout/chevron1"/>
    <dgm:cxn modelId="{84D9152F-1339-4850-B885-DCD2C1997A59}" type="presOf" srcId="{9108E609-B5D0-444B-9426-EAEDF76C2201}" destId="{A7F87D9F-751B-4F01-937A-76B754B095E5}" srcOrd="0" destOrd="0" presId="urn:microsoft.com/office/officeart/2005/8/layout/chevron1"/>
    <dgm:cxn modelId="{57873830-6F23-40D8-827E-0B8D6908A72B}" type="presOf" srcId="{59CDD99E-6378-4521-8E42-4538291402A4}" destId="{C2FB2C3F-819B-44DB-BF4C-BB7F0AA7203F}" srcOrd="0" destOrd="0" presId="urn:microsoft.com/office/officeart/2005/8/layout/chevron1"/>
    <dgm:cxn modelId="{49FB8940-51F1-4EC5-BB7F-8EC8F7ABD5E6}" srcId="{ADF5AB52-6C8A-4A57-AB7F-6251DB7EAB87}" destId="{F508EF70-D421-4D8F-B033-DC8AF36E11DF}" srcOrd="0" destOrd="0" parTransId="{472675CF-3B81-4CF9-8975-C145DD250BE5}" sibTransId="{66F8962F-3FF9-4B6B-A986-7F6E1B6D546A}"/>
    <dgm:cxn modelId="{FE041C5B-832C-4F23-AA94-32B99BF010A5}" srcId="{59CDD99E-6378-4521-8E42-4538291402A4}" destId="{2A014A20-877E-413C-8806-F46CA91E9896}" srcOrd="0" destOrd="0" parTransId="{50D26003-A213-420B-9165-A3B1CA04ADD2}" sibTransId="{38993DE4-A1F0-4246-9632-1CA0895EDABF}"/>
    <dgm:cxn modelId="{05818C5C-A9C8-4F1C-A449-6E69CB0EACC2}" srcId="{C91254C5-D410-4E98-A6CB-C7E8E26E0ADE}" destId="{4FF9F4A7-04BC-44F4-A878-46BD60BEECF9}" srcOrd="0" destOrd="0" parTransId="{5BA092C5-0843-4863-9AF2-B0CE7BBCCD68}" sibTransId="{FF891335-B0E0-41D2-BF79-B3C343BBCB9B}"/>
    <dgm:cxn modelId="{5998F15D-26F8-4D26-B31E-4CBAAD9432B2}" type="presOf" srcId="{2A014A20-877E-413C-8806-F46CA91E9896}" destId="{EDFCF0D1-8052-4964-B859-8A12E1EA7856}" srcOrd="0" destOrd="0" presId="urn:microsoft.com/office/officeart/2005/8/layout/chevron1"/>
    <dgm:cxn modelId="{B8D3A742-561F-49A7-9907-561DB3FC0409}" srcId="{ADF5AB52-6C8A-4A57-AB7F-6251DB7EAB87}" destId="{892D25E9-E381-4D55-A73C-9C0D31142E2E}" srcOrd="1" destOrd="0" parTransId="{80059D79-DEA5-4F28-B0B9-7F2CBAC72B3D}" sibTransId="{FCD6F57F-319A-4841-B0FB-FE6CE760C798}"/>
    <dgm:cxn modelId="{23E3C643-6CD7-45D0-AA99-F1FA0AE94AC3}" srcId="{ADF5AB52-6C8A-4A57-AB7F-6251DB7EAB87}" destId="{9108E609-B5D0-444B-9426-EAEDF76C2201}" srcOrd="4" destOrd="0" parTransId="{EAB29959-987E-45A1-8E92-DC9F17B85173}" sibTransId="{BECECBA1-1C05-4CA9-A436-4CB58DD92F08}"/>
    <dgm:cxn modelId="{99D9FB43-DDFD-4F5F-8766-72F0A6EDD05A}" type="presOf" srcId="{25D99E5B-A3D4-4CB1-9D22-1B0AF876A7EA}" destId="{25DEE138-9361-4AB9-A473-6ED291F31CEC}" srcOrd="0" destOrd="0" presId="urn:microsoft.com/office/officeart/2005/8/layout/chevron1"/>
    <dgm:cxn modelId="{B608E265-D708-4DCE-8139-82FEC18E9972}" srcId="{9108E609-B5D0-444B-9426-EAEDF76C2201}" destId="{51EE5C89-15CF-4656-BE3C-5109F4B7FA87}" srcOrd="0" destOrd="0" parTransId="{49531979-A6E8-4D74-957D-2035063031AA}" sibTransId="{D30EF749-4235-4396-941E-3074D3C1D167}"/>
    <dgm:cxn modelId="{9A957B6A-213C-452F-804F-9AD9D1698D33}" type="presOf" srcId="{4FF9F4A7-04BC-44F4-A878-46BD60BEECF9}" destId="{71F93B32-7DA9-49F3-8952-F4C5F6818478}" srcOrd="0" destOrd="0" presId="urn:microsoft.com/office/officeart/2005/8/layout/chevron1"/>
    <dgm:cxn modelId="{CD42C36E-12AE-4469-8266-AA8603BF1F41}" type="presOf" srcId="{F508EF70-D421-4D8F-B033-DC8AF36E11DF}" destId="{05800BC2-6B68-43A3-98D5-8B3D175CAE7F}" srcOrd="0" destOrd="0" presId="urn:microsoft.com/office/officeart/2005/8/layout/chevron1"/>
    <dgm:cxn modelId="{9B8CD08A-AE7F-41EB-9E66-6FC5920FB19B}" srcId="{892D25E9-E381-4D55-A73C-9C0D31142E2E}" destId="{74849813-527B-4DDD-B3A3-9A50B33369BA}" srcOrd="0" destOrd="0" parTransId="{34E6F69E-D2F3-4A60-AA21-1EEBC2CA9E52}" sibTransId="{E107097C-EE31-494F-A553-58DCE7074010}"/>
    <dgm:cxn modelId="{EBB1EB94-D33C-477C-9F01-715D8E369073}" type="presOf" srcId="{C91254C5-D410-4E98-A6CB-C7E8E26E0ADE}" destId="{1994B529-D981-42AD-941B-EB77BBE895C6}" srcOrd="0" destOrd="0" presId="urn:microsoft.com/office/officeart/2005/8/layout/chevron1"/>
    <dgm:cxn modelId="{A7BC1B9B-963E-4C7A-BD86-079763ADFAAE}" srcId="{25D99E5B-A3D4-4CB1-9D22-1B0AF876A7EA}" destId="{4505436D-AD81-47FF-8831-C940F66EEC3C}" srcOrd="0" destOrd="0" parTransId="{18820571-8276-4C74-95C3-472712EA39BB}" sibTransId="{88493FF0-B332-42F4-A0D3-9CE3AC498114}"/>
    <dgm:cxn modelId="{A24194A2-8392-41A7-B282-AE5D50E20328}" type="presOf" srcId="{37E6559B-B6F5-43AE-983B-2DCDAB5F9A23}" destId="{4CC78E31-ECB6-4BEB-9366-8C4BCFCAC46D}" srcOrd="0" destOrd="0" presId="urn:microsoft.com/office/officeart/2005/8/layout/chevron1"/>
    <dgm:cxn modelId="{7762EAA2-9201-43BA-ABCA-9010733EE72B}" type="presOf" srcId="{8D5C1DED-553F-4183-8E53-99E2EEE8C51C}" destId="{2E6579A8-9CB0-4554-8271-F56BF1AA08AF}" srcOrd="0" destOrd="0" presId="urn:microsoft.com/office/officeart/2005/8/layout/chevron1"/>
    <dgm:cxn modelId="{94127FA4-5683-4302-AA67-E27DB7E4DFB9}" type="presOf" srcId="{74849813-527B-4DDD-B3A3-9A50B33369BA}" destId="{9ED3A521-04C1-48C7-A42A-987C20E8F2DF}" srcOrd="0" destOrd="0" presId="urn:microsoft.com/office/officeart/2005/8/layout/chevron1"/>
    <dgm:cxn modelId="{9AFD71A7-82F2-43D3-875B-CAD7168501B1}" type="presOf" srcId="{2323E19B-7771-48B9-B2CD-37545534685C}" destId="{0E844C33-FED1-4E01-B510-000DEB787E30}" srcOrd="0" destOrd="0" presId="urn:microsoft.com/office/officeart/2005/8/layout/chevron1"/>
    <dgm:cxn modelId="{79C5E2A9-A7DA-4DCB-A645-AD468A68FDC8}" srcId="{ADF5AB52-6C8A-4A57-AB7F-6251DB7EAB87}" destId="{8D5C1DED-553F-4183-8E53-99E2EEE8C51C}" srcOrd="5" destOrd="0" parTransId="{329F18ED-79FD-493C-ABE7-F300B2A9D3DE}" sibTransId="{1C3F6808-E556-4FB1-84DE-58C9804007FA}"/>
    <dgm:cxn modelId="{AF0081AF-8A73-4CAB-8CB3-7D6D914EE695}" type="presOf" srcId="{ADF5AB52-6C8A-4A57-AB7F-6251DB7EAB87}" destId="{F29DE728-F46F-4B8E-86C7-3BCBCBBD7A7D}" srcOrd="0" destOrd="0" presId="urn:microsoft.com/office/officeart/2005/8/layout/chevron1"/>
    <dgm:cxn modelId="{B4F88DB1-80EF-4881-8870-1EA7EE01B424}" type="presOf" srcId="{4505436D-AD81-47FF-8831-C940F66EEC3C}" destId="{297CB2FC-CDEA-452C-992C-FB8DCDCF7EA1}" srcOrd="0" destOrd="0" presId="urn:microsoft.com/office/officeart/2005/8/layout/chevron1"/>
    <dgm:cxn modelId="{B8745BCF-7FA7-46A8-8A14-F020090F62E1}" srcId="{37E6559B-B6F5-43AE-983B-2DCDAB5F9A23}" destId="{40E4AA6A-C0EC-4745-9FE0-C5CA88737407}" srcOrd="0" destOrd="0" parTransId="{84EBFB6F-2705-4747-859F-3E0D210C511D}" sibTransId="{07DF33A0-887E-4B2E-A7EB-400C87813822}"/>
    <dgm:cxn modelId="{948538E6-E637-46AA-8511-1528A7013EE7}" srcId="{ADF5AB52-6C8A-4A57-AB7F-6251DB7EAB87}" destId="{25D99E5B-A3D4-4CB1-9D22-1B0AF876A7EA}" srcOrd="6" destOrd="0" parTransId="{79DEAD3D-0034-4FAD-9ADD-2B9C9367A9FB}" sibTransId="{0C81CAEC-401A-441A-A591-80D8D93F94A0}"/>
    <dgm:cxn modelId="{9E8CD9E7-E7D7-4A22-9771-316EC286DAC9}" srcId="{8D5C1DED-553F-4183-8E53-99E2EEE8C51C}" destId="{6BA1EEBD-9CE5-46E4-A356-C5F852BC2D43}" srcOrd="0" destOrd="0" parTransId="{BB26AE68-2A48-4732-8155-AAAC4177C836}" sibTransId="{1DAA63C9-8B44-408E-A0DE-B0B464238212}"/>
    <dgm:cxn modelId="{FDFFFCEC-EB37-462C-B058-4E9C1EBFB86F}" type="presOf" srcId="{892D25E9-E381-4D55-A73C-9C0D31142E2E}" destId="{D7CBF4F6-680D-4D40-BCED-14E2DCBD5054}" srcOrd="0" destOrd="0" presId="urn:microsoft.com/office/officeart/2005/8/layout/chevron1"/>
    <dgm:cxn modelId="{9624E0EF-CE8B-40D8-89E2-6A147BD2C105}" srcId="{ADF5AB52-6C8A-4A57-AB7F-6251DB7EAB87}" destId="{C91254C5-D410-4E98-A6CB-C7E8E26E0ADE}" srcOrd="7" destOrd="0" parTransId="{6B2AB905-E095-434D-9897-825E480DB9C9}" sibTransId="{B9F9FFC0-D6E0-4DD1-ABC6-C7159877F58E}"/>
    <dgm:cxn modelId="{A0C247F2-0D2D-484A-8952-B14C10F1809D}" srcId="{ADF5AB52-6C8A-4A57-AB7F-6251DB7EAB87}" destId="{59CDD99E-6378-4521-8E42-4538291402A4}" srcOrd="3" destOrd="0" parTransId="{DDD0AEAE-CB74-4A40-9D58-A87B8D15D84F}" sibTransId="{A1503C2B-DDE8-43BB-85BD-10DD95F8F9EC}"/>
    <dgm:cxn modelId="{7C6613F4-C42C-436B-A1CF-D58BC25BC990}" type="presOf" srcId="{40E4AA6A-C0EC-4745-9FE0-C5CA88737407}" destId="{67993B88-64F3-489A-9B62-5E2280F21A80}" srcOrd="0" destOrd="0" presId="urn:microsoft.com/office/officeart/2005/8/layout/chevron1"/>
    <dgm:cxn modelId="{D260C8F7-0409-4F7A-B24F-F617BAD3D0F9}" srcId="{ADF5AB52-6C8A-4A57-AB7F-6251DB7EAB87}" destId="{37E6559B-B6F5-43AE-983B-2DCDAB5F9A23}" srcOrd="2" destOrd="0" parTransId="{912394F5-E1B6-4F8C-9BAE-4408E842E2FA}" sibTransId="{0451E078-AF99-49B6-80C5-3F2286D7722B}"/>
    <dgm:cxn modelId="{F7B5697A-35A0-4DC4-99D3-286FEF10B647}" type="presParOf" srcId="{F29DE728-F46F-4B8E-86C7-3BCBCBBD7A7D}" destId="{D97182A7-8C73-45A3-95E7-0F4F42ABB35F}" srcOrd="0" destOrd="0" presId="urn:microsoft.com/office/officeart/2005/8/layout/chevron1"/>
    <dgm:cxn modelId="{19A8B39A-2BE4-418F-B237-9146524017EB}" type="presParOf" srcId="{D97182A7-8C73-45A3-95E7-0F4F42ABB35F}" destId="{05800BC2-6B68-43A3-98D5-8B3D175CAE7F}" srcOrd="0" destOrd="0" presId="urn:microsoft.com/office/officeart/2005/8/layout/chevron1"/>
    <dgm:cxn modelId="{947396FE-1744-4949-BEF6-55AA128AA947}" type="presParOf" srcId="{D97182A7-8C73-45A3-95E7-0F4F42ABB35F}" destId="{0E844C33-FED1-4E01-B510-000DEB787E30}" srcOrd="1" destOrd="0" presId="urn:microsoft.com/office/officeart/2005/8/layout/chevron1"/>
    <dgm:cxn modelId="{1C2562FB-0439-4A61-8D0F-E8F34983E21E}" type="presParOf" srcId="{F29DE728-F46F-4B8E-86C7-3BCBCBBD7A7D}" destId="{C04F0CEE-9CDF-47D1-93A4-C569602CA1FD}" srcOrd="1" destOrd="0" presId="urn:microsoft.com/office/officeart/2005/8/layout/chevron1"/>
    <dgm:cxn modelId="{2B87D34A-C428-498E-8704-A248C70AC71E}" type="presParOf" srcId="{F29DE728-F46F-4B8E-86C7-3BCBCBBD7A7D}" destId="{B5A9506D-76EC-4A3F-8F2B-B8479888BE3D}" srcOrd="2" destOrd="0" presId="urn:microsoft.com/office/officeart/2005/8/layout/chevron1"/>
    <dgm:cxn modelId="{38149381-A573-46B3-AAA1-7279B55858AF}" type="presParOf" srcId="{B5A9506D-76EC-4A3F-8F2B-B8479888BE3D}" destId="{D7CBF4F6-680D-4D40-BCED-14E2DCBD5054}" srcOrd="0" destOrd="0" presId="urn:microsoft.com/office/officeart/2005/8/layout/chevron1"/>
    <dgm:cxn modelId="{5FCE3F96-FA75-4F23-8B8E-7442181B8E4B}" type="presParOf" srcId="{B5A9506D-76EC-4A3F-8F2B-B8479888BE3D}" destId="{9ED3A521-04C1-48C7-A42A-987C20E8F2DF}" srcOrd="1" destOrd="0" presId="urn:microsoft.com/office/officeart/2005/8/layout/chevron1"/>
    <dgm:cxn modelId="{2DF82ED6-61A3-4C8E-8591-B2590AD9F920}" type="presParOf" srcId="{F29DE728-F46F-4B8E-86C7-3BCBCBBD7A7D}" destId="{2D7239BB-E704-4F3D-9097-A8614A45130C}" srcOrd="3" destOrd="0" presId="urn:microsoft.com/office/officeart/2005/8/layout/chevron1"/>
    <dgm:cxn modelId="{6BD121A9-097F-4AE1-A10D-9D9949D71BB3}" type="presParOf" srcId="{F29DE728-F46F-4B8E-86C7-3BCBCBBD7A7D}" destId="{40D26B75-A213-4A5F-A391-7282F61B34BF}" srcOrd="4" destOrd="0" presId="urn:microsoft.com/office/officeart/2005/8/layout/chevron1"/>
    <dgm:cxn modelId="{83DB52B4-B1E2-45E4-9C72-81BFB952C1FA}" type="presParOf" srcId="{40D26B75-A213-4A5F-A391-7282F61B34BF}" destId="{4CC78E31-ECB6-4BEB-9366-8C4BCFCAC46D}" srcOrd="0" destOrd="0" presId="urn:microsoft.com/office/officeart/2005/8/layout/chevron1"/>
    <dgm:cxn modelId="{E25EAF9A-78DD-4DF8-8E37-9532626E3EDB}" type="presParOf" srcId="{40D26B75-A213-4A5F-A391-7282F61B34BF}" destId="{67993B88-64F3-489A-9B62-5E2280F21A80}" srcOrd="1" destOrd="0" presId="urn:microsoft.com/office/officeart/2005/8/layout/chevron1"/>
    <dgm:cxn modelId="{EAB7E97A-9DE4-4EEF-8F28-DE7343046F57}" type="presParOf" srcId="{F29DE728-F46F-4B8E-86C7-3BCBCBBD7A7D}" destId="{9793629E-3443-4DCD-8A9C-C45B480B23C6}" srcOrd="5" destOrd="0" presId="urn:microsoft.com/office/officeart/2005/8/layout/chevron1"/>
    <dgm:cxn modelId="{543EB739-D370-4BA7-8484-B106D7BE5478}" type="presParOf" srcId="{F29DE728-F46F-4B8E-86C7-3BCBCBBD7A7D}" destId="{D483F114-3088-422A-96C9-AD2C56888C68}" srcOrd="6" destOrd="0" presId="urn:microsoft.com/office/officeart/2005/8/layout/chevron1"/>
    <dgm:cxn modelId="{A7F93A06-EED7-4BFE-B640-7DD6DE95D3FF}" type="presParOf" srcId="{D483F114-3088-422A-96C9-AD2C56888C68}" destId="{C2FB2C3F-819B-44DB-BF4C-BB7F0AA7203F}" srcOrd="0" destOrd="0" presId="urn:microsoft.com/office/officeart/2005/8/layout/chevron1"/>
    <dgm:cxn modelId="{0A3B6682-E3B5-4E98-9233-9B0635D0D8A9}" type="presParOf" srcId="{D483F114-3088-422A-96C9-AD2C56888C68}" destId="{EDFCF0D1-8052-4964-B859-8A12E1EA7856}" srcOrd="1" destOrd="0" presId="urn:microsoft.com/office/officeart/2005/8/layout/chevron1"/>
    <dgm:cxn modelId="{98239641-9D0B-410D-BD83-39A7CDA174BD}" type="presParOf" srcId="{F29DE728-F46F-4B8E-86C7-3BCBCBBD7A7D}" destId="{A63C7D07-FA99-48A2-8C87-E80D04BD981C}" srcOrd="7" destOrd="0" presId="urn:microsoft.com/office/officeart/2005/8/layout/chevron1"/>
    <dgm:cxn modelId="{51D034D4-C14C-4E38-9566-221DB0CF6086}" type="presParOf" srcId="{F29DE728-F46F-4B8E-86C7-3BCBCBBD7A7D}" destId="{D4B91AD3-CD62-41BF-8E77-C21937D1A8CD}" srcOrd="8" destOrd="0" presId="urn:microsoft.com/office/officeart/2005/8/layout/chevron1"/>
    <dgm:cxn modelId="{AB00DD5D-EC77-444B-9DFC-85C1891B4E9D}" type="presParOf" srcId="{D4B91AD3-CD62-41BF-8E77-C21937D1A8CD}" destId="{A7F87D9F-751B-4F01-937A-76B754B095E5}" srcOrd="0" destOrd="0" presId="urn:microsoft.com/office/officeart/2005/8/layout/chevron1"/>
    <dgm:cxn modelId="{AA3B82DE-7A73-4758-98A6-D8B950D3A9B5}" type="presParOf" srcId="{D4B91AD3-CD62-41BF-8E77-C21937D1A8CD}" destId="{72E504ED-DC6D-4866-826F-29FD358D3FC7}" srcOrd="1" destOrd="0" presId="urn:microsoft.com/office/officeart/2005/8/layout/chevron1"/>
    <dgm:cxn modelId="{A6330932-827A-49FC-82B9-C177D114189E}" type="presParOf" srcId="{F29DE728-F46F-4B8E-86C7-3BCBCBBD7A7D}" destId="{58367D73-3658-4EFF-892B-4F20BDC46BD4}" srcOrd="9" destOrd="0" presId="urn:microsoft.com/office/officeart/2005/8/layout/chevron1"/>
    <dgm:cxn modelId="{EC70957B-3F78-4FC3-94D5-F50DC611402D}" type="presParOf" srcId="{F29DE728-F46F-4B8E-86C7-3BCBCBBD7A7D}" destId="{633F27AC-6D08-43D8-9C72-D36B78AEAB18}" srcOrd="10" destOrd="0" presId="urn:microsoft.com/office/officeart/2005/8/layout/chevron1"/>
    <dgm:cxn modelId="{9BB4993D-AC6D-4A8C-809A-E4A0A94F3EB6}" type="presParOf" srcId="{633F27AC-6D08-43D8-9C72-D36B78AEAB18}" destId="{2E6579A8-9CB0-4554-8271-F56BF1AA08AF}" srcOrd="0" destOrd="0" presId="urn:microsoft.com/office/officeart/2005/8/layout/chevron1"/>
    <dgm:cxn modelId="{99706E06-99CD-41D6-B671-BDA55E7E3A0C}" type="presParOf" srcId="{633F27AC-6D08-43D8-9C72-D36B78AEAB18}" destId="{209AC813-0E87-45F9-80BD-9F9DF1830287}" srcOrd="1" destOrd="0" presId="urn:microsoft.com/office/officeart/2005/8/layout/chevron1"/>
    <dgm:cxn modelId="{9406AB86-882F-4961-B1D3-498B7B6347D6}" type="presParOf" srcId="{F29DE728-F46F-4B8E-86C7-3BCBCBBD7A7D}" destId="{12924159-D928-4BF6-BA2F-08222D8CEB50}" srcOrd="11" destOrd="0" presId="urn:microsoft.com/office/officeart/2005/8/layout/chevron1"/>
    <dgm:cxn modelId="{E724E3B3-E78A-46FE-878A-5EA05B9BC458}" type="presParOf" srcId="{F29DE728-F46F-4B8E-86C7-3BCBCBBD7A7D}" destId="{0D86C4AA-D460-4F6C-9655-25216B2A30C0}" srcOrd="12" destOrd="0" presId="urn:microsoft.com/office/officeart/2005/8/layout/chevron1"/>
    <dgm:cxn modelId="{415AD70C-0A36-4002-8907-D9BAB4389A29}" type="presParOf" srcId="{0D86C4AA-D460-4F6C-9655-25216B2A30C0}" destId="{25DEE138-9361-4AB9-A473-6ED291F31CEC}" srcOrd="0" destOrd="0" presId="urn:microsoft.com/office/officeart/2005/8/layout/chevron1"/>
    <dgm:cxn modelId="{FF24A1F3-817F-44CC-8D70-8A944794645E}" type="presParOf" srcId="{0D86C4AA-D460-4F6C-9655-25216B2A30C0}" destId="{297CB2FC-CDEA-452C-992C-FB8DCDCF7EA1}" srcOrd="1" destOrd="0" presId="urn:microsoft.com/office/officeart/2005/8/layout/chevron1"/>
    <dgm:cxn modelId="{20CD1883-8C14-49AE-9EB0-B4AD7747EA60}" type="presParOf" srcId="{F29DE728-F46F-4B8E-86C7-3BCBCBBD7A7D}" destId="{ABF1AE53-025D-4365-BB77-91171D547069}" srcOrd="13" destOrd="0" presId="urn:microsoft.com/office/officeart/2005/8/layout/chevron1"/>
    <dgm:cxn modelId="{558D7BB9-CDD6-4024-A259-43414B878BDB}" type="presParOf" srcId="{F29DE728-F46F-4B8E-86C7-3BCBCBBD7A7D}" destId="{9919A935-12E1-4AA8-8C0F-05B10F5ECF8F}" srcOrd="14" destOrd="0" presId="urn:microsoft.com/office/officeart/2005/8/layout/chevron1"/>
    <dgm:cxn modelId="{AE238C49-5FC6-4156-ACFA-C886BD11E9C2}" type="presParOf" srcId="{9919A935-12E1-4AA8-8C0F-05B10F5ECF8F}" destId="{1994B529-D981-42AD-941B-EB77BBE895C6}" srcOrd="0" destOrd="0" presId="urn:microsoft.com/office/officeart/2005/8/layout/chevron1"/>
    <dgm:cxn modelId="{BFC8C4F2-2948-4BC7-A627-B141CB2C1F8F}" type="presParOf" srcId="{9919A935-12E1-4AA8-8C0F-05B10F5ECF8F}" destId="{71F93B32-7DA9-49F3-8952-F4C5F6818478}" srcOrd="1"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DD0EB-7062-4648-907A-2E4959BF5FCB}">
      <dsp:nvSpPr>
        <dsp:cNvPr id="0" name=""/>
        <dsp:cNvSpPr/>
      </dsp:nvSpPr>
      <dsp:spPr>
        <a:xfrm>
          <a:off x="2544" y="8778"/>
          <a:ext cx="1893651" cy="7574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Pre Approved Change</a:t>
          </a:r>
        </a:p>
      </dsp:txBody>
      <dsp:txXfrm>
        <a:off x="381274" y="8778"/>
        <a:ext cx="1136191" cy="757460"/>
      </dsp:txXfrm>
    </dsp:sp>
    <dsp:sp modelId="{49F50989-1BEB-49D9-904A-121A9670DA08}">
      <dsp:nvSpPr>
        <dsp:cNvPr id="0" name=""/>
        <dsp:cNvSpPr/>
      </dsp:nvSpPr>
      <dsp:spPr>
        <a:xfrm>
          <a:off x="1680196" y="8778"/>
          <a:ext cx="1893651" cy="7574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Prepared</a:t>
          </a:r>
        </a:p>
      </dsp:txBody>
      <dsp:txXfrm>
        <a:off x="2058926" y="8778"/>
        <a:ext cx="1136191" cy="757460"/>
      </dsp:txXfrm>
    </dsp:sp>
    <dsp:sp modelId="{2EF4D800-4A13-42B3-93B8-6446B91DBD42}">
      <dsp:nvSpPr>
        <dsp:cNvPr id="0" name=""/>
        <dsp:cNvSpPr/>
      </dsp:nvSpPr>
      <dsp:spPr>
        <a:xfrm>
          <a:off x="1680196" y="860921"/>
          <a:ext cx="1514921"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Day</a:t>
          </a:r>
        </a:p>
      </dsp:txBody>
      <dsp:txXfrm>
        <a:off x="1680196" y="860921"/>
        <a:ext cx="1514921" cy="540000"/>
      </dsp:txXfrm>
    </dsp:sp>
    <dsp:sp modelId="{934B4A8E-4744-425B-9396-2D4003F10E51}">
      <dsp:nvSpPr>
        <dsp:cNvPr id="0" name=""/>
        <dsp:cNvSpPr/>
      </dsp:nvSpPr>
      <dsp:spPr>
        <a:xfrm>
          <a:off x="3357848" y="8778"/>
          <a:ext cx="1893651" cy="7574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Pre Anon Completed by DBA</a:t>
          </a:r>
        </a:p>
      </dsp:txBody>
      <dsp:txXfrm>
        <a:off x="3736578" y="8778"/>
        <a:ext cx="1136191" cy="757460"/>
      </dsp:txXfrm>
    </dsp:sp>
    <dsp:sp modelId="{9941C06D-324C-4D43-A083-AD6CF6BC248D}">
      <dsp:nvSpPr>
        <dsp:cNvPr id="0" name=""/>
        <dsp:cNvSpPr/>
      </dsp:nvSpPr>
      <dsp:spPr>
        <a:xfrm>
          <a:off x="3357848" y="860921"/>
          <a:ext cx="1514921"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0.5 Day</a:t>
          </a:r>
        </a:p>
      </dsp:txBody>
      <dsp:txXfrm>
        <a:off x="3357848" y="860921"/>
        <a:ext cx="1514921" cy="540000"/>
      </dsp:txXfrm>
    </dsp:sp>
    <dsp:sp modelId="{BECCC228-74C8-4488-94D5-4F36A2F99B74}">
      <dsp:nvSpPr>
        <dsp:cNvPr id="0" name=""/>
        <dsp:cNvSpPr/>
      </dsp:nvSpPr>
      <dsp:spPr>
        <a:xfrm>
          <a:off x="5035500" y="8778"/>
          <a:ext cx="1893651" cy="7574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Anon Completed </a:t>
          </a:r>
        </a:p>
      </dsp:txBody>
      <dsp:txXfrm>
        <a:off x="5414230" y="8778"/>
        <a:ext cx="1136191" cy="757460"/>
      </dsp:txXfrm>
    </dsp:sp>
    <dsp:sp modelId="{4218AEFD-B79C-419C-BF37-A397797F605A}">
      <dsp:nvSpPr>
        <dsp:cNvPr id="0" name=""/>
        <dsp:cNvSpPr/>
      </dsp:nvSpPr>
      <dsp:spPr>
        <a:xfrm>
          <a:off x="5035500" y="860921"/>
          <a:ext cx="1514921"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to 2 Days</a:t>
          </a:r>
        </a:p>
      </dsp:txBody>
      <dsp:txXfrm>
        <a:off x="5035500" y="860921"/>
        <a:ext cx="1514921" cy="540000"/>
      </dsp:txXfrm>
    </dsp:sp>
    <dsp:sp modelId="{B2E33435-7FFE-4F1D-8E32-302A8CE3FF2F}">
      <dsp:nvSpPr>
        <dsp:cNvPr id="0" name=""/>
        <dsp:cNvSpPr/>
      </dsp:nvSpPr>
      <dsp:spPr>
        <a:xfrm>
          <a:off x="6713151" y="8778"/>
          <a:ext cx="1893651" cy="7574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Post Anon Completed</a:t>
          </a:r>
        </a:p>
      </dsp:txBody>
      <dsp:txXfrm>
        <a:off x="7091881" y="8778"/>
        <a:ext cx="1136191" cy="757460"/>
      </dsp:txXfrm>
    </dsp:sp>
    <dsp:sp modelId="{00C83C76-8EFE-40B6-A467-E489C0C9F55A}">
      <dsp:nvSpPr>
        <dsp:cNvPr id="0" name=""/>
        <dsp:cNvSpPr/>
      </dsp:nvSpPr>
      <dsp:spPr>
        <a:xfrm>
          <a:off x="6713151" y="860921"/>
          <a:ext cx="1514921"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to 2 Days</a:t>
          </a:r>
        </a:p>
      </dsp:txBody>
      <dsp:txXfrm>
        <a:off x="6713151" y="860921"/>
        <a:ext cx="1514921" cy="540000"/>
      </dsp:txXfrm>
    </dsp:sp>
    <dsp:sp modelId="{6F146822-749B-4637-B66E-2DBF7C08F065}">
      <dsp:nvSpPr>
        <dsp:cNvPr id="0" name=""/>
        <dsp:cNvSpPr/>
      </dsp:nvSpPr>
      <dsp:spPr>
        <a:xfrm>
          <a:off x="8390803" y="8778"/>
          <a:ext cx="1893651" cy="7574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Restored</a:t>
          </a:r>
        </a:p>
      </dsp:txBody>
      <dsp:txXfrm>
        <a:off x="8769533" y="8778"/>
        <a:ext cx="1136191" cy="757460"/>
      </dsp:txXfrm>
    </dsp:sp>
    <dsp:sp modelId="{76F61538-3E78-4E0D-9DC8-9B3BBE5B8C73}">
      <dsp:nvSpPr>
        <dsp:cNvPr id="0" name=""/>
        <dsp:cNvSpPr/>
      </dsp:nvSpPr>
      <dsp:spPr>
        <a:xfrm>
          <a:off x="8390803" y="860921"/>
          <a:ext cx="1514921"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Day</a:t>
          </a:r>
        </a:p>
      </dsp:txBody>
      <dsp:txXfrm>
        <a:off x="8390803" y="860921"/>
        <a:ext cx="1514921" cy="54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00BC2-6B68-43A3-98D5-8B3D175CAE7F}">
      <dsp:nvSpPr>
        <dsp:cNvPr id="0" name=""/>
        <dsp:cNvSpPr/>
      </dsp:nvSpPr>
      <dsp:spPr>
        <a:xfrm>
          <a:off x="2557"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Raised</a:t>
          </a:r>
        </a:p>
      </dsp:txBody>
      <dsp:txXfrm>
        <a:off x="297404" y="4109"/>
        <a:ext cx="884541" cy="589694"/>
      </dsp:txXfrm>
    </dsp:sp>
    <dsp:sp modelId="{0E844C33-FED1-4E01-B510-000DEB787E30}">
      <dsp:nvSpPr>
        <dsp:cNvPr id="0" name=""/>
        <dsp:cNvSpPr/>
      </dsp:nvSpPr>
      <dsp:spPr>
        <a:xfrm>
          <a:off x="2557"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2 Days to Respond</a:t>
          </a:r>
        </a:p>
      </dsp:txBody>
      <dsp:txXfrm>
        <a:off x="2557" y="667515"/>
        <a:ext cx="1179388" cy="900000"/>
      </dsp:txXfrm>
    </dsp:sp>
    <dsp:sp modelId="{D7CBF4F6-680D-4D40-BCED-14E2DCBD5054}">
      <dsp:nvSpPr>
        <dsp:cNvPr id="0" name=""/>
        <dsp:cNvSpPr/>
      </dsp:nvSpPr>
      <dsp:spPr>
        <a:xfrm>
          <a:off x="1260793"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Resource Allocated</a:t>
          </a:r>
        </a:p>
      </dsp:txBody>
      <dsp:txXfrm>
        <a:off x="1555640" y="4109"/>
        <a:ext cx="884541" cy="589694"/>
      </dsp:txXfrm>
    </dsp:sp>
    <dsp:sp modelId="{9ED3A521-04C1-48C7-A42A-987C20E8F2DF}">
      <dsp:nvSpPr>
        <dsp:cNvPr id="0" name=""/>
        <dsp:cNvSpPr/>
      </dsp:nvSpPr>
      <dsp:spPr>
        <a:xfrm>
          <a:off x="1260793"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5 to 10 Days</a:t>
          </a:r>
        </a:p>
      </dsp:txBody>
      <dsp:txXfrm>
        <a:off x="1260793" y="667515"/>
        <a:ext cx="1179388" cy="900000"/>
      </dsp:txXfrm>
    </dsp:sp>
    <dsp:sp modelId="{4CC78E31-ECB6-4BEB-9366-8C4BCFCAC46D}">
      <dsp:nvSpPr>
        <dsp:cNvPr id="0" name=""/>
        <dsp:cNvSpPr/>
      </dsp:nvSpPr>
      <dsp:spPr>
        <a:xfrm>
          <a:off x="2519028"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Change Approved</a:t>
          </a:r>
        </a:p>
      </dsp:txBody>
      <dsp:txXfrm>
        <a:off x="2813875" y="4109"/>
        <a:ext cx="884541" cy="589694"/>
      </dsp:txXfrm>
    </dsp:sp>
    <dsp:sp modelId="{67993B88-64F3-489A-9B62-5E2280F21A80}">
      <dsp:nvSpPr>
        <dsp:cNvPr id="0" name=""/>
        <dsp:cNvSpPr/>
      </dsp:nvSpPr>
      <dsp:spPr>
        <a:xfrm>
          <a:off x="2519028"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2 Days</a:t>
          </a:r>
        </a:p>
      </dsp:txBody>
      <dsp:txXfrm>
        <a:off x="2519028" y="667515"/>
        <a:ext cx="1179388" cy="900000"/>
      </dsp:txXfrm>
    </dsp:sp>
    <dsp:sp modelId="{C2FB2C3F-819B-44DB-BF4C-BB7F0AA7203F}">
      <dsp:nvSpPr>
        <dsp:cNvPr id="0" name=""/>
        <dsp:cNvSpPr/>
      </dsp:nvSpPr>
      <dsp:spPr>
        <a:xfrm>
          <a:off x="3777264"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Prepared</a:t>
          </a:r>
        </a:p>
      </dsp:txBody>
      <dsp:txXfrm>
        <a:off x="4072111" y="4109"/>
        <a:ext cx="884541" cy="589694"/>
      </dsp:txXfrm>
    </dsp:sp>
    <dsp:sp modelId="{EDFCF0D1-8052-4964-B859-8A12E1EA7856}">
      <dsp:nvSpPr>
        <dsp:cNvPr id="0" name=""/>
        <dsp:cNvSpPr/>
      </dsp:nvSpPr>
      <dsp:spPr>
        <a:xfrm>
          <a:off x="3777264"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Day</a:t>
          </a:r>
        </a:p>
      </dsp:txBody>
      <dsp:txXfrm>
        <a:off x="3777264" y="667515"/>
        <a:ext cx="1179388" cy="900000"/>
      </dsp:txXfrm>
    </dsp:sp>
    <dsp:sp modelId="{A7F87D9F-751B-4F01-937A-76B754B095E5}">
      <dsp:nvSpPr>
        <dsp:cNvPr id="0" name=""/>
        <dsp:cNvSpPr/>
      </dsp:nvSpPr>
      <dsp:spPr>
        <a:xfrm>
          <a:off x="5035500"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Pre Anon Completed by DBA</a:t>
          </a:r>
        </a:p>
      </dsp:txBody>
      <dsp:txXfrm>
        <a:off x="5330347" y="4109"/>
        <a:ext cx="884541" cy="589694"/>
      </dsp:txXfrm>
    </dsp:sp>
    <dsp:sp modelId="{72E504ED-DC6D-4866-826F-29FD358D3FC7}">
      <dsp:nvSpPr>
        <dsp:cNvPr id="0" name=""/>
        <dsp:cNvSpPr/>
      </dsp:nvSpPr>
      <dsp:spPr>
        <a:xfrm>
          <a:off x="5035500"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0.5 Day</a:t>
          </a:r>
        </a:p>
      </dsp:txBody>
      <dsp:txXfrm>
        <a:off x="5035500" y="667515"/>
        <a:ext cx="1179388" cy="900000"/>
      </dsp:txXfrm>
    </dsp:sp>
    <dsp:sp modelId="{2E6579A8-9CB0-4554-8271-F56BF1AA08AF}">
      <dsp:nvSpPr>
        <dsp:cNvPr id="0" name=""/>
        <dsp:cNvSpPr/>
      </dsp:nvSpPr>
      <dsp:spPr>
        <a:xfrm>
          <a:off x="6293735"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Anon Completed </a:t>
          </a:r>
        </a:p>
      </dsp:txBody>
      <dsp:txXfrm>
        <a:off x="6588582" y="4109"/>
        <a:ext cx="884541" cy="589694"/>
      </dsp:txXfrm>
    </dsp:sp>
    <dsp:sp modelId="{209AC813-0E87-45F9-80BD-9F9DF1830287}">
      <dsp:nvSpPr>
        <dsp:cNvPr id="0" name=""/>
        <dsp:cNvSpPr/>
      </dsp:nvSpPr>
      <dsp:spPr>
        <a:xfrm>
          <a:off x="6293735"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to 2 Days</a:t>
          </a:r>
        </a:p>
      </dsp:txBody>
      <dsp:txXfrm>
        <a:off x="6293735" y="667515"/>
        <a:ext cx="1179388" cy="900000"/>
      </dsp:txXfrm>
    </dsp:sp>
    <dsp:sp modelId="{25DEE138-9361-4AB9-A473-6ED291F31CEC}">
      <dsp:nvSpPr>
        <dsp:cNvPr id="0" name=""/>
        <dsp:cNvSpPr/>
      </dsp:nvSpPr>
      <dsp:spPr>
        <a:xfrm>
          <a:off x="7551971"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Post Anon Completed</a:t>
          </a:r>
        </a:p>
      </dsp:txBody>
      <dsp:txXfrm>
        <a:off x="7846818" y="4109"/>
        <a:ext cx="884541" cy="589694"/>
      </dsp:txXfrm>
    </dsp:sp>
    <dsp:sp modelId="{297CB2FC-CDEA-452C-992C-FB8DCDCF7EA1}">
      <dsp:nvSpPr>
        <dsp:cNvPr id="0" name=""/>
        <dsp:cNvSpPr/>
      </dsp:nvSpPr>
      <dsp:spPr>
        <a:xfrm>
          <a:off x="7551971"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1 to 2 Days</a:t>
          </a:r>
        </a:p>
      </dsp:txBody>
      <dsp:txXfrm>
        <a:off x="7551971" y="667515"/>
        <a:ext cx="1179388" cy="900000"/>
      </dsp:txXfrm>
    </dsp:sp>
    <dsp:sp modelId="{1994B529-D981-42AD-941B-EB77BBE895C6}">
      <dsp:nvSpPr>
        <dsp:cNvPr id="0" name=""/>
        <dsp:cNvSpPr/>
      </dsp:nvSpPr>
      <dsp:spPr>
        <a:xfrm>
          <a:off x="8810206" y="4109"/>
          <a:ext cx="1474235" cy="58969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Restored</a:t>
          </a:r>
        </a:p>
      </dsp:txBody>
      <dsp:txXfrm>
        <a:off x="9105053" y="4109"/>
        <a:ext cx="884541" cy="589694"/>
      </dsp:txXfrm>
    </dsp:sp>
    <dsp:sp modelId="{71F93B32-7DA9-49F3-8952-F4C5F6818478}">
      <dsp:nvSpPr>
        <dsp:cNvPr id="0" name=""/>
        <dsp:cNvSpPr/>
      </dsp:nvSpPr>
      <dsp:spPr>
        <a:xfrm>
          <a:off x="8810206" y="667515"/>
          <a:ext cx="1179388"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a:t>1 Day</a:t>
          </a:r>
          <a:endParaRPr lang="en-US" sz="1200" kern="1200" dirty="0"/>
        </a:p>
      </dsp:txBody>
      <dsp:txXfrm>
        <a:off x="8810206" y="667515"/>
        <a:ext cx="1179388" cy="90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DCC2F-078E-41DB-A729-00D7BC75EA74}" type="datetimeFigureOut">
              <a:rPr lang="en-GB" smtClean="0"/>
              <a:t>10/09/2019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BC01A-66FF-4697-B804-296A6BA4FCD0}" type="slidenum">
              <a:rPr lang="en-GB" smtClean="0"/>
              <a:t>‹#›</a:t>
            </a:fld>
            <a:endParaRPr lang="en-GB"/>
          </a:p>
        </p:txBody>
      </p:sp>
    </p:spTree>
    <p:extLst>
      <p:ext uri="{BB962C8B-B14F-4D97-AF65-F5344CB8AC3E}">
        <p14:creationId xmlns:p14="http://schemas.microsoft.com/office/powerpoint/2010/main" val="71828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1</a:t>
            </a:fld>
            <a:endParaRPr lang="en-GB" dirty="0"/>
          </a:p>
        </p:txBody>
      </p:sp>
    </p:spTree>
    <p:extLst>
      <p:ext uri="{BB962C8B-B14F-4D97-AF65-F5344CB8AC3E}">
        <p14:creationId xmlns:p14="http://schemas.microsoft.com/office/powerpoint/2010/main" val="55553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476A8E6-F1D6-4ABE-B515-55F4A0DBDDC8}" type="slidenum">
              <a:rPr lang="en-GB" smtClean="0"/>
              <a:pPr/>
              <a:t>11</a:t>
            </a:fld>
            <a:endParaRPr lang="en-GB" dirty="0"/>
          </a:p>
        </p:txBody>
      </p:sp>
    </p:spTree>
    <p:extLst>
      <p:ext uri="{BB962C8B-B14F-4D97-AF65-F5344CB8AC3E}">
        <p14:creationId xmlns:p14="http://schemas.microsoft.com/office/powerpoint/2010/main" val="248939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23B8FAD-1D43-472E-AACF-468756E69146}"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E82AB9-945D-484B-AFE7-38545C21FF3D}" type="slidenum">
              <a:rPr lang="en-GB" smtClean="0"/>
              <a:t>‹#›</a:t>
            </a:fld>
            <a:endParaRPr lang="en-GB"/>
          </a:p>
        </p:txBody>
      </p:sp>
      <p:sp>
        <p:nvSpPr>
          <p:cNvPr id="7" name="Slide Number Placeholder 2">
            <a:extLst>
              <a:ext uri="{FF2B5EF4-FFF2-40B4-BE49-F238E27FC236}">
                <a16:creationId xmlns:a16="http://schemas.microsoft.com/office/drawing/2014/main" id="{30A79DB1-06AD-4FC1-B1DE-0519598F53E7}"/>
              </a:ext>
            </a:extLst>
          </p:cNvPr>
          <p:cNvSpPr txBox="1">
            <a:spLocks/>
          </p:cNvSpPr>
          <p:nvPr/>
        </p:nvSpPr>
        <p:spPr>
          <a:xfrm>
            <a:off x="4751851" y="6492876"/>
            <a:ext cx="2743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BF3FF459-8F02-46C7-8A2C-F360E013A6A9}" type="slidenum">
              <a:rPr kumimoji="0" lang="en-GB"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71050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7381" y="188642"/>
            <a:ext cx="10826419" cy="360039"/>
          </a:xfrm>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B23B8FAD-1D43-472E-AACF-468756E69146}" type="datetimeFigureOut">
              <a:rPr lang="en-GB" smtClean="0"/>
              <a:t>10/09/2019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E82AB9-945D-484B-AFE7-38545C21FF3D}" type="slidenum">
              <a:rPr lang="en-GB" smtClean="0"/>
              <a:t>‹#›</a:t>
            </a:fld>
            <a:endParaRPr lang="en-GB"/>
          </a:p>
        </p:txBody>
      </p:sp>
      <p:pic>
        <p:nvPicPr>
          <p:cNvPr id="7" name="Picture 6" descr="2015 SLC logo_colour.jpg"/>
          <p:cNvPicPr/>
          <p:nvPr/>
        </p:nvPicPr>
        <p:blipFill>
          <a:blip r:embed="rId2" cstate="print"/>
          <a:srcRect/>
          <a:stretch>
            <a:fillRect/>
          </a:stretch>
        </p:blipFill>
        <p:spPr bwMode="auto">
          <a:xfrm rot="16200000">
            <a:off x="486979" y="5943578"/>
            <a:ext cx="541655" cy="1073151"/>
          </a:xfrm>
          <a:prstGeom prst="rect">
            <a:avLst/>
          </a:prstGeom>
          <a:noFill/>
          <a:ln w="9525">
            <a:noFill/>
            <a:miter lim="800000"/>
            <a:headEnd/>
            <a:tailEnd/>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76" y="5800142"/>
            <a:ext cx="1414053" cy="1081553"/>
          </a:xfrm>
          <a:prstGeom prst="rect">
            <a:avLst/>
          </a:prstGeom>
        </p:spPr>
      </p:pic>
      <p:sp>
        <p:nvSpPr>
          <p:cNvPr id="12" name="Content Placeholder 2"/>
          <p:cNvSpPr txBox="1">
            <a:spLocks/>
          </p:cNvSpPr>
          <p:nvPr/>
        </p:nvSpPr>
        <p:spPr>
          <a:xfrm>
            <a:off x="431371" y="908720"/>
            <a:ext cx="11223164" cy="5544616"/>
          </a:xfrm>
          <a:prstGeom prst="rect">
            <a:avLst/>
          </a:prstGeom>
        </p:spPr>
        <p:txBody>
          <a:bodyPr>
            <a:normAutofit/>
          </a:bodyPr>
          <a:lstStyle/>
          <a:p>
            <a:endParaRPr lang="en-GB" sz="1200" dirty="0"/>
          </a:p>
        </p:txBody>
      </p:sp>
      <p:sp>
        <p:nvSpPr>
          <p:cNvPr id="14" name="Slide Number Placeholder 2">
            <a:extLst>
              <a:ext uri="{FF2B5EF4-FFF2-40B4-BE49-F238E27FC236}">
                <a16:creationId xmlns:a16="http://schemas.microsoft.com/office/drawing/2014/main" id="{30A79DB1-06AD-4FC1-B1DE-0519598F53E7}"/>
              </a:ext>
            </a:extLst>
          </p:cNvPr>
          <p:cNvSpPr txBox="1">
            <a:spLocks/>
          </p:cNvSpPr>
          <p:nvPr/>
        </p:nvSpPr>
        <p:spPr>
          <a:xfrm>
            <a:off x="4751851" y="6492876"/>
            <a:ext cx="2743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BF3FF459-8F02-46C7-8A2C-F360E013A6A9}" type="slidenum">
              <a:rPr kumimoji="0" lang="en-GB"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2261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23B8FAD-1D43-472E-AACF-468756E69146}"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E82AB9-945D-484B-AFE7-38545C21FF3D}" type="slidenum">
              <a:rPr lang="en-GB" smtClean="0"/>
              <a:t>‹#›</a:t>
            </a:fld>
            <a:endParaRPr lang="en-GB"/>
          </a:p>
        </p:txBody>
      </p:sp>
    </p:spTree>
    <p:extLst>
      <p:ext uri="{BB962C8B-B14F-4D97-AF65-F5344CB8AC3E}">
        <p14:creationId xmlns:p14="http://schemas.microsoft.com/office/powerpoint/2010/main" val="251896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23B8FAD-1D43-472E-AACF-468756E69146}"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E82AB9-945D-484B-AFE7-38545C21FF3D}" type="slidenum">
              <a:rPr lang="en-GB" smtClean="0"/>
              <a:t>‹#›</a:t>
            </a:fld>
            <a:endParaRPr lang="en-GB"/>
          </a:p>
        </p:txBody>
      </p:sp>
      <p:sp>
        <p:nvSpPr>
          <p:cNvPr id="7" name="Slide Number Placeholder 2">
            <a:extLst>
              <a:ext uri="{FF2B5EF4-FFF2-40B4-BE49-F238E27FC236}">
                <a16:creationId xmlns:a16="http://schemas.microsoft.com/office/drawing/2014/main" id="{30A79DB1-06AD-4FC1-B1DE-0519598F53E7}"/>
              </a:ext>
            </a:extLst>
          </p:cNvPr>
          <p:cNvSpPr txBox="1">
            <a:spLocks/>
          </p:cNvSpPr>
          <p:nvPr/>
        </p:nvSpPr>
        <p:spPr>
          <a:xfrm>
            <a:off x="4751851" y="6492876"/>
            <a:ext cx="2743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BF3FF459-8F02-46C7-8A2C-F360E013A6A9}" type="slidenum">
              <a:rPr kumimoji="0" lang="en-GB"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00889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7381" y="188642"/>
            <a:ext cx="10826419" cy="360039"/>
          </a:xfrm>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B23B8FAD-1D43-472E-AACF-468756E69146}" type="datetimeFigureOut">
              <a:rPr lang="en-GB" smtClean="0"/>
              <a:t>10/09/2019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E82AB9-945D-484B-AFE7-38545C21FF3D}" type="slidenum">
              <a:rPr lang="en-GB" smtClean="0"/>
              <a:t>‹#›</a:t>
            </a:fld>
            <a:endParaRPr lang="en-GB"/>
          </a:p>
        </p:txBody>
      </p:sp>
      <p:pic>
        <p:nvPicPr>
          <p:cNvPr id="7" name="Picture 6" descr="2015 SLC logo_colour.jpg"/>
          <p:cNvPicPr/>
          <p:nvPr/>
        </p:nvPicPr>
        <p:blipFill>
          <a:blip r:embed="rId2" cstate="print"/>
          <a:srcRect/>
          <a:stretch>
            <a:fillRect/>
          </a:stretch>
        </p:blipFill>
        <p:spPr bwMode="auto">
          <a:xfrm rot="16200000">
            <a:off x="486979" y="5943578"/>
            <a:ext cx="541655" cy="1073151"/>
          </a:xfrm>
          <a:prstGeom prst="rect">
            <a:avLst/>
          </a:prstGeom>
          <a:noFill/>
          <a:ln w="9525">
            <a:noFill/>
            <a:miter lim="800000"/>
            <a:headEnd/>
            <a:tailEnd/>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76" y="5800142"/>
            <a:ext cx="1414053" cy="1081553"/>
          </a:xfrm>
          <a:prstGeom prst="rect">
            <a:avLst/>
          </a:prstGeom>
        </p:spPr>
      </p:pic>
      <p:sp>
        <p:nvSpPr>
          <p:cNvPr id="12" name="Content Placeholder 2"/>
          <p:cNvSpPr txBox="1">
            <a:spLocks/>
          </p:cNvSpPr>
          <p:nvPr/>
        </p:nvSpPr>
        <p:spPr>
          <a:xfrm>
            <a:off x="431371" y="908720"/>
            <a:ext cx="11223164" cy="5544616"/>
          </a:xfrm>
          <a:prstGeom prst="rect">
            <a:avLst/>
          </a:prstGeom>
        </p:spPr>
        <p:txBody>
          <a:bodyPr>
            <a:normAutofit/>
          </a:bodyPr>
          <a:lstStyle/>
          <a:p>
            <a:endParaRPr lang="en-GB" sz="1200" dirty="0"/>
          </a:p>
        </p:txBody>
      </p:sp>
      <p:sp>
        <p:nvSpPr>
          <p:cNvPr id="14" name="Slide Number Placeholder 2">
            <a:extLst>
              <a:ext uri="{FF2B5EF4-FFF2-40B4-BE49-F238E27FC236}">
                <a16:creationId xmlns:a16="http://schemas.microsoft.com/office/drawing/2014/main" id="{30A79DB1-06AD-4FC1-B1DE-0519598F53E7}"/>
              </a:ext>
            </a:extLst>
          </p:cNvPr>
          <p:cNvSpPr txBox="1">
            <a:spLocks/>
          </p:cNvSpPr>
          <p:nvPr/>
        </p:nvSpPr>
        <p:spPr>
          <a:xfrm>
            <a:off x="4751851" y="6492876"/>
            <a:ext cx="2743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BF3FF459-8F02-46C7-8A2C-F360E013A6A9}" type="slidenum">
              <a:rPr kumimoji="0" lang="en-GB"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6865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23B8FAD-1D43-472E-AACF-468756E69146}"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E82AB9-945D-484B-AFE7-38545C21FF3D}" type="slidenum">
              <a:rPr lang="en-GB" smtClean="0"/>
              <a:t>‹#›</a:t>
            </a:fld>
            <a:endParaRPr lang="en-GB"/>
          </a:p>
        </p:txBody>
      </p:sp>
    </p:spTree>
    <p:extLst>
      <p:ext uri="{BB962C8B-B14F-4D97-AF65-F5344CB8AC3E}">
        <p14:creationId xmlns:p14="http://schemas.microsoft.com/office/powerpoint/2010/main" val="1025349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260649"/>
            <a:ext cx="10730408" cy="360039"/>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B8FAD-1D43-472E-AACF-468756E69146}" type="datetimeFigureOut">
              <a:rPr lang="en-GB" smtClean="0"/>
              <a:t>10/09/2019</a:t>
            </a:fld>
            <a:endParaRPr lang="en-GB"/>
          </a:p>
        </p:txBody>
      </p:sp>
      <p:sp>
        <p:nvSpPr>
          <p:cNvPr id="5"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82AB9-945D-484B-AFE7-38545C21FF3D}" type="slidenum">
              <a:rPr lang="en-GB" smtClean="0"/>
              <a:t>‹#›</a:t>
            </a:fld>
            <a:endParaRPr lang="en-GB"/>
          </a:p>
        </p:txBody>
      </p:sp>
      <p:sp>
        <p:nvSpPr>
          <p:cNvPr id="10" name="Slide Number Placeholder 2">
            <a:extLst>
              <a:ext uri="{FF2B5EF4-FFF2-40B4-BE49-F238E27FC236}">
                <a16:creationId xmlns:a16="http://schemas.microsoft.com/office/drawing/2014/main" id="{30A79DB1-06AD-4FC1-B1DE-0519598F53E7}"/>
              </a:ext>
            </a:extLst>
          </p:cNvPr>
          <p:cNvSpPr txBox="1">
            <a:spLocks/>
          </p:cNvSpPr>
          <p:nvPr/>
        </p:nvSpPr>
        <p:spPr>
          <a:xfrm>
            <a:off x="4751851" y="6492876"/>
            <a:ext cx="2743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BF3FF459-8F02-46C7-8A2C-F360E013A6A9}" type="slidenum">
              <a:rPr kumimoji="0" lang="en-GB"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9798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kumimoji="0" lang="en-GB" sz="2000" b="1" i="0" u="none" strike="noStrike" kern="1200" cap="none" spc="0" normalizeH="0" baseline="0" noProof="0" dirty="0">
          <a:ln>
            <a:noFill/>
          </a:ln>
          <a:solidFill>
            <a:srgbClr val="00877C"/>
          </a:solidFill>
          <a:effectLst/>
          <a:uLnTx/>
          <a:uFillTx/>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260649"/>
            <a:ext cx="10730408" cy="360039"/>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B8FAD-1D43-472E-AACF-468756E69146}" type="datetimeFigureOut">
              <a:rPr lang="en-GB" smtClean="0"/>
              <a:t>10/09/2019</a:t>
            </a:fld>
            <a:endParaRPr lang="en-GB"/>
          </a:p>
        </p:txBody>
      </p:sp>
      <p:sp>
        <p:nvSpPr>
          <p:cNvPr id="5"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82AB9-945D-484B-AFE7-38545C21FF3D}" type="slidenum">
              <a:rPr lang="en-GB" smtClean="0"/>
              <a:t>‹#›</a:t>
            </a:fld>
            <a:endParaRPr lang="en-GB"/>
          </a:p>
        </p:txBody>
      </p:sp>
      <p:sp>
        <p:nvSpPr>
          <p:cNvPr id="10" name="Slide Number Placeholder 2">
            <a:extLst>
              <a:ext uri="{FF2B5EF4-FFF2-40B4-BE49-F238E27FC236}">
                <a16:creationId xmlns:a16="http://schemas.microsoft.com/office/drawing/2014/main" id="{30A79DB1-06AD-4FC1-B1DE-0519598F53E7}"/>
              </a:ext>
            </a:extLst>
          </p:cNvPr>
          <p:cNvSpPr txBox="1">
            <a:spLocks/>
          </p:cNvSpPr>
          <p:nvPr/>
        </p:nvSpPr>
        <p:spPr>
          <a:xfrm>
            <a:off x="4751851" y="6492876"/>
            <a:ext cx="2743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BF3FF459-8F02-46C7-8A2C-F360E013A6A9}" type="slidenum">
              <a:rPr kumimoji="0" lang="en-GB"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3113615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914400" rtl="0" eaLnBrk="1" latinLnBrk="0" hangingPunct="1">
        <a:lnSpc>
          <a:spcPct val="90000"/>
        </a:lnSpc>
        <a:spcBef>
          <a:spcPct val="0"/>
        </a:spcBef>
        <a:buNone/>
        <a:defRPr kumimoji="0" lang="en-GB" sz="2000" b="1" i="0" u="none" strike="noStrike" kern="1200" cap="none" spc="0" normalizeH="0" baseline="0" noProof="0" dirty="0">
          <a:ln>
            <a:noFill/>
          </a:ln>
          <a:solidFill>
            <a:srgbClr val="00877C"/>
          </a:solidFill>
          <a:effectLst/>
          <a:uLnTx/>
          <a:uFillTx/>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1.xml"/><Relationship Id="rId7"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5.xml"/><Relationship Id="rId5" Type="http://schemas.openxmlformats.org/officeDocument/2006/relationships/image" Target="../media/image15.png"/><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slideLayout" Target="../slideLayouts/slideLayout3.xml"/><Relationship Id="rId1" Type="http://schemas.openxmlformats.org/officeDocument/2006/relationships/themeOverride" Target="../theme/themeOverride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771203" y="2747020"/>
            <a:ext cx="3240360" cy="2448272"/>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215" y="361037"/>
            <a:ext cx="1203439" cy="1227282"/>
          </a:xfrm>
          <a:prstGeom prst="rect">
            <a:avLst/>
          </a:prstGeom>
        </p:spPr>
      </p:pic>
      <p:pic>
        <p:nvPicPr>
          <p:cNvPr id="7"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708" y="5527115"/>
            <a:ext cx="838356" cy="74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8831" y="5518997"/>
            <a:ext cx="829813"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1942" y="5527115"/>
            <a:ext cx="839700" cy="7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05062" y="5526190"/>
            <a:ext cx="844365"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85180" y="5521423"/>
            <a:ext cx="845402"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3476624" y="1695000"/>
            <a:ext cx="7820025" cy="1846659"/>
          </a:xfrm>
          <a:prstGeom prst="rect">
            <a:avLst/>
          </a:prstGeom>
          <a:noFill/>
        </p:spPr>
        <p:txBody>
          <a:bodyPr wrap="square" rtlCol="0">
            <a:spAutoFit/>
          </a:bodyPr>
          <a:lstStyle/>
          <a:p>
            <a:r>
              <a:rPr lang="en-GB" sz="2800" b="1" dirty="0">
                <a:solidFill>
                  <a:srgbClr val="11194C"/>
                </a:solidFill>
                <a:latin typeface="Helvetica" panose="020B0604020202030204" pitchFamily="34" charset="0"/>
              </a:rPr>
              <a:t>Non Production Data Anonymisation</a:t>
            </a:r>
          </a:p>
          <a:p>
            <a:endParaRPr lang="en-GB" sz="1400" dirty="0"/>
          </a:p>
          <a:p>
            <a:r>
              <a:rPr lang="en-GB" dirty="0"/>
              <a:t>Handover Plan</a:t>
            </a:r>
          </a:p>
          <a:p>
            <a:endParaRPr lang="en-GB" sz="1200" dirty="0"/>
          </a:p>
          <a:p>
            <a:r>
              <a:rPr lang="en-GB" sz="1400" dirty="0"/>
              <a:t>						V1.2</a:t>
            </a:r>
          </a:p>
          <a:p>
            <a:r>
              <a:rPr lang="en-GB" sz="1400" dirty="0"/>
              <a:t>						Internal</a:t>
            </a:r>
          </a:p>
          <a:p>
            <a:r>
              <a:rPr lang="en-GB" sz="1400" dirty="0"/>
              <a:t>						27 Aug 2019</a:t>
            </a:r>
          </a:p>
        </p:txBody>
      </p:sp>
    </p:spTree>
    <p:extLst>
      <p:ext uri="{BB962C8B-B14F-4D97-AF65-F5344CB8AC3E}">
        <p14:creationId xmlns:p14="http://schemas.microsoft.com/office/powerpoint/2010/main" val="25697866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Appendix</a:t>
            </a:r>
          </a:p>
        </p:txBody>
      </p:sp>
      <p:sp>
        <p:nvSpPr>
          <p:cNvPr id="3" name="Content Placeholder 2"/>
          <p:cNvSpPr>
            <a:spLocks noGrp="1"/>
          </p:cNvSpPr>
          <p:nvPr>
            <p:ph idx="1"/>
          </p:nvPr>
        </p:nvSpPr>
        <p:spPr/>
        <p:txBody>
          <a:bodyPr/>
          <a:lstStyle/>
          <a:p>
            <a:r>
              <a:rPr lang="en-GB" dirty="0"/>
              <a:t>Design</a:t>
            </a:r>
          </a:p>
          <a:p>
            <a:r>
              <a:rPr lang="en-GB" dirty="0"/>
              <a:t>Standalone Environments</a:t>
            </a:r>
          </a:p>
          <a:p>
            <a:r>
              <a:rPr lang="en-GB" dirty="0"/>
              <a:t>Integrated Environments approach</a:t>
            </a:r>
          </a:p>
          <a:p>
            <a:endParaRPr lang="en-GB" dirty="0"/>
          </a:p>
          <a:p>
            <a:endParaRPr lang="en-GB" dirty="0"/>
          </a:p>
        </p:txBody>
      </p:sp>
    </p:spTree>
    <p:extLst>
      <p:ext uri="{BB962C8B-B14F-4D97-AF65-F5344CB8AC3E}">
        <p14:creationId xmlns:p14="http://schemas.microsoft.com/office/powerpoint/2010/main" val="382697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rot="16200000">
            <a:off x="3475099" y="3287510"/>
            <a:ext cx="1647497" cy="351999"/>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alibri" pitchFamily="34" charset="0"/>
              </a:rPr>
              <a:t>Release Control</a:t>
            </a:r>
          </a:p>
        </p:txBody>
      </p:sp>
      <p:sp>
        <p:nvSpPr>
          <p:cNvPr id="60" name="Rectangle 59"/>
          <p:cNvSpPr/>
          <p:nvPr/>
        </p:nvSpPr>
        <p:spPr>
          <a:xfrm>
            <a:off x="4755175" y="1923983"/>
            <a:ext cx="1534785" cy="236557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00" dirty="0">
                <a:solidFill>
                  <a:schemeClr val="tx1"/>
                </a:solidFill>
                <a:latin typeface="Calibri" pitchFamily="34" charset="0"/>
              </a:rPr>
              <a:t>Anonymised Data</a:t>
            </a:r>
          </a:p>
        </p:txBody>
      </p:sp>
      <p:sp>
        <p:nvSpPr>
          <p:cNvPr id="63" name="Flowchart: Magnetic Disk 62"/>
          <p:cNvSpPr/>
          <p:nvPr/>
        </p:nvSpPr>
        <p:spPr>
          <a:xfrm>
            <a:off x="4996153" y="3021800"/>
            <a:ext cx="995320" cy="578716"/>
          </a:xfrm>
          <a:prstGeom prst="flowChartMagneticDisk">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latin typeface="Calibri" pitchFamily="34" charset="0"/>
              </a:rPr>
              <a:t>Anonymised Data</a:t>
            </a:r>
          </a:p>
        </p:txBody>
      </p:sp>
      <p:sp>
        <p:nvSpPr>
          <p:cNvPr id="58" name="Rectangle 57"/>
          <p:cNvSpPr/>
          <p:nvPr/>
        </p:nvSpPr>
        <p:spPr>
          <a:xfrm>
            <a:off x="721691" y="1482435"/>
            <a:ext cx="1513210" cy="280711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00" dirty="0">
                <a:solidFill>
                  <a:schemeClr val="tx1"/>
                </a:solidFill>
                <a:latin typeface="Calibri" pitchFamily="34" charset="0"/>
              </a:rPr>
              <a:t>PROD Environment</a:t>
            </a:r>
          </a:p>
          <a:p>
            <a:pPr algn="ctr"/>
            <a:endParaRPr lang="en-GB" sz="1000" dirty="0">
              <a:solidFill>
                <a:schemeClr val="tx1"/>
              </a:solidFill>
              <a:latin typeface="Calibri" pitchFamily="34" charset="0"/>
            </a:endParaRPr>
          </a:p>
        </p:txBody>
      </p:sp>
      <p:sp>
        <p:nvSpPr>
          <p:cNvPr id="43" name="Rectangle 42"/>
          <p:cNvSpPr/>
          <p:nvPr/>
        </p:nvSpPr>
        <p:spPr>
          <a:xfrm>
            <a:off x="2419540" y="1923983"/>
            <a:ext cx="1515159" cy="1463173"/>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00" dirty="0">
                <a:solidFill>
                  <a:schemeClr val="tx1"/>
                </a:solidFill>
                <a:latin typeface="Calibri" pitchFamily="34" charset="0"/>
              </a:rPr>
              <a:t>Source Data</a:t>
            </a:r>
          </a:p>
        </p:txBody>
      </p:sp>
      <p:sp>
        <p:nvSpPr>
          <p:cNvPr id="41" name="Flowchart: Magnetic Disk 40"/>
          <p:cNvSpPr/>
          <p:nvPr/>
        </p:nvSpPr>
        <p:spPr>
          <a:xfrm>
            <a:off x="2651339" y="2502864"/>
            <a:ext cx="1051561" cy="705356"/>
          </a:xfrm>
          <a:prstGeom prst="flowChartMagneticDisk">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latin typeface="Calibri" pitchFamily="34" charset="0"/>
              </a:rPr>
              <a:t>Transformation</a:t>
            </a:r>
          </a:p>
          <a:p>
            <a:pPr algn="ctr"/>
            <a:r>
              <a:rPr lang="en-GB" sz="1000" dirty="0">
                <a:solidFill>
                  <a:schemeClr val="bg1"/>
                </a:solidFill>
                <a:latin typeface="Calibri" pitchFamily="34" charset="0"/>
              </a:rPr>
              <a:t>Workspace</a:t>
            </a:r>
          </a:p>
        </p:txBody>
      </p:sp>
      <p:sp>
        <p:nvSpPr>
          <p:cNvPr id="44" name="Rectangle 43"/>
          <p:cNvSpPr/>
          <p:nvPr/>
        </p:nvSpPr>
        <p:spPr>
          <a:xfrm>
            <a:off x="2419954" y="3694518"/>
            <a:ext cx="1514811" cy="566442"/>
          </a:xfrm>
          <a:prstGeom prst="rect">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bg1"/>
                </a:solidFill>
                <a:latin typeface="Calibri" pitchFamily="34" charset="0"/>
              </a:rPr>
              <a:t>Talend</a:t>
            </a:r>
            <a:r>
              <a:rPr lang="en-GB" sz="1000" dirty="0">
                <a:solidFill>
                  <a:schemeClr val="bg1"/>
                </a:solidFill>
                <a:latin typeface="Calibri" pitchFamily="34" charset="0"/>
              </a:rPr>
              <a:t> ELT /ETL</a:t>
            </a:r>
          </a:p>
          <a:p>
            <a:pPr algn="ctr"/>
            <a:r>
              <a:rPr lang="en-GB" sz="1000" dirty="0">
                <a:solidFill>
                  <a:schemeClr val="bg1"/>
                </a:solidFill>
                <a:latin typeface="Calibri" pitchFamily="34" charset="0"/>
              </a:rPr>
              <a:t>Anonymisation Solution</a:t>
            </a:r>
          </a:p>
        </p:txBody>
      </p:sp>
      <p:cxnSp>
        <p:nvCxnSpPr>
          <p:cNvPr id="50" name="Straight Arrow Connector 49"/>
          <p:cNvCxnSpPr/>
          <p:nvPr/>
        </p:nvCxnSpPr>
        <p:spPr>
          <a:xfrm flipH="1">
            <a:off x="2863957" y="3187607"/>
            <a:ext cx="5715" cy="5014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04949" y="3193801"/>
            <a:ext cx="2856" cy="49386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Flowchart: Magnetic Disk 105"/>
          <p:cNvSpPr/>
          <p:nvPr/>
        </p:nvSpPr>
        <p:spPr>
          <a:xfrm>
            <a:off x="980636" y="3249624"/>
            <a:ext cx="995320" cy="705356"/>
          </a:xfrm>
          <a:prstGeom prst="flowChartMagneticDisk">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latin typeface="Calibri" pitchFamily="34" charset="0"/>
              </a:rPr>
              <a:t>Operational Data</a:t>
            </a:r>
          </a:p>
        </p:txBody>
      </p:sp>
      <p:sp>
        <p:nvSpPr>
          <p:cNvPr id="108" name="Rectangle 107"/>
          <p:cNvSpPr/>
          <p:nvPr/>
        </p:nvSpPr>
        <p:spPr>
          <a:xfrm>
            <a:off x="6412895" y="1468580"/>
            <a:ext cx="1513210" cy="2820973"/>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00" dirty="0">
                <a:solidFill>
                  <a:schemeClr val="tx1"/>
                </a:solidFill>
                <a:latin typeface="Calibri" pitchFamily="34" charset="0"/>
              </a:rPr>
              <a:t>NON-PROD Environments</a:t>
            </a:r>
          </a:p>
          <a:p>
            <a:pPr algn="ctr"/>
            <a:endParaRPr lang="en-GB" sz="1000" dirty="0">
              <a:solidFill>
                <a:schemeClr val="tx1"/>
              </a:solidFill>
              <a:latin typeface="Calibri" pitchFamily="34" charset="0"/>
            </a:endParaRPr>
          </a:p>
        </p:txBody>
      </p:sp>
      <p:sp>
        <p:nvSpPr>
          <p:cNvPr id="110" name="Rectangle 109"/>
          <p:cNvSpPr/>
          <p:nvPr/>
        </p:nvSpPr>
        <p:spPr>
          <a:xfrm>
            <a:off x="950068" y="2399118"/>
            <a:ext cx="1056457" cy="566442"/>
          </a:xfrm>
          <a:prstGeom prst="rect">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latin typeface="Calibri" pitchFamily="34" charset="0"/>
              </a:rPr>
              <a:t>Source System</a:t>
            </a:r>
          </a:p>
        </p:txBody>
      </p:sp>
      <p:cxnSp>
        <p:nvCxnSpPr>
          <p:cNvPr id="112" name="Straight Arrow Connector 111"/>
          <p:cNvCxnSpPr>
            <a:stCxn id="110" idx="2"/>
            <a:endCxn id="106" idx="1"/>
          </p:cNvCxnSpPr>
          <p:nvPr/>
        </p:nvCxnSpPr>
        <p:spPr>
          <a:xfrm flipH="1">
            <a:off x="1478296" y="2965560"/>
            <a:ext cx="1" cy="2840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Flowchart: Magnetic Disk 112"/>
          <p:cNvSpPr/>
          <p:nvPr/>
        </p:nvSpPr>
        <p:spPr>
          <a:xfrm>
            <a:off x="6671840" y="3249624"/>
            <a:ext cx="995320" cy="705356"/>
          </a:xfrm>
          <a:prstGeom prst="flowChartMagneticDisk">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latin typeface="Calibri" pitchFamily="34" charset="0"/>
              </a:rPr>
              <a:t>Anonymised Data</a:t>
            </a:r>
          </a:p>
        </p:txBody>
      </p:sp>
      <p:sp>
        <p:nvSpPr>
          <p:cNvPr id="114" name="Rectangle 113"/>
          <p:cNvSpPr/>
          <p:nvPr/>
        </p:nvSpPr>
        <p:spPr>
          <a:xfrm>
            <a:off x="6614474" y="1798031"/>
            <a:ext cx="1056457" cy="566442"/>
          </a:xfrm>
          <a:prstGeom prst="rect">
            <a:avLst/>
          </a:prstGeom>
          <a:solidFill>
            <a:srgbClr val="008E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bg1"/>
                </a:solidFill>
                <a:latin typeface="Calibri" pitchFamily="34" charset="0"/>
              </a:rPr>
              <a:t>Source System</a:t>
            </a:r>
          </a:p>
          <a:p>
            <a:pPr algn="ctr"/>
            <a:r>
              <a:rPr lang="en-GB" sz="1000" dirty="0">
                <a:solidFill>
                  <a:schemeClr val="bg1"/>
                </a:solidFill>
                <a:latin typeface="Calibri" pitchFamily="34" charset="0"/>
              </a:rPr>
              <a:t>(development)</a:t>
            </a:r>
          </a:p>
        </p:txBody>
      </p:sp>
      <p:cxnSp>
        <p:nvCxnSpPr>
          <p:cNvPr id="115" name="Straight Arrow Connector 114"/>
          <p:cNvCxnSpPr>
            <a:endCxn id="113" idx="1"/>
          </p:cNvCxnSpPr>
          <p:nvPr/>
        </p:nvCxnSpPr>
        <p:spPr>
          <a:xfrm>
            <a:off x="7169500" y="2371715"/>
            <a:ext cx="0" cy="87790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6" idx="4"/>
            <a:endCxn id="41" idx="2"/>
          </p:cNvCxnSpPr>
          <p:nvPr/>
        </p:nvCxnSpPr>
        <p:spPr>
          <a:xfrm flipV="1">
            <a:off x="1975956" y="2855542"/>
            <a:ext cx="675383" cy="74676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63" idx="4"/>
            <a:endCxn id="113" idx="2"/>
          </p:cNvCxnSpPr>
          <p:nvPr/>
        </p:nvCxnSpPr>
        <p:spPr>
          <a:xfrm>
            <a:off x="5991473" y="3311158"/>
            <a:ext cx="680367" cy="291144"/>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1905620" y="3947394"/>
            <a:ext cx="242761" cy="234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1</a:t>
            </a:r>
          </a:p>
        </p:txBody>
      </p:sp>
      <p:sp>
        <p:nvSpPr>
          <p:cNvPr id="144" name="Oval 143"/>
          <p:cNvSpPr/>
          <p:nvPr/>
        </p:nvSpPr>
        <p:spPr>
          <a:xfrm>
            <a:off x="2519270" y="2319546"/>
            <a:ext cx="242761" cy="234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2</a:t>
            </a:r>
          </a:p>
        </p:txBody>
      </p:sp>
      <p:sp>
        <p:nvSpPr>
          <p:cNvPr id="145" name="Oval 144"/>
          <p:cNvSpPr/>
          <p:nvPr/>
        </p:nvSpPr>
        <p:spPr>
          <a:xfrm>
            <a:off x="3084363" y="3426807"/>
            <a:ext cx="242761" cy="234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3</a:t>
            </a:r>
          </a:p>
        </p:txBody>
      </p:sp>
      <p:sp>
        <p:nvSpPr>
          <p:cNvPr id="146" name="Oval 145"/>
          <p:cNvSpPr/>
          <p:nvPr/>
        </p:nvSpPr>
        <p:spPr>
          <a:xfrm>
            <a:off x="4232085" y="1993168"/>
            <a:ext cx="242761" cy="234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4</a:t>
            </a:r>
          </a:p>
        </p:txBody>
      </p:sp>
      <p:sp>
        <p:nvSpPr>
          <p:cNvPr id="147" name="Oval 146"/>
          <p:cNvSpPr/>
          <p:nvPr/>
        </p:nvSpPr>
        <p:spPr>
          <a:xfrm>
            <a:off x="6005633" y="3036397"/>
            <a:ext cx="242761" cy="234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5</a:t>
            </a:r>
          </a:p>
        </p:txBody>
      </p:sp>
      <p:sp>
        <p:nvSpPr>
          <p:cNvPr id="148" name="Oval 147"/>
          <p:cNvSpPr/>
          <p:nvPr/>
        </p:nvSpPr>
        <p:spPr>
          <a:xfrm>
            <a:off x="7336732" y="3001975"/>
            <a:ext cx="242761" cy="2346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6</a:t>
            </a:r>
          </a:p>
        </p:txBody>
      </p:sp>
      <p:cxnSp>
        <p:nvCxnSpPr>
          <p:cNvPr id="29" name="Straight Arrow Connector 28"/>
          <p:cNvCxnSpPr>
            <a:stCxn id="41" idx="4"/>
          </p:cNvCxnSpPr>
          <p:nvPr/>
        </p:nvCxnSpPr>
        <p:spPr>
          <a:xfrm>
            <a:off x="3702900" y="2855542"/>
            <a:ext cx="436127" cy="156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8" idx="2"/>
            <a:endCxn id="63" idx="2"/>
          </p:cNvCxnSpPr>
          <p:nvPr/>
        </p:nvCxnSpPr>
        <p:spPr>
          <a:xfrm>
            <a:off x="4584089" y="3300483"/>
            <a:ext cx="412064" cy="10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itle 1"/>
          <p:cNvSpPr>
            <a:spLocks noGrp="1"/>
          </p:cNvSpPr>
          <p:nvPr>
            <p:ph type="title"/>
          </p:nvPr>
        </p:nvSpPr>
        <p:spPr/>
        <p:txBody>
          <a:bodyPr>
            <a:normAutofit fontScale="90000"/>
          </a:bodyPr>
          <a:lstStyle/>
          <a:p>
            <a:r>
              <a:rPr lang="en-GB" dirty="0"/>
              <a:t>Non Production Data anonymisation – Design</a:t>
            </a:r>
          </a:p>
        </p:txBody>
      </p:sp>
      <p:sp>
        <p:nvSpPr>
          <p:cNvPr id="69" name="Text Placeholder 2"/>
          <p:cNvSpPr>
            <a:spLocks noGrp="1"/>
          </p:cNvSpPr>
          <p:nvPr>
            <p:ph idx="1"/>
          </p:nvPr>
        </p:nvSpPr>
        <p:spPr>
          <a:xfrm>
            <a:off x="632119" y="746594"/>
            <a:ext cx="9398800" cy="472034"/>
          </a:xfrm>
        </p:spPr>
        <p:txBody>
          <a:bodyPr/>
          <a:lstStyle/>
          <a:p>
            <a:pPr marL="0" indent="0">
              <a:buNone/>
            </a:pPr>
            <a:r>
              <a:rPr lang="en-GB" sz="1600" dirty="0"/>
              <a:t>Strategic anonymisation Process</a:t>
            </a:r>
          </a:p>
        </p:txBody>
      </p:sp>
      <p:sp>
        <p:nvSpPr>
          <p:cNvPr id="72" name="Slide Number Placeholder 3"/>
          <p:cNvSpPr>
            <a:spLocks noGrp="1"/>
          </p:cNvSpPr>
          <p:nvPr>
            <p:ph type="sldNum" sz="quarter" idx="12"/>
          </p:nvPr>
        </p:nvSpPr>
        <p:spPr>
          <a:xfrm>
            <a:off x="8934451" y="6360009"/>
            <a:ext cx="2844800" cy="164000"/>
          </a:xfrm>
        </p:spPr>
        <p:txBody>
          <a:bodyPr/>
          <a:lstStyle/>
          <a:p>
            <a:pPr algn="r">
              <a:buSzPct val="25000"/>
            </a:pPr>
            <a:fld id="{00000000-1234-1234-1234-123412341234}" type="slidenum">
              <a:rPr lang="en" sz="1067" smtClean="0"/>
              <a:pPr algn="r">
                <a:buSzPct val="25000"/>
              </a:pPr>
              <a:t>11</a:t>
            </a:fld>
            <a:endParaRPr lang="en" sz="1067" dirty="0"/>
          </a:p>
        </p:txBody>
      </p:sp>
      <p:sp>
        <p:nvSpPr>
          <p:cNvPr id="71" name="Rectangle 70"/>
          <p:cNvSpPr/>
          <p:nvPr/>
        </p:nvSpPr>
        <p:spPr>
          <a:xfrm>
            <a:off x="651933" y="4588102"/>
            <a:ext cx="10447866" cy="1569660"/>
          </a:xfrm>
          <a:prstGeom prst="rect">
            <a:avLst/>
          </a:prstGeom>
        </p:spPr>
        <p:txBody>
          <a:bodyPr wrap="square">
            <a:spAutoFit/>
          </a:bodyPr>
          <a:lstStyle/>
          <a:p>
            <a:pPr marL="342900" lvl="0" indent="-342900">
              <a:buFont typeface="+mj-lt"/>
              <a:buAutoNum type="arabicPeriod"/>
            </a:pPr>
            <a:r>
              <a:rPr lang="en-GB" sz="1200" dirty="0"/>
              <a:t>Operational data to be used in a non-production environment is sourced from an appropriate production data source.</a:t>
            </a:r>
          </a:p>
          <a:p>
            <a:pPr marL="342900" lvl="0" indent="-342900">
              <a:buFont typeface="+mj-lt"/>
              <a:buAutoNum type="arabicPeriod"/>
            </a:pPr>
            <a:r>
              <a:rPr lang="en-GB" sz="1200" dirty="0"/>
              <a:t>Operational Data is copied (LUN Clone where appropriate) to the Staging Area (Except for HE &amp; FE, where RMAN is copied to Landing).  Any existing Encryption is retained.</a:t>
            </a:r>
          </a:p>
          <a:p>
            <a:pPr marL="342900" lvl="0" indent="-342900">
              <a:buFont typeface="+mj-lt"/>
              <a:buAutoNum type="arabicPeriod"/>
            </a:pPr>
            <a:r>
              <a:rPr lang="en-GB" sz="1200" dirty="0"/>
              <a:t>Data is anonymised in-place using the Talend Anonymisation solution.</a:t>
            </a:r>
          </a:p>
          <a:p>
            <a:pPr marL="342900" lvl="0" indent="-342900">
              <a:buFont typeface="+mj-lt"/>
              <a:buAutoNum type="arabicPeriod"/>
            </a:pPr>
            <a:r>
              <a:rPr lang="en-GB" sz="1200" dirty="0"/>
              <a:t>Release Control verifies the anonymisation process and releases the now anonymised data to the Landing Area and tears down the Transformation Workspace in the Staging Area.</a:t>
            </a:r>
          </a:p>
          <a:p>
            <a:pPr marL="342900" lvl="0" indent="-342900">
              <a:buFont typeface="+mj-lt"/>
              <a:buAutoNum type="arabicPeriod"/>
            </a:pPr>
            <a:r>
              <a:rPr lang="en-GB" sz="1200" dirty="0"/>
              <a:t>Anonymised data is then copied to the non-production environment  (Landing Zone and or Target) and instantiated. Data is decrypted in the Landing Zone.</a:t>
            </a:r>
          </a:p>
          <a:p>
            <a:pPr marL="342900" lvl="0" indent="-342900">
              <a:buFont typeface="+mj-lt"/>
              <a:buAutoNum type="arabicPeriod"/>
            </a:pPr>
            <a:r>
              <a:rPr lang="en-GB" sz="1200" dirty="0"/>
              <a:t>Development and Test teams can then use the anonymised data.</a:t>
            </a:r>
          </a:p>
        </p:txBody>
      </p:sp>
      <p:sp>
        <p:nvSpPr>
          <p:cNvPr id="74" name="Rectangle 73"/>
          <p:cNvSpPr/>
          <p:nvPr/>
        </p:nvSpPr>
        <p:spPr>
          <a:xfrm>
            <a:off x="2425688" y="1471389"/>
            <a:ext cx="2326422" cy="44053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00" dirty="0">
                <a:solidFill>
                  <a:schemeClr val="tx1"/>
                </a:solidFill>
                <a:latin typeface="Calibri" pitchFamily="34" charset="0"/>
              </a:rPr>
              <a:t>Staging Area</a:t>
            </a:r>
          </a:p>
          <a:p>
            <a:pPr algn="ctr"/>
            <a:r>
              <a:rPr lang="en-GB" sz="1000" dirty="0">
                <a:solidFill>
                  <a:schemeClr val="tx1"/>
                </a:solidFill>
                <a:latin typeface="Calibri" pitchFamily="34" charset="0"/>
              </a:rPr>
              <a:t>(Within Production Control)</a:t>
            </a:r>
          </a:p>
        </p:txBody>
      </p:sp>
      <p:sp>
        <p:nvSpPr>
          <p:cNvPr id="36" name="Rectangle 35"/>
          <p:cNvSpPr/>
          <p:nvPr/>
        </p:nvSpPr>
        <p:spPr>
          <a:xfrm>
            <a:off x="4753324" y="1471384"/>
            <a:ext cx="1545063" cy="44053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00" dirty="0">
                <a:solidFill>
                  <a:schemeClr val="tx1"/>
                </a:solidFill>
                <a:latin typeface="Calibri" pitchFamily="34" charset="0"/>
              </a:rPr>
              <a:t>Landing Area</a:t>
            </a:r>
          </a:p>
          <a:p>
            <a:pPr algn="ctr"/>
            <a:r>
              <a:rPr lang="en-GB" sz="1000" dirty="0">
                <a:solidFill>
                  <a:schemeClr val="tx1"/>
                </a:solidFill>
                <a:latin typeface="Calibri" pitchFamily="34" charset="0"/>
              </a:rPr>
              <a:t>(DEVUAT)</a:t>
            </a:r>
          </a:p>
        </p:txBody>
      </p:sp>
      <p:sp>
        <p:nvSpPr>
          <p:cNvPr id="3" name="AutoShape 2" descr="Image result for encrypted"/>
          <p:cNvSpPr>
            <a:spLocks noChangeAspect="1" noChangeArrowheads="1"/>
          </p:cNvSpPr>
          <p:nvPr/>
        </p:nvSpPr>
        <p:spPr bwMode="auto">
          <a:xfrm>
            <a:off x="63500" y="-136525"/>
            <a:ext cx="727075" cy="6803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Image result for encrypted"/>
          <p:cNvSpPr>
            <a:spLocks noChangeAspect="1" noChangeArrowheads="1"/>
          </p:cNvSpPr>
          <p:nvPr/>
        </p:nvSpPr>
        <p:spPr bwMode="auto">
          <a:xfrm>
            <a:off x="0" y="0"/>
            <a:ext cx="1628775" cy="152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Image result for encrypted"/>
          <p:cNvSpPr>
            <a:spLocks noChangeAspect="1" noChangeArrowheads="1"/>
          </p:cNvSpPr>
          <p:nvPr/>
        </p:nvSpPr>
        <p:spPr bwMode="auto">
          <a:xfrm>
            <a:off x="8666030" y="4064728"/>
            <a:ext cx="1628775" cy="152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1414" y="2380668"/>
            <a:ext cx="269918" cy="259094"/>
          </a:xfrm>
          <a:prstGeom prst="rect">
            <a:avLst/>
          </a:prstGeom>
        </p:spPr>
      </p:pic>
      <p:pic>
        <p:nvPicPr>
          <p:cNvPr id="8" name="Picture 7"/>
          <p:cNvPicPr>
            <a:picLocks noChangeAspect="1"/>
          </p:cNvPicPr>
          <p:nvPr/>
        </p:nvPicPr>
        <p:blipFill>
          <a:blip r:embed="rId5"/>
          <a:stretch>
            <a:fillRect/>
          </a:stretch>
        </p:blipFill>
        <p:spPr>
          <a:xfrm>
            <a:off x="5363685" y="2899176"/>
            <a:ext cx="218817" cy="241675"/>
          </a:xfrm>
          <a:prstGeom prst="rect">
            <a:avLst/>
          </a:prstGeom>
        </p:spPr>
      </p:pic>
    </p:spTree>
    <p:extLst>
      <p:ext uri="{BB962C8B-B14F-4D97-AF65-F5344CB8AC3E}">
        <p14:creationId xmlns:p14="http://schemas.microsoft.com/office/powerpoint/2010/main" val="38275195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Request to Anonymise Standalone Environment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5980949"/>
              </p:ext>
            </p:extLst>
          </p:nvPr>
        </p:nvGraphicFramePr>
        <p:xfrm>
          <a:off x="838200" y="1825625"/>
          <a:ext cx="10604620" cy="2595880"/>
        </p:xfrm>
        <a:graphic>
          <a:graphicData uri="http://schemas.openxmlformats.org/drawingml/2006/table">
            <a:tbl>
              <a:tblPr firstRow="1" bandRow="1">
                <a:tableStyleId>{5C22544A-7EE6-4342-B048-85BDC9FD1C3A}</a:tableStyleId>
              </a:tblPr>
              <a:tblGrid>
                <a:gridCol w="847788">
                  <a:extLst>
                    <a:ext uri="{9D8B030D-6E8A-4147-A177-3AD203B41FA5}">
                      <a16:colId xmlns:a16="http://schemas.microsoft.com/office/drawing/2014/main" val="4235274197"/>
                    </a:ext>
                  </a:extLst>
                </a:gridCol>
                <a:gridCol w="2692364">
                  <a:extLst>
                    <a:ext uri="{9D8B030D-6E8A-4147-A177-3AD203B41FA5}">
                      <a16:colId xmlns:a16="http://schemas.microsoft.com/office/drawing/2014/main" val="2988546872"/>
                    </a:ext>
                  </a:extLst>
                </a:gridCol>
                <a:gridCol w="1689090">
                  <a:extLst>
                    <a:ext uri="{9D8B030D-6E8A-4147-A177-3AD203B41FA5}">
                      <a16:colId xmlns:a16="http://schemas.microsoft.com/office/drawing/2014/main" val="1966139620"/>
                    </a:ext>
                  </a:extLst>
                </a:gridCol>
                <a:gridCol w="1938172">
                  <a:extLst>
                    <a:ext uri="{9D8B030D-6E8A-4147-A177-3AD203B41FA5}">
                      <a16:colId xmlns:a16="http://schemas.microsoft.com/office/drawing/2014/main" val="2888241036"/>
                    </a:ext>
                  </a:extLst>
                </a:gridCol>
                <a:gridCol w="3437206">
                  <a:extLst>
                    <a:ext uri="{9D8B030D-6E8A-4147-A177-3AD203B41FA5}">
                      <a16:colId xmlns:a16="http://schemas.microsoft.com/office/drawing/2014/main" val="717359516"/>
                    </a:ext>
                  </a:extLst>
                </a:gridCol>
              </a:tblGrid>
              <a:tr h="370840">
                <a:tc>
                  <a:txBody>
                    <a:bodyPr/>
                    <a:lstStyle/>
                    <a:p>
                      <a:r>
                        <a:rPr lang="en-GB" sz="1400" dirty="0"/>
                        <a:t>System</a:t>
                      </a:r>
                    </a:p>
                  </a:txBody>
                  <a:tcPr/>
                </a:tc>
                <a:tc>
                  <a:txBody>
                    <a:bodyPr/>
                    <a:lstStyle/>
                    <a:p>
                      <a:r>
                        <a:rPr lang="en-GB" sz="1400" dirty="0"/>
                        <a:t>Source</a:t>
                      </a:r>
                    </a:p>
                  </a:txBody>
                  <a:tcPr/>
                </a:tc>
                <a:tc>
                  <a:txBody>
                    <a:bodyPr/>
                    <a:lstStyle/>
                    <a:p>
                      <a:r>
                        <a:rPr lang="en-GB" sz="1400" dirty="0"/>
                        <a:t>Staging</a:t>
                      </a:r>
                    </a:p>
                  </a:txBody>
                  <a:tcPr/>
                </a:tc>
                <a:tc>
                  <a:txBody>
                    <a:bodyPr/>
                    <a:lstStyle/>
                    <a:p>
                      <a:r>
                        <a:rPr lang="en-GB" sz="1400" dirty="0"/>
                        <a:t>Landing</a:t>
                      </a:r>
                    </a:p>
                  </a:txBody>
                  <a:tcPr/>
                </a:tc>
                <a:tc>
                  <a:txBody>
                    <a:bodyPr/>
                    <a:lstStyle/>
                    <a:p>
                      <a:r>
                        <a:rPr lang="en-GB" sz="1400" dirty="0"/>
                        <a:t>Target</a:t>
                      </a:r>
                    </a:p>
                  </a:txBody>
                  <a:tcPr/>
                </a:tc>
                <a:extLst>
                  <a:ext uri="{0D108BD9-81ED-4DB2-BD59-A6C34878D82A}">
                    <a16:rowId xmlns:a16="http://schemas.microsoft.com/office/drawing/2014/main" val="1524993550"/>
                  </a:ext>
                </a:extLst>
              </a:tr>
              <a:tr h="370840">
                <a:tc>
                  <a:txBody>
                    <a:bodyPr/>
                    <a:lstStyle/>
                    <a:p>
                      <a:r>
                        <a:rPr lang="en-GB" sz="1400" dirty="0"/>
                        <a:t>CLASS</a:t>
                      </a:r>
                    </a:p>
                  </a:txBody>
                  <a:tcPr/>
                </a:tc>
                <a:tc>
                  <a:txBody>
                    <a:bodyPr/>
                    <a:lstStyle/>
                    <a:p>
                      <a:r>
                        <a:rPr lang="en-GB" sz="1400" dirty="0"/>
                        <a:t>LIVE(d2avdbcspe10.slc.internal)</a:t>
                      </a:r>
                    </a:p>
                  </a:txBody>
                  <a:tcPr/>
                </a:tc>
                <a:tc>
                  <a:txBody>
                    <a:bodyPr/>
                    <a:lstStyle/>
                    <a:p>
                      <a:r>
                        <a:rPr lang="en-GB" sz="1400" b="0" i="0" u="none" dirty="0"/>
                        <a:t>D2AVDBANPE01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D2AVDBANST01</a:t>
                      </a:r>
                      <a:endParaRPr lang="en-GB" sz="1400" dirty="0"/>
                    </a:p>
                  </a:txBody>
                  <a:tcPr/>
                </a:tc>
                <a:tc>
                  <a:txBody>
                    <a:bodyPr/>
                    <a:lstStyle/>
                    <a:p>
                      <a:r>
                        <a:rPr lang="en-GB" sz="1400" dirty="0"/>
                        <a:t>Standalone</a:t>
                      </a:r>
                      <a:r>
                        <a:rPr lang="en-GB" sz="1400" baseline="0" dirty="0"/>
                        <a:t> (</a:t>
                      </a:r>
                      <a:r>
                        <a:rPr lang="en-GB" sz="1400" baseline="0" dirty="0" err="1"/>
                        <a:t>e.g</a:t>
                      </a:r>
                      <a:r>
                        <a:rPr lang="en-GB" sz="1400" baseline="0" dirty="0"/>
                        <a:t> X1)</a:t>
                      </a:r>
                      <a:endParaRPr lang="en-GB" sz="1400" dirty="0"/>
                    </a:p>
                  </a:txBody>
                  <a:tcPr/>
                </a:tc>
                <a:extLst>
                  <a:ext uri="{0D108BD9-81ED-4DB2-BD59-A6C34878D82A}">
                    <a16:rowId xmlns:a16="http://schemas.microsoft.com/office/drawing/2014/main" val="2826850938"/>
                  </a:ext>
                </a:extLst>
              </a:tr>
              <a:tr h="370840">
                <a:tc>
                  <a:txBody>
                    <a:bodyPr/>
                    <a:lstStyle/>
                    <a:p>
                      <a:r>
                        <a:rPr lang="en-GB" sz="1400" dirty="0"/>
                        <a:t>SFD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LIVE (</a:t>
                      </a:r>
                      <a:r>
                        <a:rPr lang="en-GB" sz="1400" b="0" i="0" u="none" strike="noStrike" kern="1200" baseline="0" dirty="0">
                          <a:solidFill>
                            <a:schemeClr val="dk1"/>
                          </a:solidFill>
                          <a:latin typeface="+mn-lt"/>
                          <a:ea typeface="+mn-ea"/>
                          <a:cs typeface="+mn-cs"/>
                        </a:rPr>
                        <a:t>sfdldb03</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tc>
                  <a:txBody>
                    <a:bodyPr/>
                    <a:lstStyle/>
                    <a:p>
                      <a:r>
                        <a:rPr lang="en-GB" sz="1400" b="0" i="0" u="none" dirty="0"/>
                        <a:t>D2AVDBANPE02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D2AVDBANST02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Standalone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e.g</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_DV)</a:t>
                      </a:r>
                    </a:p>
                  </a:txBody>
                  <a:tcPr/>
                </a:tc>
                <a:extLst>
                  <a:ext uri="{0D108BD9-81ED-4DB2-BD59-A6C34878D82A}">
                    <a16:rowId xmlns:a16="http://schemas.microsoft.com/office/drawing/2014/main" val="1829029474"/>
                  </a:ext>
                </a:extLst>
              </a:tr>
              <a:tr h="370840">
                <a:tc>
                  <a:txBody>
                    <a:bodyPr/>
                    <a:lstStyle/>
                    <a:p>
                      <a:r>
                        <a:rPr lang="en-GB" sz="1400" dirty="0"/>
                        <a:t>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LIVE (allldb01)</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GB" sz="1400" b="0" i="0" u="none" dirty="0"/>
                        <a:t>D2AVDBANPE02</a:t>
                      </a:r>
                      <a:endParaRPr lang="en-GB" sz="1400" dirty="0"/>
                    </a:p>
                  </a:txBody>
                  <a:tcPr/>
                </a:tc>
                <a:tc>
                  <a:txBody>
                    <a:bodyPr/>
                    <a:lstStyle/>
                    <a:p>
                      <a:r>
                        <a:rPr lang="en-US" sz="1400" dirty="0"/>
                        <a:t>D2AVDBANST02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Standalone (</a:t>
                      </a:r>
                      <a:r>
                        <a:rPr kumimoji="0" lang="en-GB" sz="1400" b="0" i="0" u="none" strike="noStrike" kern="1200" cap="none" spc="0" normalizeH="0" baseline="0" noProof="0" dirty="0" err="1">
                          <a:ln>
                            <a:noFill/>
                          </a:ln>
                          <a:solidFill>
                            <a:prstClr val="black"/>
                          </a:solidFill>
                          <a:effectLst/>
                          <a:uLnTx/>
                          <a:uFillTx/>
                          <a:latin typeface="+mn-lt"/>
                          <a:ea typeface="+mn-ea"/>
                          <a:cs typeface="+mn-cs"/>
                        </a:rPr>
                        <a:t>e.g</a:t>
                      </a:r>
                      <a:r>
                        <a:rPr kumimoji="0" lang="en-GB" sz="1400" b="0" i="0" u="none" strike="noStrike" kern="1200" cap="none" spc="0" normalizeH="0" baseline="0" noProof="0" dirty="0">
                          <a:ln>
                            <a:noFill/>
                          </a:ln>
                          <a:solidFill>
                            <a:prstClr val="black"/>
                          </a:solidFill>
                          <a:effectLst/>
                          <a:uLnTx/>
                          <a:uFillTx/>
                          <a:latin typeface="+mn-lt"/>
                          <a:ea typeface="+mn-ea"/>
                          <a:cs typeface="+mn-cs"/>
                        </a:rPr>
                        <a:t> _DV)</a:t>
                      </a:r>
                    </a:p>
                  </a:txBody>
                  <a:tcPr/>
                </a:tc>
                <a:extLst>
                  <a:ext uri="{0D108BD9-81ED-4DB2-BD59-A6C34878D82A}">
                    <a16:rowId xmlns:a16="http://schemas.microsoft.com/office/drawing/2014/main" val="3903544875"/>
                  </a:ext>
                </a:extLst>
              </a:tr>
              <a:tr h="370840">
                <a:tc>
                  <a:txBody>
                    <a:bodyPr/>
                    <a:lstStyle/>
                    <a:p>
                      <a:r>
                        <a:rPr lang="en-GB" sz="1400" dirty="0"/>
                        <a:t>CCT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LIVE</a:t>
                      </a:r>
                    </a:p>
                  </a:txBody>
                  <a:tcPr/>
                </a:tc>
                <a:tc>
                  <a:txBody>
                    <a:bodyPr/>
                    <a:lstStyle/>
                    <a:p>
                      <a:r>
                        <a:rPr lang="en-GB" sz="1400" b="0" i="0" u="none" dirty="0"/>
                        <a:t>D2AVDBANPE02</a:t>
                      </a:r>
                      <a:endParaRPr lang="en-GB" sz="1400" dirty="0"/>
                    </a:p>
                  </a:txBody>
                  <a:tcPr/>
                </a:tc>
                <a:tc>
                  <a:txBody>
                    <a:bodyPr/>
                    <a:lstStyle/>
                    <a:p>
                      <a:r>
                        <a:rPr lang="en-US" sz="1400" dirty="0"/>
                        <a:t>D2AVDBANST02</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None exists</a:t>
                      </a:r>
                    </a:p>
                  </a:txBody>
                  <a:tcPr/>
                </a:tc>
                <a:extLst>
                  <a:ext uri="{0D108BD9-81ED-4DB2-BD59-A6C34878D82A}">
                    <a16:rowId xmlns:a16="http://schemas.microsoft.com/office/drawing/2014/main" val="3257935712"/>
                  </a:ext>
                </a:extLst>
              </a:tr>
              <a:tr h="370840">
                <a:tc>
                  <a:txBody>
                    <a:bodyPr/>
                    <a:lstStyle/>
                    <a:p>
                      <a:r>
                        <a:rPr lang="en-GB" sz="1400" dirty="0"/>
                        <a:t>FE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LIVE (</a:t>
                      </a:r>
                      <a:r>
                        <a:rPr lang="en-GB" sz="1400" b="0" i="0" u="none" strike="noStrike" kern="1200" baseline="0" dirty="0">
                          <a:solidFill>
                            <a:schemeClr val="dk1"/>
                          </a:solidFill>
                          <a:latin typeface="+mn-lt"/>
                          <a:ea typeface="+mn-ea"/>
                          <a:cs typeface="+mn-cs"/>
                        </a:rPr>
                        <a:t>phdcdb13n01.slc.co.uk</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tc>
                  <a:txBody>
                    <a:bodyPr/>
                    <a:lstStyle/>
                    <a:p>
                      <a:r>
                        <a:rPr lang="en-GB" sz="1400" b="0" i="0" u="none" dirty="0"/>
                        <a:t>D2LVDBANST01*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u="none" dirty="0"/>
                        <a:t>D2LVDBANST01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Standalone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e.g</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_DV)</a:t>
                      </a:r>
                    </a:p>
                  </a:txBody>
                  <a:tcPr/>
                </a:tc>
                <a:extLst>
                  <a:ext uri="{0D108BD9-81ED-4DB2-BD59-A6C34878D82A}">
                    <a16:rowId xmlns:a16="http://schemas.microsoft.com/office/drawing/2014/main" val="2719363437"/>
                  </a:ext>
                </a:extLst>
              </a:tr>
              <a:tr h="370840">
                <a:tc>
                  <a:txBody>
                    <a:bodyPr/>
                    <a:lstStyle/>
                    <a:p>
                      <a:r>
                        <a:rPr lang="en-GB" sz="1400" dirty="0"/>
                        <a:t>HEI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LIVE (</a:t>
                      </a:r>
                      <a:r>
                        <a:rPr lang="en-GB" sz="1400" b="0" i="0" u="none" strike="noStrike" kern="1200" baseline="0" dirty="0">
                          <a:solidFill>
                            <a:schemeClr val="dk1"/>
                          </a:solidFill>
                          <a:latin typeface="+mn-lt"/>
                          <a:ea typeface="+mn-ea"/>
                          <a:cs typeface="+mn-cs"/>
                        </a:rPr>
                        <a:t>phdcdb12n01.slc.co.uk</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tc>
                  <a:txBody>
                    <a:bodyPr/>
                    <a:lstStyle/>
                    <a:p>
                      <a:r>
                        <a:rPr lang="en-GB" sz="1400" b="0" i="0" u="none" dirty="0"/>
                        <a:t>D2LVDBANST01*</a:t>
                      </a:r>
                      <a:endParaRPr lang="en-GB" sz="1400" dirty="0"/>
                    </a:p>
                  </a:txBody>
                  <a:tcPr/>
                </a:tc>
                <a:tc>
                  <a:txBody>
                    <a:bodyPr/>
                    <a:lstStyle/>
                    <a:p>
                      <a:r>
                        <a:rPr lang="en-GB" sz="1400" b="0" i="0" u="none" dirty="0"/>
                        <a:t>D2LVDBANST01</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Standalone (</a:t>
                      </a:r>
                      <a:r>
                        <a:rPr kumimoji="0" lang="en-GB" sz="1400" b="0" i="0" u="none" strike="noStrike" kern="1200" cap="none" spc="0" normalizeH="0" baseline="0" noProof="0" dirty="0" err="1">
                          <a:ln>
                            <a:noFill/>
                          </a:ln>
                          <a:solidFill>
                            <a:prstClr val="black"/>
                          </a:solidFill>
                          <a:effectLst/>
                          <a:uLnTx/>
                          <a:uFillTx/>
                          <a:latin typeface="Calibri" panose="020F0502020204030204"/>
                          <a:ea typeface="+mn-ea"/>
                          <a:cs typeface="+mn-cs"/>
                        </a:rPr>
                        <a:t>e.g</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_DV)</a:t>
                      </a:r>
                    </a:p>
                  </a:txBody>
                  <a:tcPr/>
                </a:tc>
                <a:extLst>
                  <a:ext uri="{0D108BD9-81ED-4DB2-BD59-A6C34878D82A}">
                    <a16:rowId xmlns:a16="http://schemas.microsoft.com/office/drawing/2014/main" val="3451270044"/>
                  </a:ext>
                </a:extLst>
              </a:tr>
            </a:tbl>
          </a:graphicData>
        </a:graphic>
      </p:graphicFrame>
      <p:sp>
        <p:nvSpPr>
          <p:cNvPr id="5" name="Rectangle 4"/>
          <p:cNvSpPr/>
          <p:nvPr/>
        </p:nvSpPr>
        <p:spPr>
          <a:xfrm>
            <a:off x="1133742" y="4713923"/>
            <a:ext cx="6096000" cy="1754326"/>
          </a:xfrm>
          <a:prstGeom prst="rect">
            <a:avLst/>
          </a:prstGeom>
        </p:spPr>
        <p:txBody>
          <a:bodyPr>
            <a:spAutoFit/>
          </a:bodyPr>
          <a:lstStyle/>
          <a:p>
            <a:pPr lvl="0"/>
            <a:endParaRPr lang="en-US" dirty="0"/>
          </a:p>
          <a:p>
            <a:pPr lvl="0"/>
            <a:endParaRPr lang="en-GB" dirty="0"/>
          </a:p>
          <a:p>
            <a:pPr lvl="0"/>
            <a:endParaRPr lang="en-GB" dirty="0"/>
          </a:p>
          <a:p>
            <a:pPr lvl="0"/>
            <a:endParaRPr lang="en-GB" dirty="0"/>
          </a:p>
          <a:p>
            <a:pPr lvl="0"/>
            <a:endParaRPr lang="en-GB" dirty="0"/>
          </a:p>
          <a:p>
            <a:pPr lvl="0"/>
            <a:endParaRPr lang="en-GB" dirty="0"/>
          </a:p>
        </p:txBody>
      </p:sp>
      <p:sp>
        <p:nvSpPr>
          <p:cNvPr id="6" name="Rectangle 5"/>
          <p:cNvSpPr/>
          <p:nvPr/>
        </p:nvSpPr>
        <p:spPr>
          <a:xfrm>
            <a:off x="1063935" y="4713923"/>
            <a:ext cx="9772291" cy="369332"/>
          </a:xfrm>
          <a:prstGeom prst="rect">
            <a:avLst/>
          </a:prstGeom>
        </p:spPr>
        <p:txBody>
          <a:bodyPr wrap="none">
            <a:spAutoFit/>
          </a:bodyPr>
          <a:lstStyle/>
          <a:p>
            <a:r>
              <a:rPr lang="en-GB" b="0" i="0" u="none" dirty="0"/>
              <a:t>* RHEL 4.2- No Staging Environment. Landing Environment is reused [Tactical until Portal Remediation]</a:t>
            </a:r>
            <a:endParaRPr lang="en-GB" dirty="0"/>
          </a:p>
        </p:txBody>
      </p:sp>
      <p:sp>
        <p:nvSpPr>
          <p:cNvPr id="7" name="Rectangle 6"/>
          <p:cNvSpPr/>
          <p:nvPr/>
        </p:nvSpPr>
        <p:spPr>
          <a:xfrm>
            <a:off x="759135" y="1038490"/>
            <a:ext cx="10044288" cy="369332"/>
          </a:xfrm>
          <a:prstGeom prst="rect">
            <a:avLst/>
          </a:prstGeom>
        </p:spPr>
        <p:txBody>
          <a:bodyPr wrap="none">
            <a:spAutoFit/>
          </a:bodyPr>
          <a:lstStyle/>
          <a:p>
            <a:r>
              <a:rPr lang="en-GB" b="0" i="0" u="none" dirty="0"/>
              <a:t>Below are the Standalone Environments and details on the source, staging and landing for anonymisation</a:t>
            </a:r>
            <a:endParaRPr lang="en-GB" dirty="0"/>
          </a:p>
        </p:txBody>
      </p:sp>
    </p:spTree>
    <p:extLst>
      <p:ext uri="{BB962C8B-B14F-4D97-AF65-F5344CB8AC3E}">
        <p14:creationId xmlns:p14="http://schemas.microsoft.com/office/powerpoint/2010/main" val="232124882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Request to Refresh CLASS in Integrated Environment</a:t>
            </a:r>
          </a:p>
        </p:txBody>
      </p:sp>
      <p:sp>
        <p:nvSpPr>
          <p:cNvPr id="3" name="Content Placeholder 2"/>
          <p:cNvSpPr>
            <a:spLocks noGrp="1"/>
          </p:cNvSpPr>
          <p:nvPr>
            <p:ph idx="1"/>
          </p:nvPr>
        </p:nvSpPr>
        <p:spPr/>
        <p:txBody>
          <a:bodyPr/>
          <a:lstStyle/>
          <a:p>
            <a:r>
              <a:rPr lang="en-GB" dirty="0"/>
              <a:t>Sync ART_ID (Remains Same)</a:t>
            </a:r>
          </a:p>
          <a:p>
            <a:r>
              <a:rPr lang="en-GB" dirty="0"/>
              <a:t>Sync SSN (First 4 Character unchanged)</a:t>
            </a:r>
          </a:p>
          <a:p>
            <a:pPr lvl="1"/>
            <a:r>
              <a:rPr lang="en-GB"/>
              <a:t>Update Name, SSN </a:t>
            </a:r>
            <a:r>
              <a:rPr lang="en-GB" dirty="0"/>
              <a:t>in XXSL Schema and Other schema for respective CSR_ID from CLASS, where SSN’s Match for the first 4 characters</a:t>
            </a:r>
          </a:p>
          <a:p>
            <a:r>
              <a:rPr lang="en-GB" dirty="0"/>
              <a:t>Sync CSR_SEQ (Reset to latest before rollout)</a:t>
            </a:r>
          </a:p>
          <a:p>
            <a:pPr lvl="1"/>
            <a:r>
              <a:rPr lang="en-GB" dirty="0"/>
              <a:t>To avoid impact to Customer Portal </a:t>
            </a:r>
          </a:p>
          <a:p>
            <a:pPr lvl="1"/>
            <a:r>
              <a:rPr lang="en-GB" dirty="0"/>
              <a:t>Sync </a:t>
            </a:r>
            <a:r>
              <a:rPr lang="en-GB" dirty="0" err="1"/>
              <a:t>CustomerIM</a:t>
            </a:r>
            <a:r>
              <a:rPr lang="en-GB" dirty="0"/>
              <a:t> CSR_SEQ with SFD, ALL, FE</a:t>
            </a:r>
          </a:p>
          <a:p>
            <a:r>
              <a:rPr lang="en-GB" dirty="0"/>
              <a:t>Outbound / Inbound Correspondence</a:t>
            </a:r>
          </a:p>
          <a:p>
            <a:pPr lvl="1"/>
            <a:r>
              <a:rPr lang="en-GB" dirty="0"/>
              <a:t>No Change</a:t>
            </a:r>
          </a:p>
        </p:txBody>
      </p:sp>
      <p:sp>
        <p:nvSpPr>
          <p:cNvPr id="6" name="Rectangle 5"/>
          <p:cNvSpPr/>
          <p:nvPr/>
        </p:nvSpPr>
        <p:spPr>
          <a:xfrm>
            <a:off x="759135" y="1038490"/>
            <a:ext cx="8473282" cy="369332"/>
          </a:xfrm>
          <a:prstGeom prst="rect">
            <a:avLst/>
          </a:prstGeom>
        </p:spPr>
        <p:txBody>
          <a:bodyPr wrap="none">
            <a:spAutoFit/>
          </a:bodyPr>
          <a:lstStyle/>
          <a:p>
            <a:r>
              <a:rPr lang="en-GB" b="0" i="0" u="none" dirty="0"/>
              <a:t>Below are the consideration for future refresh of CLASS DB in the Integrated Environment</a:t>
            </a:r>
            <a:endParaRPr lang="en-GB" dirty="0"/>
          </a:p>
        </p:txBody>
      </p:sp>
    </p:spTree>
    <p:extLst>
      <p:ext uri="{BB962C8B-B14F-4D97-AF65-F5344CB8AC3E}">
        <p14:creationId xmlns:p14="http://schemas.microsoft.com/office/powerpoint/2010/main" val="40623711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Handover Update</a:t>
            </a:r>
          </a:p>
        </p:txBody>
      </p:sp>
      <p:sp>
        <p:nvSpPr>
          <p:cNvPr id="3" name="Content Placeholder 2"/>
          <p:cNvSpPr>
            <a:spLocks noGrp="1"/>
          </p:cNvSpPr>
          <p:nvPr>
            <p:ph idx="1"/>
          </p:nvPr>
        </p:nvSpPr>
        <p:spPr>
          <a:xfrm>
            <a:off x="838200" y="922946"/>
            <a:ext cx="10515600" cy="5254017"/>
          </a:xfrm>
        </p:spPr>
        <p:txBody>
          <a:bodyPr>
            <a:normAutofit fontScale="70000" lnSpcReduction="20000"/>
          </a:bodyPr>
          <a:lstStyle/>
          <a:p>
            <a:pPr lvl="1">
              <a:lnSpc>
                <a:spcPct val="150000"/>
              </a:lnSpc>
            </a:pPr>
            <a:r>
              <a:rPr lang="en-GB" dirty="0"/>
              <a:t>100% of scope completed</a:t>
            </a:r>
          </a:p>
          <a:p>
            <a:pPr lvl="2">
              <a:lnSpc>
                <a:spcPct val="150000"/>
              </a:lnSpc>
            </a:pPr>
            <a:r>
              <a:rPr lang="en-GB" dirty="0"/>
              <a:t>Dev, NT, ST, OAT environments are anonymised</a:t>
            </a:r>
          </a:p>
          <a:p>
            <a:pPr lvl="2">
              <a:lnSpc>
                <a:spcPct val="150000"/>
              </a:lnSpc>
            </a:pPr>
            <a:r>
              <a:rPr lang="en-GB" dirty="0"/>
              <a:t>Anonymised 36 instances of database and decommissioned 4 instances</a:t>
            </a:r>
          </a:p>
          <a:p>
            <a:pPr lvl="2">
              <a:lnSpc>
                <a:spcPct val="150000"/>
              </a:lnSpc>
            </a:pPr>
            <a:r>
              <a:rPr lang="en-GB" dirty="0"/>
              <a:t>The anonymisation execution time for </a:t>
            </a:r>
            <a:r>
              <a:rPr lang="en-GB" dirty="0" err="1"/>
              <a:t>Talend</a:t>
            </a:r>
            <a:r>
              <a:rPr lang="en-GB" dirty="0"/>
              <a:t> jobs in OAT (7 environments) was within 22 hours. ~12 hours of </a:t>
            </a:r>
            <a:r>
              <a:rPr lang="en-GB" dirty="0" err="1"/>
              <a:t>Talend</a:t>
            </a:r>
            <a:r>
              <a:rPr lang="en-GB" dirty="0"/>
              <a:t> team effort was required overall towards job setup, execution, monitoring and validation.</a:t>
            </a:r>
          </a:p>
          <a:p>
            <a:pPr lvl="2">
              <a:lnSpc>
                <a:spcPct val="150000"/>
              </a:lnSpc>
            </a:pPr>
            <a:r>
              <a:rPr lang="en-GB" dirty="0"/>
              <a:t>All standalone environments anonymised (except CLASS – </a:t>
            </a:r>
            <a:r>
              <a:rPr lang="en-GB" dirty="0" err="1"/>
              <a:t>TechArch</a:t>
            </a:r>
            <a:r>
              <a:rPr lang="en-GB" dirty="0"/>
              <a:t> Scope)</a:t>
            </a:r>
          </a:p>
          <a:p>
            <a:pPr lvl="1">
              <a:lnSpc>
                <a:spcPct val="150000"/>
              </a:lnSpc>
            </a:pPr>
            <a:r>
              <a:rPr lang="en-GB" dirty="0"/>
              <a:t>Knowledge Retention</a:t>
            </a:r>
          </a:p>
          <a:p>
            <a:pPr lvl="2">
              <a:lnSpc>
                <a:spcPct val="150000"/>
              </a:lnSpc>
            </a:pPr>
            <a:r>
              <a:rPr lang="en-GB" dirty="0"/>
              <a:t>A Support member from Data Analytics team is provided with Knowledge (June- August)</a:t>
            </a:r>
          </a:p>
          <a:p>
            <a:pPr lvl="2">
              <a:lnSpc>
                <a:spcPct val="150000"/>
              </a:lnSpc>
            </a:pPr>
            <a:r>
              <a:rPr lang="en-GB" dirty="0"/>
              <a:t>3 </a:t>
            </a:r>
            <a:r>
              <a:rPr lang="en-GB" dirty="0" err="1"/>
              <a:t>Talend</a:t>
            </a:r>
            <a:r>
              <a:rPr lang="en-GB" dirty="0"/>
              <a:t> resources from Syntel were involved in the development. One person is released outside SLC and another one is released to Data Analytics Support Team. The last member in the team is allocated until end of October to support with any further handover needs/ warranty support.</a:t>
            </a:r>
          </a:p>
          <a:p>
            <a:pPr lvl="1">
              <a:lnSpc>
                <a:spcPct val="150000"/>
              </a:lnSpc>
            </a:pPr>
            <a:r>
              <a:rPr lang="en-GB" dirty="0"/>
              <a:t>Budget</a:t>
            </a:r>
          </a:p>
          <a:p>
            <a:pPr lvl="2">
              <a:lnSpc>
                <a:spcPct val="150000"/>
              </a:lnSpc>
            </a:pPr>
            <a:r>
              <a:rPr lang="en-GB" dirty="0"/>
              <a:t>Business case provision for ~63k per annum in run costs</a:t>
            </a:r>
          </a:p>
          <a:p>
            <a:pPr lvl="2">
              <a:lnSpc>
                <a:spcPct val="150000"/>
              </a:lnSpc>
            </a:pPr>
            <a:r>
              <a:rPr lang="en-GB" dirty="0"/>
              <a:t>Further Budget to cover from projects requesting refresh / change</a:t>
            </a:r>
          </a:p>
          <a:p>
            <a:pPr lvl="1">
              <a:lnSpc>
                <a:spcPct val="150000"/>
              </a:lnSpc>
            </a:pPr>
            <a:r>
              <a:rPr lang="en-GB" dirty="0"/>
              <a:t>Standard refresh requests are timetabled</a:t>
            </a:r>
          </a:p>
        </p:txBody>
      </p:sp>
    </p:spTree>
    <p:extLst>
      <p:ext uri="{BB962C8B-B14F-4D97-AF65-F5344CB8AC3E}">
        <p14:creationId xmlns:p14="http://schemas.microsoft.com/office/powerpoint/2010/main" val="74457456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Technical &amp; Functional Artefacts</a:t>
            </a:r>
          </a:p>
        </p:txBody>
      </p:sp>
      <p:graphicFrame>
        <p:nvGraphicFramePr>
          <p:cNvPr id="3" name="Table 2"/>
          <p:cNvGraphicFramePr>
            <a:graphicFrameLocks noGrp="1"/>
          </p:cNvGraphicFramePr>
          <p:nvPr>
            <p:extLst>
              <p:ext uri="{D42A27DB-BD31-4B8C-83A1-F6EECF244321}">
                <p14:modId xmlns:p14="http://schemas.microsoft.com/office/powerpoint/2010/main" val="3810073345"/>
              </p:ext>
            </p:extLst>
          </p:nvPr>
        </p:nvGraphicFramePr>
        <p:xfrm>
          <a:off x="527381" y="1371599"/>
          <a:ext cx="11388395" cy="5267367"/>
        </p:xfrm>
        <a:graphic>
          <a:graphicData uri="http://schemas.openxmlformats.org/drawingml/2006/table">
            <a:tbl>
              <a:tblPr firstRow="1" bandRow="1">
                <a:tableStyleId>{5C22544A-7EE6-4342-B048-85BDC9FD1C3A}</a:tableStyleId>
              </a:tblPr>
              <a:tblGrid>
                <a:gridCol w="3454069">
                  <a:extLst>
                    <a:ext uri="{9D8B030D-6E8A-4147-A177-3AD203B41FA5}">
                      <a16:colId xmlns:a16="http://schemas.microsoft.com/office/drawing/2014/main" val="2492459804"/>
                    </a:ext>
                  </a:extLst>
                </a:gridCol>
                <a:gridCol w="4661545">
                  <a:extLst>
                    <a:ext uri="{9D8B030D-6E8A-4147-A177-3AD203B41FA5}">
                      <a16:colId xmlns:a16="http://schemas.microsoft.com/office/drawing/2014/main" val="4282128076"/>
                    </a:ext>
                  </a:extLst>
                </a:gridCol>
                <a:gridCol w="1853555">
                  <a:extLst>
                    <a:ext uri="{9D8B030D-6E8A-4147-A177-3AD203B41FA5}">
                      <a16:colId xmlns:a16="http://schemas.microsoft.com/office/drawing/2014/main" val="3816311002"/>
                    </a:ext>
                  </a:extLst>
                </a:gridCol>
                <a:gridCol w="1419226">
                  <a:extLst>
                    <a:ext uri="{9D8B030D-6E8A-4147-A177-3AD203B41FA5}">
                      <a16:colId xmlns:a16="http://schemas.microsoft.com/office/drawing/2014/main" val="1711379819"/>
                    </a:ext>
                  </a:extLst>
                </a:gridCol>
              </a:tblGrid>
              <a:tr h="354855">
                <a:tc>
                  <a:txBody>
                    <a:bodyPr/>
                    <a:lstStyle/>
                    <a:p>
                      <a:r>
                        <a:rPr lang="en-GB" dirty="0"/>
                        <a:t>Technical</a:t>
                      </a:r>
                      <a:r>
                        <a:rPr lang="en-GB" baseline="0" dirty="0"/>
                        <a:t> / Functional </a:t>
                      </a:r>
                      <a:r>
                        <a:rPr lang="en-GB" dirty="0"/>
                        <a:t>Artefacts</a:t>
                      </a:r>
                    </a:p>
                  </a:txBody>
                  <a:tcPr>
                    <a:solidFill>
                      <a:srgbClr val="00877C"/>
                    </a:solidFill>
                  </a:tcPr>
                </a:tc>
                <a:tc>
                  <a:txBody>
                    <a:bodyPr/>
                    <a:lstStyle/>
                    <a:p>
                      <a:r>
                        <a:rPr lang="en-GB" dirty="0"/>
                        <a:t>Available</a:t>
                      </a:r>
                    </a:p>
                  </a:txBody>
                  <a:tcPr>
                    <a:solidFill>
                      <a:srgbClr val="00877C"/>
                    </a:solidFill>
                  </a:tcPr>
                </a:tc>
                <a:tc>
                  <a:txBody>
                    <a:bodyPr/>
                    <a:lstStyle/>
                    <a:p>
                      <a:r>
                        <a:rPr lang="en-GB" dirty="0"/>
                        <a:t>Reviewed By</a:t>
                      </a:r>
                    </a:p>
                  </a:txBody>
                  <a:tcPr>
                    <a:solidFill>
                      <a:srgbClr val="00877C"/>
                    </a:solidFill>
                  </a:tcPr>
                </a:tc>
                <a:tc>
                  <a:txBody>
                    <a:bodyPr/>
                    <a:lstStyle/>
                    <a:p>
                      <a:r>
                        <a:rPr lang="en-GB" dirty="0"/>
                        <a:t>Signed off</a:t>
                      </a:r>
                    </a:p>
                  </a:txBody>
                  <a:tcPr>
                    <a:solidFill>
                      <a:srgbClr val="00877C"/>
                    </a:solidFill>
                  </a:tcPr>
                </a:tc>
                <a:extLst>
                  <a:ext uri="{0D108BD9-81ED-4DB2-BD59-A6C34878D82A}">
                    <a16:rowId xmlns:a16="http://schemas.microsoft.com/office/drawing/2014/main" val="34050814"/>
                  </a:ext>
                </a:extLst>
              </a:tr>
              <a:tr h="596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Technical</a:t>
                      </a:r>
                      <a:r>
                        <a:rPr lang="en-GB" sz="1600" baseline="0" dirty="0"/>
                        <a:t> Architecture</a:t>
                      </a:r>
                      <a:endParaRPr lang="en-GB" sz="1600" dirty="0"/>
                    </a:p>
                  </a:txBody>
                  <a:tcPr/>
                </a:tc>
                <a:tc>
                  <a:txBody>
                    <a:bodyPr/>
                    <a:lstStyle/>
                    <a:p>
                      <a:r>
                        <a:rPr lang="en-US" sz="1050" b="0" i="0" u="none" strike="noStrike" kern="1200" baseline="0" dirty="0">
                          <a:solidFill>
                            <a:schemeClr val="dk1"/>
                          </a:solidFill>
                          <a:latin typeface="+mn-lt"/>
                          <a:ea typeface="+mn-ea"/>
                          <a:cs typeface="+mn-cs"/>
                        </a:rPr>
                        <a:t>P:\Security </a:t>
                      </a:r>
                      <a:r>
                        <a:rPr lang="en-US" sz="1050" b="0" i="0" u="none" strike="noStrike" kern="1200" baseline="0" dirty="0" err="1">
                          <a:solidFill>
                            <a:schemeClr val="dk1"/>
                          </a:solidFill>
                          <a:latin typeface="+mn-lt"/>
                          <a:ea typeface="+mn-ea"/>
                          <a:cs typeface="+mn-cs"/>
                        </a:rPr>
                        <a:t>Programme</a:t>
                      </a:r>
                      <a:r>
                        <a:rPr lang="en-US" sz="1050" b="0" i="0" u="none" strike="noStrike" kern="1200" baseline="0" dirty="0">
                          <a:solidFill>
                            <a:schemeClr val="dk1"/>
                          </a:solidFill>
                          <a:latin typeface="+mn-lt"/>
                          <a:ea typeface="+mn-ea"/>
                          <a:cs typeface="+mn-cs"/>
                        </a:rPr>
                        <a:t>\11. FY1718 Projects\01.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\01. P2P Deliverables\1.3  Delivery and Implementation\1.3.3  Detailed Design\CLASS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 Technical Approach </a:t>
                      </a:r>
                      <a:endParaRPr lang="en-GB" sz="1050" dirty="0"/>
                    </a:p>
                  </a:txBody>
                  <a:tcPr/>
                </a:tc>
                <a:tc>
                  <a:txBody>
                    <a:bodyPr/>
                    <a:lstStyle/>
                    <a:p>
                      <a:r>
                        <a:rPr lang="en-GB" sz="1600" dirty="0"/>
                        <a:t>TDL, Project Team</a:t>
                      </a:r>
                    </a:p>
                  </a:txBody>
                  <a:tcPr/>
                </a:tc>
                <a:tc>
                  <a:txBody>
                    <a:bodyPr/>
                    <a:lstStyle/>
                    <a:p>
                      <a:r>
                        <a:rPr lang="en-GB" sz="1600" dirty="0"/>
                        <a:t>Complete</a:t>
                      </a:r>
                    </a:p>
                  </a:txBody>
                  <a:tcPr/>
                </a:tc>
                <a:extLst>
                  <a:ext uri="{0D108BD9-81ED-4DB2-BD59-A6C34878D82A}">
                    <a16:rowId xmlns:a16="http://schemas.microsoft.com/office/drawing/2014/main" val="1829050403"/>
                  </a:ext>
                </a:extLst>
              </a:tr>
              <a:tr h="641848">
                <a:tc>
                  <a:txBody>
                    <a:bodyPr/>
                    <a:lstStyle/>
                    <a:p>
                      <a:r>
                        <a:rPr lang="en-GB" sz="1600" dirty="0"/>
                        <a:t>Detailed</a:t>
                      </a:r>
                      <a:r>
                        <a:rPr lang="en-GB" sz="1600" baseline="0" dirty="0"/>
                        <a:t> Design (Mapping Document)</a:t>
                      </a:r>
                      <a:endParaRPr lang="en-GB" sz="1600" dirty="0"/>
                    </a:p>
                  </a:txBody>
                  <a:tcPr/>
                </a:tc>
                <a:tc>
                  <a:txBody>
                    <a:bodyPr/>
                    <a:lstStyle/>
                    <a:p>
                      <a:r>
                        <a:rPr lang="en-US" sz="1050" b="0" i="0" u="none" strike="noStrike" kern="1200" baseline="0" dirty="0">
                          <a:solidFill>
                            <a:schemeClr val="dk1"/>
                          </a:solidFill>
                          <a:latin typeface="+mn-lt"/>
                          <a:ea typeface="+mn-ea"/>
                          <a:cs typeface="+mn-cs"/>
                        </a:rPr>
                        <a:t>P:\Security </a:t>
                      </a:r>
                      <a:r>
                        <a:rPr lang="en-US" sz="1050" b="0" i="0" u="none" strike="noStrike" kern="1200" baseline="0" dirty="0" err="1">
                          <a:solidFill>
                            <a:schemeClr val="dk1"/>
                          </a:solidFill>
                          <a:latin typeface="+mn-lt"/>
                          <a:ea typeface="+mn-ea"/>
                          <a:cs typeface="+mn-cs"/>
                        </a:rPr>
                        <a:t>Programme</a:t>
                      </a:r>
                      <a:r>
                        <a:rPr lang="en-US" sz="1050" b="0" i="0" u="none" strike="noStrike" kern="1200" baseline="0" dirty="0">
                          <a:solidFill>
                            <a:schemeClr val="dk1"/>
                          </a:solidFill>
                          <a:latin typeface="+mn-lt"/>
                          <a:ea typeface="+mn-ea"/>
                          <a:cs typeface="+mn-cs"/>
                        </a:rPr>
                        <a:t>\11. FY1718 Projects\01.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\01. P2P Deliverables\1.3  Delivery and Implementation\1.3.3  Detailed Design\Non Production Data Anon Field Mapping V1.6</a:t>
                      </a:r>
                      <a:endParaRPr lang="en-GB"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TDL, Project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a:t>
                      </a:r>
                    </a:p>
                    <a:p>
                      <a:endParaRPr lang="en-GB" sz="1600" dirty="0"/>
                    </a:p>
                  </a:txBody>
                  <a:tcPr/>
                </a:tc>
                <a:extLst>
                  <a:ext uri="{0D108BD9-81ED-4DB2-BD59-A6C34878D82A}">
                    <a16:rowId xmlns:a16="http://schemas.microsoft.com/office/drawing/2014/main" val="3890905342"/>
                  </a:ext>
                </a:extLst>
              </a:tr>
              <a:tr h="620995">
                <a:tc>
                  <a:txBody>
                    <a:bodyPr/>
                    <a:lstStyle/>
                    <a:p>
                      <a:r>
                        <a:rPr lang="en-GB" sz="1600" dirty="0" err="1"/>
                        <a:t>Talend</a:t>
                      </a:r>
                      <a:r>
                        <a:rPr lang="en-GB" sz="1600" dirty="0"/>
                        <a:t> Job Level Details</a:t>
                      </a:r>
                    </a:p>
                  </a:txBody>
                  <a:tcPr/>
                </a:tc>
                <a:tc>
                  <a:txBody>
                    <a:bodyPr/>
                    <a:lstStyle/>
                    <a:p>
                      <a:r>
                        <a:rPr lang="en-GB" sz="1050" b="0" i="0" u="none" strike="noStrike" kern="1200" baseline="0" dirty="0">
                          <a:solidFill>
                            <a:schemeClr val="dk1"/>
                          </a:solidFill>
                          <a:latin typeface="+mn-lt"/>
                          <a:ea typeface="+mn-ea"/>
                          <a:cs typeface="+mn-cs"/>
                        </a:rPr>
                        <a:t>P:\Security Programme\11. FY1718 Projects\01. Data Anonymisation\01. P2P Deliverables\1.3  Delivery and Implementation\1.3.3  Detailed Design\Non production data anonymisation ELT design approach v0.2</a:t>
                      </a:r>
                      <a:endParaRPr lang="en-GB"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TDL, Project Team</a:t>
                      </a:r>
                    </a:p>
                    <a:p>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a:t>
                      </a:r>
                    </a:p>
                    <a:p>
                      <a:endParaRPr lang="en-GB" sz="1600" dirty="0"/>
                    </a:p>
                  </a:txBody>
                  <a:tcPr/>
                </a:tc>
                <a:extLst>
                  <a:ext uri="{0D108BD9-81ED-4DB2-BD59-A6C34878D82A}">
                    <a16:rowId xmlns:a16="http://schemas.microsoft.com/office/drawing/2014/main" val="2515718246"/>
                  </a:ext>
                </a:extLst>
              </a:tr>
              <a:tr h="554460">
                <a:tc>
                  <a:txBody>
                    <a:bodyPr/>
                    <a:lstStyle/>
                    <a:p>
                      <a:r>
                        <a:rPr lang="en-GB" sz="1600" dirty="0"/>
                        <a:t>Run Books</a:t>
                      </a:r>
                    </a:p>
                  </a:txBody>
                  <a:tcPr/>
                </a:tc>
                <a:tc>
                  <a:txBody>
                    <a:bodyPr/>
                    <a:lstStyle/>
                    <a:p>
                      <a:r>
                        <a:rPr lang="en-US" sz="1050" b="0" i="0" u="none" strike="noStrike" kern="1200" baseline="0" dirty="0">
                          <a:solidFill>
                            <a:schemeClr val="dk1"/>
                          </a:solidFill>
                          <a:latin typeface="+mn-lt"/>
                          <a:ea typeface="+mn-ea"/>
                          <a:cs typeface="+mn-cs"/>
                        </a:rPr>
                        <a:t>P:\Security </a:t>
                      </a:r>
                      <a:r>
                        <a:rPr lang="en-US" sz="1050" b="0" i="0" u="none" strike="noStrike" kern="1200" baseline="0" dirty="0" err="1">
                          <a:solidFill>
                            <a:schemeClr val="dk1"/>
                          </a:solidFill>
                          <a:latin typeface="+mn-lt"/>
                          <a:ea typeface="+mn-ea"/>
                          <a:cs typeface="+mn-cs"/>
                        </a:rPr>
                        <a:t>Programme</a:t>
                      </a:r>
                      <a:r>
                        <a:rPr lang="en-US" sz="1050" b="0" i="0" u="none" strike="noStrike" kern="1200" baseline="0" dirty="0">
                          <a:solidFill>
                            <a:schemeClr val="dk1"/>
                          </a:solidFill>
                          <a:latin typeface="+mn-lt"/>
                          <a:ea typeface="+mn-ea"/>
                          <a:cs typeface="+mn-cs"/>
                        </a:rPr>
                        <a:t>\11. FY1718 Projects\01.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\01. P2P Deliverables\1.3  Delivery and Implementation\1.3.8  Implementation Plan - </a:t>
                      </a:r>
                      <a:r>
                        <a:rPr lang="en-US" sz="1050" b="0" i="0" u="none" strike="noStrike" kern="1200" baseline="0" dirty="0" err="1">
                          <a:solidFill>
                            <a:schemeClr val="dk1"/>
                          </a:solidFill>
                          <a:latin typeface="+mn-lt"/>
                          <a:ea typeface="+mn-ea"/>
                          <a:cs typeface="+mn-cs"/>
                        </a:rPr>
                        <a:t>Runbook</a:t>
                      </a:r>
                      <a:r>
                        <a:rPr lang="en-US" sz="1050" b="0" i="0" u="none" strike="noStrike" kern="1200" baseline="0" dirty="0">
                          <a:solidFill>
                            <a:schemeClr val="dk1"/>
                          </a:solidFill>
                          <a:latin typeface="+mn-lt"/>
                          <a:ea typeface="+mn-ea"/>
                          <a:cs typeface="+mn-cs"/>
                        </a:rPr>
                        <a:t>\</a:t>
                      </a:r>
                      <a:endParaRPr lang="en-GB" sz="105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r>
                        <a:rPr lang="en-GB" sz="1600" dirty="0"/>
                        <a:t>Complete</a:t>
                      </a:r>
                    </a:p>
                  </a:txBody>
                  <a:tcPr/>
                </a:tc>
                <a:extLst>
                  <a:ext uri="{0D108BD9-81ED-4DB2-BD59-A6C34878D82A}">
                    <a16:rowId xmlns:a16="http://schemas.microsoft.com/office/drawing/2014/main" val="1004502496"/>
                  </a:ext>
                </a:extLst>
              </a:tr>
              <a:tr h="596372">
                <a:tc>
                  <a:txBody>
                    <a:bodyPr/>
                    <a:lstStyle/>
                    <a:p>
                      <a:r>
                        <a:rPr lang="en-GB" sz="1600" dirty="0"/>
                        <a:t>Anonymisation Process</a:t>
                      </a:r>
                    </a:p>
                  </a:txBody>
                  <a:tcPr/>
                </a:tc>
                <a:tc>
                  <a:txBody>
                    <a:bodyPr/>
                    <a:lstStyle/>
                    <a:p>
                      <a:r>
                        <a:rPr lang="en-GB" sz="1050" b="0" i="0" u="none" strike="noStrike" kern="1200" baseline="0" dirty="0">
                          <a:solidFill>
                            <a:schemeClr val="dk1"/>
                          </a:solidFill>
                          <a:latin typeface="+mn-lt"/>
                          <a:ea typeface="+mn-ea"/>
                          <a:cs typeface="+mn-cs"/>
                        </a:rPr>
                        <a:t>P:\Security Programme\11. FY1718 Projects\01. Data Anonymisation\01. P2P Deliverables\1.3  Delivery and Implementation\1.3.8  Implementation Plan - </a:t>
                      </a:r>
                      <a:r>
                        <a:rPr lang="en-GB" sz="1050" b="0" i="0" u="none" strike="noStrike" kern="1200" baseline="0" dirty="0" err="1">
                          <a:solidFill>
                            <a:schemeClr val="dk1"/>
                          </a:solidFill>
                          <a:latin typeface="+mn-lt"/>
                          <a:ea typeface="+mn-ea"/>
                          <a:cs typeface="+mn-cs"/>
                        </a:rPr>
                        <a:t>Runbook</a:t>
                      </a:r>
                      <a:r>
                        <a:rPr lang="en-GB" sz="1050" b="0" i="0" u="none" strike="noStrike" kern="1200" baseline="0" dirty="0">
                          <a:solidFill>
                            <a:schemeClr val="dk1"/>
                          </a:solidFill>
                          <a:latin typeface="+mn-lt"/>
                          <a:ea typeface="+mn-ea"/>
                          <a:cs typeface="+mn-cs"/>
                        </a:rPr>
                        <a:t>\Data anonymisation Operational Document v0.5</a:t>
                      </a:r>
                    </a:p>
                  </a:txBody>
                  <a:tcPr/>
                </a:tc>
                <a:tc>
                  <a:txBody>
                    <a:bodyPr/>
                    <a:lstStyle/>
                    <a:p>
                      <a:r>
                        <a:rPr lang="en-GB" sz="1600" dirty="0"/>
                        <a:t>Project Team</a:t>
                      </a:r>
                    </a:p>
                  </a:txBody>
                  <a:tcPr/>
                </a:tc>
                <a:tc>
                  <a:txBody>
                    <a:bodyPr/>
                    <a:lstStyle/>
                    <a:p>
                      <a:r>
                        <a:rPr lang="en-GB" sz="1600" dirty="0"/>
                        <a:t>Complete</a:t>
                      </a:r>
                    </a:p>
                  </a:txBody>
                  <a:tcPr/>
                </a:tc>
                <a:extLst>
                  <a:ext uri="{0D108BD9-81ED-4DB2-BD59-A6C34878D82A}">
                    <a16:rowId xmlns:a16="http://schemas.microsoft.com/office/drawing/2014/main" val="1195268581"/>
                  </a:ext>
                </a:extLst>
              </a:tr>
              <a:tr h="554460">
                <a:tc>
                  <a:txBody>
                    <a:bodyPr/>
                    <a:lstStyle/>
                    <a:p>
                      <a:r>
                        <a:rPr lang="en-GB" sz="1600" dirty="0"/>
                        <a:t>Setup Information per system</a:t>
                      </a:r>
                    </a:p>
                  </a:txBody>
                  <a:tcPr/>
                </a:tc>
                <a:tc>
                  <a:txBody>
                    <a:bodyPr/>
                    <a:lstStyle/>
                    <a:p>
                      <a:r>
                        <a:rPr lang="en-US" sz="1050" b="0" i="0" u="none" strike="noStrike" kern="1200" baseline="0" dirty="0">
                          <a:solidFill>
                            <a:schemeClr val="dk1"/>
                          </a:solidFill>
                          <a:latin typeface="+mn-lt"/>
                          <a:ea typeface="+mn-ea"/>
                          <a:cs typeface="+mn-cs"/>
                        </a:rPr>
                        <a:t>P:\Security </a:t>
                      </a:r>
                      <a:r>
                        <a:rPr lang="en-US" sz="1050" b="0" i="0" u="none" strike="noStrike" kern="1200" baseline="0" dirty="0" err="1">
                          <a:solidFill>
                            <a:schemeClr val="dk1"/>
                          </a:solidFill>
                          <a:latin typeface="+mn-lt"/>
                          <a:ea typeface="+mn-ea"/>
                          <a:cs typeface="+mn-cs"/>
                        </a:rPr>
                        <a:t>Programme</a:t>
                      </a:r>
                      <a:r>
                        <a:rPr lang="en-US" sz="1050" b="0" i="0" u="none" strike="noStrike" kern="1200" baseline="0" dirty="0">
                          <a:solidFill>
                            <a:schemeClr val="dk1"/>
                          </a:solidFill>
                          <a:latin typeface="+mn-lt"/>
                          <a:ea typeface="+mn-ea"/>
                          <a:cs typeface="+mn-cs"/>
                        </a:rPr>
                        <a:t>\11. FY1718 Projects\01.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\01. P2P Deliverables\1.3  Delivery and Implementation\1.3.8  Implementation Plan - </a:t>
                      </a:r>
                      <a:r>
                        <a:rPr lang="en-US" sz="1050" b="0" i="0" u="none" strike="noStrike" kern="1200" baseline="0" dirty="0" err="1">
                          <a:solidFill>
                            <a:schemeClr val="dk1"/>
                          </a:solidFill>
                          <a:latin typeface="+mn-lt"/>
                          <a:ea typeface="+mn-ea"/>
                          <a:cs typeface="+mn-cs"/>
                        </a:rPr>
                        <a:t>Runbook</a:t>
                      </a:r>
                      <a:endParaRPr lang="en-GB" sz="105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r>
                        <a:rPr lang="en-GB" sz="1600" dirty="0"/>
                        <a:t>Complete</a:t>
                      </a:r>
                    </a:p>
                  </a:txBody>
                  <a:tcPr/>
                </a:tc>
                <a:extLst>
                  <a:ext uri="{0D108BD9-81ED-4DB2-BD59-A6C34878D82A}">
                    <a16:rowId xmlns:a16="http://schemas.microsoft.com/office/drawing/2014/main" val="145147498"/>
                  </a:ext>
                </a:extLst>
              </a:tr>
              <a:tr h="726829">
                <a:tc>
                  <a:txBody>
                    <a:bodyPr/>
                    <a:lstStyle/>
                    <a:p>
                      <a:r>
                        <a:rPr lang="en-GB" sz="1600" dirty="0"/>
                        <a:t>Deployment Details per system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strike="noStrike" kern="1200" baseline="0" dirty="0">
                          <a:solidFill>
                            <a:schemeClr val="dk1"/>
                          </a:solidFill>
                          <a:latin typeface="+mn-lt"/>
                          <a:ea typeface="+mn-ea"/>
                          <a:cs typeface="+mn-cs"/>
                        </a:rPr>
                        <a:t>P:\Security </a:t>
                      </a:r>
                      <a:r>
                        <a:rPr lang="en-US" sz="1050" b="0" i="0" u="none" strike="noStrike" kern="1200" baseline="0" dirty="0" err="1">
                          <a:solidFill>
                            <a:schemeClr val="dk1"/>
                          </a:solidFill>
                          <a:latin typeface="+mn-lt"/>
                          <a:ea typeface="+mn-ea"/>
                          <a:cs typeface="+mn-cs"/>
                        </a:rPr>
                        <a:t>Programme</a:t>
                      </a:r>
                      <a:r>
                        <a:rPr lang="en-US" sz="1050" b="0" i="0" u="none" strike="noStrike" kern="1200" baseline="0" dirty="0">
                          <a:solidFill>
                            <a:schemeClr val="dk1"/>
                          </a:solidFill>
                          <a:latin typeface="+mn-lt"/>
                          <a:ea typeface="+mn-ea"/>
                          <a:cs typeface="+mn-cs"/>
                        </a:rPr>
                        <a:t>\11. FY1718 Projects\01.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\01. P2P Deliverables\1.3  Delivery and Implementation\1.3.8  Implementation Plan - </a:t>
                      </a:r>
                      <a:r>
                        <a:rPr lang="en-US" sz="1050" b="0" i="0" u="none" strike="noStrike" kern="1200" baseline="0" dirty="0" err="1">
                          <a:solidFill>
                            <a:schemeClr val="dk1"/>
                          </a:solidFill>
                          <a:latin typeface="+mn-lt"/>
                          <a:ea typeface="+mn-ea"/>
                          <a:cs typeface="+mn-cs"/>
                        </a:rPr>
                        <a:t>Runbook</a:t>
                      </a:r>
                      <a:r>
                        <a:rPr lang="en-GB" sz="1050" b="0" i="0" u="none" strike="noStrike" kern="1200" baseline="0" dirty="0">
                          <a:solidFill>
                            <a:schemeClr val="dk1"/>
                          </a:solidFill>
                          <a:latin typeface="+mn-lt"/>
                          <a:ea typeface="+mn-ea"/>
                          <a:cs typeface="+mn-cs"/>
                        </a:rPr>
                        <a:t>	</a:t>
                      </a:r>
                    </a:p>
                    <a:p>
                      <a:endParaRPr lang="en-GB" sz="105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r>
                        <a:rPr lang="en-GB" sz="1600" dirty="0"/>
                        <a:t>Complete</a:t>
                      </a:r>
                    </a:p>
                  </a:txBody>
                  <a:tcPr/>
                </a:tc>
                <a:extLst>
                  <a:ext uri="{0D108BD9-81ED-4DB2-BD59-A6C34878D82A}">
                    <a16:rowId xmlns:a16="http://schemas.microsoft.com/office/drawing/2014/main" val="2472226299"/>
                  </a:ext>
                </a:extLst>
              </a:tr>
              <a:tr h="554460">
                <a:tc>
                  <a:txBody>
                    <a:bodyPr/>
                    <a:lstStyle/>
                    <a:p>
                      <a:r>
                        <a:rPr lang="en-GB" sz="1600" dirty="0"/>
                        <a:t>Execution Steps per system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strike="noStrike" kern="1200" baseline="0" dirty="0">
                          <a:solidFill>
                            <a:schemeClr val="dk1"/>
                          </a:solidFill>
                          <a:latin typeface="+mn-lt"/>
                          <a:ea typeface="+mn-ea"/>
                          <a:cs typeface="+mn-cs"/>
                        </a:rPr>
                        <a:t>P:\Security </a:t>
                      </a:r>
                      <a:r>
                        <a:rPr lang="en-US" sz="1050" b="0" i="0" u="none" strike="noStrike" kern="1200" baseline="0" dirty="0" err="1">
                          <a:solidFill>
                            <a:schemeClr val="dk1"/>
                          </a:solidFill>
                          <a:latin typeface="+mn-lt"/>
                          <a:ea typeface="+mn-ea"/>
                          <a:cs typeface="+mn-cs"/>
                        </a:rPr>
                        <a:t>Programme</a:t>
                      </a:r>
                      <a:r>
                        <a:rPr lang="en-US" sz="1050" b="0" i="0" u="none" strike="noStrike" kern="1200" baseline="0" dirty="0">
                          <a:solidFill>
                            <a:schemeClr val="dk1"/>
                          </a:solidFill>
                          <a:latin typeface="+mn-lt"/>
                          <a:ea typeface="+mn-ea"/>
                          <a:cs typeface="+mn-cs"/>
                        </a:rPr>
                        <a:t>\11. FY1718 Projects\01. Data </a:t>
                      </a:r>
                      <a:r>
                        <a:rPr lang="en-US" sz="1050" b="0" i="0" u="none" strike="noStrike" kern="1200" baseline="0" dirty="0" err="1">
                          <a:solidFill>
                            <a:schemeClr val="dk1"/>
                          </a:solidFill>
                          <a:latin typeface="+mn-lt"/>
                          <a:ea typeface="+mn-ea"/>
                          <a:cs typeface="+mn-cs"/>
                        </a:rPr>
                        <a:t>Anonymisation</a:t>
                      </a:r>
                      <a:r>
                        <a:rPr lang="en-US" sz="1050" b="0" i="0" u="none" strike="noStrike" kern="1200" baseline="0" dirty="0">
                          <a:solidFill>
                            <a:schemeClr val="dk1"/>
                          </a:solidFill>
                          <a:latin typeface="+mn-lt"/>
                          <a:ea typeface="+mn-ea"/>
                          <a:cs typeface="+mn-cs"/>
                        </a:rPr>
                        <a:t>\01. P2P Deliverables\1.3  Delivery and Implementation\1.3.8  Implementation Plan - </a:t>
                      </a:r>
                      <a:r>
                        <a:rPr lang="en-US" sz="1050" b="0" i="0" u="none" strike="noStrike" kern="1200" baseline="0" dirty="0" err="1">
                          <a:solidFill>
                            <a:schemeClr val="dk1"/>
                          </a:solidFill>
                          <a:latin typeface="+mn-lt"/>
                          <a:ea typeface="+mn-ea"/>
                          <a:cs typeface="+mn-cs"/>
                        </a:rPr>
                        <a:t>Runbook</a:t>
                      </a:r>
                      <a:endParaRPr lang="en-GB" sz="105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r>
                        <a:rPr lang="en-GB" sz="1600" dirty="0"/>
                        <a:t>Complete</a:t>
                      </a:r>
                    </a:p>
                  </a:txBody>
                  <a:tcPr/>
                </a:tc>
                <a:extLst>
                  <a:ext uri="{0D108BD9-81ED-4DB2-BD59-A6C34878D82A}">
                    <a16:rowId xmlns:a16="http://schemas.microsoft.com/office/drawing/2014/main" val="2568154914"/>
                  </a:ext>
                </a:extLst>
              </a:tr>
            </a:tbl>
          </a:graphicData>
        </a:graphic>
      </p:graphicFrame>
      <p:sp>
        <p:nvSpPr>
          <p:cNvPr id="5" name="TextBox 4"/>
          <p:cNvSpPr txBox="1"/>
          <p:nvPr/>
        </p:nvSpPr>
        <p:spPr>
          <a:xfrm>
            <a:off x="527381" y="687942"/>
            <a:ext cx="10287000"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Technical and Functional Artefacts are updated till date.</a:t>
            </a:r>
          </a:p>
          <a:p>
            <a:pPr marL="285750" indent="-285750">
              <a:buFont typeface="Arial" panose="020B0604020202020204" pitchFamily="34" charset="0"/>
              <a:buChar char="•"/>
            </a:pPr>
            <a:r>
              <a:rPr lang="en-GB" dirty="0"/>
              <a:t>Further performance assurance check and review was done with </a:t>
            </a:r>
            <a:r>
              <a:rPr lang="en-GB" dirty="0" err="1"/>
              <a:t>Talend</a:t>
            </a:r>
            <a:r>
              <a:rPr lang="en-GB" dirty="0"/>
              <a:t> Consultant.</a:t>
            </a:r>
          </a:p>
        </p:txBody>
      </p:sp>
    </p:spTree>
    <p:extLst>
      <p:ext uri="{BB962C8B-B14F-4D97-AF65-F5344CB8AC3E}">
        <p14:creationId xmlns:p14="http://schemas.microsoft.com/office/powerpoint/2010/main" val="23958176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Operational Artefacts</a:t>
            </a:r>
          </a:p>
        </p:txBody>
      </p:sp>
      <p:graphicFrame>
        <p:nvGraphicFramePr>
          <p:cNvPr id="3" name="Table 2"/>
          <p:cNvGraphicFramePr>
            <a:graphicFrameLocks noGrp="1"/>
          </p:cNvGraphicFramePr>
          <p:nvPr>
            <p:extLst>
              <p:ext uri="{D42A27DB-BD31-4B8C-83A1-F6EECF244321}">
                <p14:modId xmlns:p14="http://schemas.microsoft.com/office/powerpoint/2010/main" val="1832300881"/>
              </p:ext>
            </p:extLst>
          </p:nvPr>
        </p:nvGraphicFramePr>
        <p:xfrm>
          <a:off x="644689" y="2304531"/>
          <a:ext cx="11290135" cy="4055032"/>
        </p:xfrm>
        <a:graphic>
          <a:graphicData uri="http://schemas.openxmlformats.org/drawingml/2006/table">
            <a:tbl>
              <a:tblPr firstRow="1" bandRow="1">
                <a:tableStyleId>{5C22544A-7EE6-4342-B048-85BDC9FD1C3A}</a:tableStyleId>
              </a:tblPr>
              <a:tblGrid>
                <a:gridCol w="3498686">
                  <a:extLst>
                    <a:ext uri="{9D8B030D-6E8A-4147-A177-3AD203B41FA5}">
                      <a16:colId xmlns:a16="http://schemas.microsoft.com/office/drawing/2014/main" val="2492459804"/>
                    </a:ext>
                  </a:extLst>
                </a:gridCol>
                <a:gridCol w="4561590">
                  <a:extLst>
                    <a:ext uri="{9D8B030D-6E8A-4147-A177-3AD203B41FA5}">
                      <a16:colId xmlns:a16="http://schemas.microsoft.com/office/drawing/2014/main" val="4282128076"/>
                    </a:ext>
                  </a:extLst>
                </a:gridCol>
                <a:gridCol w="1811637">
                  <a:extLst>
                    <a:ext uri="{9D8B030D-6E8A-4147-A177-3AD203B41FA5}">
                      <a16:colId xmlns:a16="http://schemas.microsoft.com/office/drawing/2014/main" val="3816311002"/>
                    </a:ext>
                  </a:extLst>
                </a:gridCol>
                <a:gridCol w="1418222">
                  <a:extLst>
                    <a:ext uri="{9D8B030D-6E8A-4147-A177-3AD203B41FA5}">
                      <a16:colId xmlns:a16="http://schemas.microsoft.com/office/drawing/2014/main" val="1711379819"/>
                    </a:ext>
                  </a:extLst>
                </a:gridCol>
              </a:tblGrid>
              <a:tr h="344805">
                <a:tc>
                  <a:txBody>
                    <a:bodyPr/>
                    <a:lstStyle/>
                    <a:p>
                      <a:r>
                        <a:rPr lang="en-GB" sz="1600" dirty="0"/>
                        <a:t>Operational</a:t>
                      </a:r>
                      <a:r>
                        <a:rPr lang="en-GB" sz="1600" baseline="0" dirty="0"/>
                        <a:t> </a:t>
                      </a:r>
                      <a:r>
                        <a:rPr lang="en-GB" sz="1600" dirty="0"/>
                        <a:t>Artefacts</a:t>
                      </a:r>
                    </a:p>
                  </a:txBody>
                  <a:tcPr>
                    <a:solidFill>
                      <a:srgbClr val="00877C"/>
                    </a:solidFill>
                  </a:tcPr>
                </a:tc>
                <a:tc>
                  <a:txBody>
                    <a:bodyPr/>
                    <a:lstStyle/>
                    <a:p>
                      <a:r>
                        <a:rPr lang="en-GB" sz="1600" dirty="0"/>
                        <a:t>Available</a:t>
                      </a:r>
                    </a:p>
                  </a:txBody>
                  <a:tcPr>
                    <a:solidFill>
                      <a:srgbClr val="00877C"/>
                    </a:solidFill>
                  </a:tcPr>
                </a:tc>
                <a:tc>
                  <a:txBody>
                    <a:bodyPr/>
                    <a:lstStyle/>
                    <a:p>
                      <a:r>
                        <a:rPr lang="en-GB" sz="1600" dirty="0"/>
                        <a:t>Reviewed By</a:t>
                      </a:r>
                    </a:p>
                  </a:txBody>
                  <a:tcPr>
                    <a:solidFill>
                      <a:srgbClr val="00877C"/>
                    </a:solidFill>
                  </a:tcPr>
                </a:tc>
                <a:tc>
                  <a:txBody>
                    <a:bodyPr/>
                    <a:lstStyle/>
                    <a:p>
                      <a:r>
                        <a:rPr lang="en-GB" sz="1600" dirty="0"/>
                        <a:t>Signed off</a:t>
                      </a:r>
                    </a:p>
                  </a:txBody>
                  <a:tcPr>
                    <a:solidFill>
                      <a:srgbClr val="00877C"/>
                    </a:solidFill>
                  </a:tcPr>
                </a:tc>
                <a:extLst>
                  <a:ext uri="{0D108BD9-81ED-4DB2-BD59-A6C34878D82A}">
                    <a16:rowId xmlns:a16="http://schemas.microsoft.com/office/drawing/2014/main" val="34050814"/>
                  </a:ext>
                </a:extLst>
              </a:tr>
              <a:tr h="629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Data Refresh Requests</a:t>
                      </a:r>
                      <a:r>
                        <a:rPr lang="en-GB" sz="1600" baseline="0" dirty="0"/>
                        <a:t> – Process Flow</a:t>
                      </a:r>
                      <a:endParaRPr lang="en-GB" sz="1600" dirty="0"/>
                    </a:p>
                  </a:txBody>
                  <a:tcPr/>
                </a:tc>
                <a:tc>
                  <a:txBody>
                    <a:bodyPr/>
                    <a:lstStyle/>
                    <a:p>
                      <a:r>
                        <a:rPr lang="en-GB" sz="1000" b="0" i="0" u="none" strike="noStrike" kern="1200" baseline="0" dirty="0">
                          <a:solidFill>
                            <a:schemeClr val="dk1"/>
                          </a:solidFill>
                          <a:latin typeface="+mn-lt"/>
                          <a:ea typeface="+mn-ea"/>
                          <a:cs typeface="+mn-cs"/>
                        </a:rPr>
                        <a:t>P:\Security Programme\11. FY1718 Projects\01. Data Anonymisation\01. P2P Deliverables\1.3  Delivery and Implementation\1.3.17 Process Flows\Data Anonymisation refresh request v0.3</a:t>
                      </a:r>
                    </a:p>
                  </a:txBody>
                  <a:tcPr/>
                </a:tc>
                <a:tc>
                  <a:txBody>
                    <a:bodyPr/>
                    <a:lstStyle/>
                    <a:p>
                      <a:r>
                        <a:rPr lang="en-GB" sz="1600" dirty="0"/>
                        <a:t>Project Team</a:t>
                      </a:r>
                    </a:p>
                  </a:txBody>
                  <a:tcPr/>
                </a:tc>
                <a:tc>
                  <a:txBody>
                    <a:bodyPr/>
                    <a:lstStyle/>
                    <a:p>
                      <a:r>
                        <a:rPr lang="en-GB" sz="1600" dirty="0"/>
                        <a:t>Completed</a:t>
                      </a:r>
                    </a:p>
                  </a:txBody>
                  <a:tcPr/>
                </a:tc>
                <a:extLst>
                  <a:ext uri="{0D108BD9-81ED-4DB2-BD59-A6C34878D82A}">
                    <a16:rowId xmlns:a16="http://schemas.microsoft.com/office/drawing/2014/main" val="1829050403"/>
                  </a:ext>
                </a:extLst>
              </a:tr>
              <a:tr h="629841">
                <a:tc>
                  <a:txBody>
                    <a:bodyPr/>
                    <a:lstStyle/>
                    <a:p>
                      <a:r>
                        <a:rPr lang="en-GB" sz="1600" dirty="0"/>
                        <a:t>Change Process Flow</a:t>
                      </a:r>
                    </a:p>
                  </a:txBody>
                  <a:tcPr/>
                </a:tc>
                <a:tc>
                  <a:txBody>
                    <a:bodyPr/>
                    <a:lstStyle/>
                    <a:p>
                      <a:r>
                        <a:rPr lang="en-US" sz="1000" b="0" i="0" u="none" strike="noStrike" kern="1200" baseline="0" dirty="0">
                          <a:solidFill>
                            <a:schemeClr val="dk1"/>
                          </a:solidFill>
                          <a:latin typeface="+mn-lt"/>
                          <a:ea typeface="+mn-ea"/>
                          <a:cs typeface="+mn-cs"/>
                        </a:rPr>
                        <a:t>P:\Security </a:t>
                      </a:r>
                      <a:r>
                        <a:rPr lang="en-US" sz="1000" b="0" i="0" u="none" strike="noStrike" kern="1200" baseline="0" dirty="0" err="1">
                          <a:solidFill>
                            <a:schemeClr val="dk1"/>
                          </a:solidFill>
                          <a:latin typeface="+mn-lt"/>
                          <a:ea typeface="+mn-ea"/>
                          <a:cs typeface="+mn-cs"/>
                        </a:rPr>
                        <a:t>Programme</a:t>
                      </a:r>
                      <a:r>
                        <a:rPr lang="en-US" sz="1000" b="0" i="0" u="none" strike="noStrike" kern="1200" baseline="0" dirty="0">
                          <a:solidFill>
                            <a:schemeClr val="dk1"/>
                          </a:solidFill>
                          <a:latin typeface="+mn-lt"/>
                          <a:ea typeface="+mn-ea"/>
                          <a:cs typeface="+mn-cs"/>
                        </a:rPr>
                        <a:t>\11. FY1718 Projects\01. Data </a:t>
                      </a:r>
                      <a:r>
                        <a:rPr lang="en-US" sz="1000" b="0" i="0" u="none" strike="noStrike" kern="1200" baseline="0" dirty="0" err="1">
                          <a:solidFill>
                            <a:schemeClr val="dk1"/>
                          </a:solidFill>
                          <a:latin typeface="+mn-lt"/>
                          <a:ea typeface="+mn-ea"/>
                          <a:cs typeface="+mn-cs"/>
                        </a:rPr>
                        <a:t>Anonymisation</a:t>
                      </a:r>
                      <a:r>
                        <a:rPr lang="en-US" sz="1000" b="0" i="0" u="none" strike="noStrike" kern="1200" baseline="0" dirty="0">
                          <a:solidFill>
                            <a:schemeClr val="dk1"/>
                          </a:solidFill>
                          <a:latin typeface="+mn-lt"/>
                          <a:ea typeface="+mn-ea"/>
                          <a:cs typeface="+mn-cs"/>
                        </a:rPr>
                        <a:t>\01. P2P Deliverables\1.3  Delivery and Implementation\1.3.17 Process Flows\Data </a:t>
                      </a:r>
                      <a:r>
                        <a:rPr lang="en-US" sz="1000" b="0" i="0" u="none" strike="noStrike" kern="1200" baseline="0" dirty="0" err="1">
                          <a:solidFill>
                            <a:schemeClr val="dk1"/>
                          </a:solidFill>
                          <a:latin typeface="+mn-lt"/>
                          <a:ea typeface="+mn-ea"/>
                          <a:cs typeface="+mn-cs"/>
                        </a:rPr>
                        <a:t>Anonymisation</a:t>
                      </a:r>
                      <a:r>
                        <a:rPr lang="en-US" sz="1000" b="0" i="0" u="none" strike="noStrike" kern="1200" baseline="0" dirty="0">
                          <a:solidFill>
                            <a:schemeClr val="dk1"/>
                          </a:solidFill>
                          <a:latin typeface="+mn-lt"/>
                          <a:ea typeface="+mn-ea"/>
                          <a:cs typeface="+mn-cs"/>
                        </a:rPr>
                        <a:t> change request v0.2</a:t>
                      </a:r>
                      <a:endParaRPr lang="en-GB" sz="100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Completed</a:t>
                      </a:r>
                    </a:p>
                  </a:txBody>
                  <a:tcPr/>
                </a:tc>
                <a:extLst>
                  <a:ext uri="{0D108BD9-81ED-4DB2-BD59-A6C34878D82A}">
                    <a16:rowId xmlns:a16="http://schemas.microsoft.com/office/drawing/2014/main" val="3890905342"/>
                  </a:ext>
                </a:extLst>
              </a:tr>
              <a:tr h="629841">
                <a:tc>
                  <a:txBody>
                    <a:bodyPr/>
                    <a:lstStyle/>
                    <a:p>
                      <a:r>
                        <a:rPr lang="en-GB" sz="1600" dirty="0"/>
                        <a:t>Standard Refresh - Process</a:t>
                      </a:r>
                      <a:r>
                        <a:rPr lang="en-GB" sz="1600" baseline="0" dirty="0"/>
                        <a:t> Flow</a:t>
                      </a:r>
                      <a:endParaRPr lang="en-GB" sz="1600" dirty="0"/>
                    </a:p>
                  </a:txBody>
                  <a:tcPr/>
                </a:tc>
                <a:tc>
                  <a:txBody>
                    <a:bodyPr/>
                    <a:lstStyle/>
                    <a:p>
                      <a:r>
                        <a:rPr lang="en-US" sz="1000" b="0" i="0" u="none" strike="noStrike" kern="1200" baseline="0" dirty="0">
                          <a:solidFill>
                            <a:schemeClr val="dk1"/>
                          </a:solidFill>
                          <a:latin typeface="+mn-lt"/>
                          <a:ea typeface="+mn-ea"/>
                          <a:cs typeface="+mn-cs"/>
                        </a:rPr>
                        <a:t>P:\Security </a:t>
                      </a:r>
                      <a:r>
                        <a:rPr lang="en-US" sz="1000" b="0" i="0" u="none" strike="noStrike" kern="1200" baseline="0" dirty="0" err="1">
                          <a:solidFill>
                            <a:schemeClr val="dk1"/>
                          </a:solidFill>
                          <a:latin typeface="+mn-lt"/>
                          <a:ea typeface="+mn-ea"/>
                          <a:cs typeface="+mn-cs"/>
                        </a:rPr>
                        <a:t>Programme</a:t>
                      </a:r>
                      <a:r>
                        <a:rPr lang="en-US" sz="1000" b="0" i="0" u="none" strike="noStrike" kern="1200" baseline="0" dirty="0">
                          <a:solidFill>
                            <a:schemeClr val="dk1"/>
                          </a:solidFill>
                          <a:latin typeface="+mn-lt"/>
                          <a:ea typeface="+mn-ea"/>
                          <a:cs typeface="+mn-cs"/>
                        </a:rPr>
                        <a:t>\11. FY1718 Projects\01. Data </a:t>
                      </a:r>
                      <a:r>
                        <a:rPr lang="en-US" sz="1000" b="0" i="0" u="none" strike="noStrike" kern="1200" baseline="0" dirty="0" err="1">
                          <a:solidFill>
                            <a:schemeClr val="dk1"/>
                          </a:solidFill>
                          <a:latin typeface="+mn-lt"/>
                          <a:ea typeface="+mn-ea"/>
                          <a:cs typeface="+mn-cs"/>
                        </a:rPr>
                        <a:t>Anonymisation</a:t>
                      </a:r>
                      <a:r>
                        <a:rPr lang="en-US" sz="1000" b="0" i="0" u="none" strike="noStrike" kern="1200" baseline="0" dirty="0">
                          <a:solidFill>
                            <a:schemeClr val="dk1"/>
                          </a:solidFill>
                          <a:latin typeface="+mn-lt"/>
                          <a:ea typeface="+mn-ea"/>
                          <a:cs typeface="+mn-cs"/>
                        </a:rPr>
                        <a:t>\01. P2P Deliverables\1.3  Delivery and Implementation\1.3.17 Process Flows\Data </a:t>
                      </a:r>
                      <a:r>
                        <a:rPr lang="en-US" sz="1000" b="0" i="0" u="none" strike="noStrike" kern="1200" baseline="0" dirty="0" err="1">
                          <a:solidFill>
                            <a:schemeClr val="dk1"/>
                          </a:solidFill>
                          <a:latin typeface="+mn-lt"/>
                          <a:ea typeface="+mn-ea"/>
                          <a:cs typeface="+mn-cs"/>
                        </a:rPr>
                        <a:t>Anonymisation</a:t>
                      </a:r>
                      <a:r>
                        <a:rPr lang="en-US" sz="1000" b="0" i="0" u="none" strike="noStrike" kern="1200" baseline="0" dirty="0">
                          <a:solidFill>
                            <a:schemeClr val="dk1"/>
                          </a:solidFill>
                          <a:latin typeface="+mn-lt"/>
                          <a:ea typeface="+mn-ea"/>
                          <a:cs typeface="+mn-cs"/>
                        </a:rPr>
                        <a:t> change request v0.2</a:t>
                      </a:r>
                      <a:endParaRPr lang="en-GB" sz="100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Completed</a:t>
                      </a:r>
                    </a:p>
                  </a:txBody>
                  <a:tcPr/>
                </a:tc>
                <a:extLst>
                  <a:ext uri="{0D108BD9-81ED-4DB2-BD59-A6C34878D82A}">
                    <a16:rowId xmlns:a16="http://schemas.microsoft.com/office/drawing/2014/main" val="2515718246"/>
                  </a:ext>
                </a:extLst>
              </a:tr>
              <a:tr h="629841">
                <a:tc>
                  <a:txBody>
                    <a:bodyPr/>
                    <a:lstStyle/>
                    <a:p>
                      <a:r>
                        <a:rPr lang="en-GB" sz="1600" dirty="0"/>
                        <a:t>Adhoc Refresh – Process Flow</a:t>
                      </a:r>
                    </a:p>
                  </a:txBody>
                  <a:tcPr/>
                </a:tc>
                <a:tc>
                  <a:txBody>
                    <a:bodyPr/>
                    <a:lstStyle/>
                    <a:p>
                      <a:r>
                        <a:rPr lang="en-US" sz="1000" b="0" i="0" u="none" strike="noStrike" kern="1200" baseline="0" dirty="0">
                          <a:solidFill>
                            <a:schemeClr val="dk1"/>
                          </a:solidFill>
                          <a:latin typeface="+mn-lt"/>
                          <a:ea typeface="+mn-ea"/>
                          <a:cs typeface="+mn-cs"/>
                        </a:rPr>
                        <a:t>P:\Security </a:t>
                      </a:r>
                      <a:r>
                        <a:rPr lang="en-US" sz="1000" b="0" i="0" u="none" strike="noStrike" kern="1200" baseline="0" dirty="0" err="1">
                          <a:solidFill>
                            <a:schemeClr val="dk1"/>
                          </a:solidFill>
                          <a:latin typeface="+mn-lt"/>
                          <a:ea typeface="+mn-ea"/>
                          <a:cs typeface="+mn-cs"/>
                        </a:rPr>
                        <a:t>Programme</a:t>
                      </a:r>
                      <a:r>
                        <a:rPr lang="en-US" sz="1000" b="0" i="0" u="none" strike="noStrike" kern="1200" baseline="0" dirty="0">
                          <a:solidFill>
                            <a:schemeClr val="dk1"/>
                          </a:solidFill>
                          <a:latin typeface="+mn-lt"/>
                          <a:ea typeface="+mn-ea"/>
                          <a:cs typeface="+mn-cs"/>
                        </a:rPr>
                        <a:t>\11. FY1718 Projects\01. Data </a:t>
                      </a:r>
                      <a:r>
                        <a:rPr lang="en-US" sz="1000" b="0" i="0" u="none" strike="noStrike" kern="1200" baseline="0" dirty="0" err="1">
                          <a:solidFill>
                            <a:schemeClr val="dk1"/>
                          </a:solidFill>
                          <a:latin typeface="+mn-lt"/>
                          <a:ea typeface="+mn-ea"/>
                          <a:cs typeface="+mn-cs"/>
                        </a:rPr>
                        <a:t>Anonymisation</a:t>
                      </a:r>
                      <a:r>
                        <a:rPr lang="en-US" sz="1000" b="0" i="0" u="none" strike="noStrike" kern="1200" baseline="0" dirty="0">
                          <a:solidFill>
                            <a:schemeClr val="dk1"/>
                          </a:solidFill>
                          <a:latin typeface="+mn-lt"/>
                          <a:ea typeface="+mn-ea"/>
                          <a:cs typeface="+mn-cs"/>
                        </a:rPr>
                        <a:t>\01. P2P Deliverables\1.3  Delivery and Implementation\1.3.17 Process Flows\Data </a:t>
                      </a:r>
                      <a:r>
                        <a:rPr lang="en-US" sz="1000" b="0" i="0" u="none" strike="noStrike" kern="1200" baseline="0" dirty="0" err="1">
                          <a:solidFill>
                            <a:schemeClr val="dk1"/>
                          </a:solidFill>
                          <a:latin typeface="+mn-lt"/>
                          <a:ea typeface="+mn-ea"/>
                          <a:cs typeface="+mn-cs"/>
                        </a:rPr>
                        <a:t>Anonymisation</a:t>
                      </a:r>
                      <a:r>
                        <a:rPr lang="en-US" sz="1000" b="0" i="0" u="none" strike="noStrike" kern="1200" baseline="0" dirty="0">
                          <a:solidFill>
                            <a:schemeClr val="dk1"/>
                          </a:solidFill>
                          <a:latin typeface="+mn-lt"/>
                          <a:ea typeface="+mn-ea"/>
                          <a:cs typeface="+mn-cs"/>
                        </a:rPr>
                        <a:t> change request v0.2</a:t>
                      </a:r>
                      <a:endParaRPr lang="en-GB" sz="1000" b="0" i="0" u="none" strike="noStrike" kern="1200" baseline="0" dirty="0">
                        <a:solidFill>
                          <a:schemeClr val="dk1"/>
                        </a:solidFill>
                        <a:latin typeface="+mn-lt"/>
                        <a:ea typeface="+mn-ea"/>
                        <a:cs typeface="+mn-cs"/>
                      </a:endParaRPr>
                    </a:p>
                  </a:txBody>
                  <a:tcPr/>
                </a:tc>
                <a:tc>
                  <a:txBody>
                    <a:bodyPr/>
                    <a:lstStyle/>
                    <a:p>
                      <a:r>
                        <a:rPr lang="en-GB" sz="1600" dirty="0"/>
                        <a:t>Project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Completed</a:t>
                      </a:r>
                    </a:p>
                  </a:txBody>
                  <a:tcPr/>
                </a:tc>
                <a:extLst>
                  <a:ext uri="{0D108BD9-81ED-4DB2-BD59-A6C34878D82A}">
                    <a16:rowId xmlns:a16="http://schemas.microsoft.com/office/drawing/2014/main" val="1004502496"/>
                  </a:ext>
                </a:extLst>
              </a:tr>
              <a:tr h="520303">
                <a:tc>
                  <a:txBody>
                    <a:bodyPr/>
                    <a:lstStyle/>
                    <a:p>
                      <a:r>
                        <a:rPr lang="en-GB" sz="1600" dirty="0"/>
                        <a:t>Integrated Environment Refresh</a:t>
                      </a:r>
                      <a:r>
                        <a:rPr lang="en-GB" sz="1600" baseline="0" dirty="0"/>
                        <a:t> - Flow</a:t>
                      </a:r>
                      <a:endParaRPr lang="en-GB" sz="1600" dirty="0"/>
                    </a:p>
                  </a:txBody>
                  <a:tcPr/>
                </a:tc>
                <a:tc>
                  <a:txBody>
                    <a:bodyPr/>
                    <a:lstStyle/>
                    <a:p>
                      <a:r>
                        <a:rPr lang="en-GB" sz="1000" b="0" i="0" u="none" strike="noStrike" kern="1200" baseline="0" dirty="0" err="1">
                          <a:solidFill>
                            <a:schemeClr val="dk1"/>
                          </a:solidFill>
                          <a:latin typeface="+mn-lt"/>
                          <a:ea typeface="+mn-ea"/>
                          <a:cs typeface="+mn-cs"/>
                        </a:rPr>
                        <a:t>Runbook</a:t>
                      </a:r>
                      <a:r>
                        <a:rPr lang="en-GB" sz="1000" b="0" i="0" u="none" strike="noStrike" kern="1200" baseline="0" dirty="0">
                          <a:solidFill>
                            <a:schemeClr val="dk1"/>
                          </a:solidFill>
                          <a:latin typeface="+mn-lt"/>
                          <a:ea typeface="+mn-ea"/>
                          <a:cs typeface="+mn-cs"/>
                        </a:rPr>
                        <a:t> available for all 5 integrated environments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Project Team</a:t>
                      </a:r>
                    </a:p>
                  </a:txBody>
                  <a:tcPr/>
                </a:tc>
                <a:tc>
                  <a:txBody>
                    <a:bodyPr/>
                    <a:lstStyle/>
                    <a:p>
                      <a:r>
                        <a:rPr lang="en-GB" sz="1600" dirty="0"/>
                        <a:t>Completed</a:t>
                      </a:r>
                    </a:p>
                  </a:txBody>
                  <a:tcPr/>
                </a:tc>
                <a:extLst>
                  <a:ext uri="{0D108BD9-81ED-4DB2-BD59-A6C34878D82A}">
                    <a16:rowId xmlns:a16="http://schemas.microsoft.com/office/drawing/2014/main" val="1195268581"/>
                  </a:ext>
                </a:extLst>
              </a:tr>
              <a:tr h="301228">
                <a:tc>
                  <a:txBody>
                    <a:bodyPr/>
                    <a:lstStyle/>
                    <a:p>
                      <a:r>
                        <a:rPr lang="en-US" sz="1600" dirty="0"/>
                        <a:t>Effort / Plan / Timelines for Requests</a:t>
                      </a:r>
                    </a:p>
                  </a:txBody>
                  <a:tcPr/>
                </a:tc>
                <a:tc>
                  <a:txBody>
                    <a:bodyPr/>
                    <a:lstStyle/>
                    <a:p>
                      <a:r>
                        <a:rPr lang="en-GB" sz="1000" b="0" i="0" u="none" strike="noStrike" kern="1200" baseline="0" dirty="0">
                          <a:solidFill>
                            <a:schemeClr val="dk1"/>
                          </a:solidFill>
                          <a:latin typeface="+mn-lt"/>
                          <a:ea typeface="+mn-ea"/>
                          <a:cs typeface="+mn-cs"/>
                        </a:rPr>
                        <a:t>Presented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Under Review</a:t>
                      </a:r>
                    </a:p>
                  </a:txBody>
                  <a:tcPr/>
                </a:tc>
                <a:tc>
                  <a:txBody>
                    <a:bodyPr/>
                    <a:lstStyle/>
                    <a:p>
                      <a:endParaRPr lang="en-GB" sz="1600" dirty="0"/>
                    </a:p>
                  </a:txBody>
                  <a:tcPr/>
                </a:tc>
                <a:extLst>
                  <a:ext uri="{0D108BD9-81ED-4DB2-BD59-A6C34878D82A}">
                    <a16:rowId xmlns:a16="http://schemas.microsoft.com/office/drawing/2014/main" val="2472226299"/>
                  </a:ext>
                </a:extLst>
              </a:tr>
              <a:tr h="301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SLA / Service Availability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u="none" strike="noStrike" kern="1200" baseline="0" dirty="0">
                          <a:solidFill>
                            <a:schemeClr val="dk1"/>
                          </a:solidFill>
                          <a:latin typeface="+mn-lt"/>
                          <a:ea typeface="+mn-ea"/>
                          <a:cs typeface="+mn-cs"/>
                        </a:rPr>
                        <a:t>Presented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Under Review</a:t>
                      </a:r>
                    </a:p>
                  </a:txBody>
                  <a:tcPr/>
                </a:tc>
                <a:tc>
                  <a:txBody>
                    <a:bodyPr/>
                    <a:lstStyle/>
                    <a:p>
                      <a:endParaRPr lang="en-GB" sz="1600" dirty="0"/>
                    </a:p>
                  </a:txBody>
                  <a:tcPr/>
                </a:tc>
                <a:extLst>
                  <a:ext uri="{0D108BD9-81ED-4DB2-BD59-A6C34878D82A}">
                    <a16:rowId xmlns:a16="http://schemas.microsoft.com/office/drawing/2014/main" val="1439250108"/>
                  </a:ext>
                </a:extLst>
              </a:tr>
            </a:tbl>
          </a:graphicData>
        </a:graphic>
      </p:graphicFrame>
      <p:sp>
        <p:nvSpPr>
          <p:cNvPr id="4" name="TextBox 3"/>
          <p:cNvSpPr txBox="1"/>
          <p:nvPr/>
        </p:nvSpPr>
        <p:spPr>
          <a:xfrm>
            <a:off x="527381" y="687942"/>
            <a:ext cx="102870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Data Anonymisation is not a Production Service and is targeted for non production environments only.</a:t>
            </a:r>
          </a:p>
          <a:p>
            <a:pPr marL="285750" indent="-285750">
              <a:buFont typeface="Arial" panose="020B0604020202020204" pitchFamily="34" charset="0"/>
              <a:buChar char="•"/>
            </a:pPr>
            <a:r>
              <a:rPr lang="en-GB" dirty="0"/>
              <a:t>All Development and Test environments are anonymised currently as part of the project and steps for future requests are documented.</a:t>
            </a:r>
          </a:p>
          <a:p>
            <a:pPr marL="285750" indent="-285750">
              <a:buFont typeface="Arial" panose="020B0604020202020204" pitchFamily="34" charset="0"/>
              <a:buChar char="•"/>
            </a:pPr>
            <a:r>
              <a:rPr lang="en-GB" dirty="0"/>
              <a:t>Expected 2 systems (CLASS) for regular and 2 systems (SFD) for Adhoc refresh in a year.</a:t>
            </a:r>
          </a:p>
          <a:p>
            <a:pPr marL="285750" indent="-285750">
              <a:buFont typeface="Arial" panose="020B0604020202020204" pitchFamily="34" charset="0"/>
              <a:buChar char="•"/>
            </a:pPr>
            <a:r>
              <a:rPr lang="en-GB" dirty="0"/>
              <a:t>Understanding of charge back to projects is under discussion by Environment Manager.</a:t>
            </a:r>
          </a:p>
        </p:txBody>
      </p:sp>
    </p:spTree>
    <p:extLst>
      <p:ext uri="{BB962C8B-B14F-4D97-AF65-F5344CB8AC3E}">
        <p14:creationId xmlns:p14="http://schemas.microsoft.com/office/powerpoint/2010/main" val="241351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Support Model</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905854"/>
            <a:ext cx="7375020" cy="5529129"/>
          </a:xfrm>
          <a:prstGeom prst="rect">
            <a:avLst/>
          </a:prstGeom>
          <a:noFill/>
        </p:spPr>
      </p:pic>
      <p:sp>
        <p:nvSpPr>
          <p:cNvPr id="5" name="TextBox 4"/>
          <p:cNvSpPr txBox="1"/>
          <p:nvPr/>
        </p:nvSpPr>
        <p:spPr>
          <a:xfrm>
            <a:off x="7494662" y="905854"/>
            <a:ext cx="4460903" cy="6186309"/>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GB" sz="1400" dirty="0"/>
              <a:t>Any existing DPIA waivers will be void for anonymised environments comprising systems like CLASS, SFD, ALL, FE, HE, CCT and Imaging.</a:t>
            </a:r>
          </a:p>
          <a:p>
            <a:pPr marL="285750" lvl="0" indent="-285750">
              <a:lnSpc>
                <a:spcPct val="150000"/>
              </a:lnSpc>
              <a:buFont typeface="Arial" panose="020B0604020202020204" pitchFamily="34" charset="0"/>
              <a:buChar char="•"/>
            </a:pPr>
            <a:r>
              <a:rPr lang="en-GB" sz="1400" dirty="0"/>
              <a:t>Refresh of live data to standalone environments / integrated environments will not be permitted and “Anonymisation by default” is the design taken by the Board.</a:t>
            </a:r>
          </a:p>
          <a:p>
            <a:pPr marL="285750" lvl="0" indent="-285750">
              <a:lnSpc>
                <a:spcPct val="150000"/>
              </a:lnSpc>
              <a:buFont typeface="Arial" panose="020B0604020202020204" pitchFamily="34" charset="0"/>
              <a:buChar char="•"/>
            </a:pPr>
            <a:r>
              <a:rPr lang="en-GB" sz="1400" dirty="0"/>
              <a:t>Any project requiring a refresh of anonymised data, should plan ahead to raise AI request with the Environment Manager.</a:t>
            </a:r>
          </a:p>
          <a:p>
            <a:pPr marL="285750" lvl="0" indent="-285750">
              <a:lnSpc>
                <a:spcPct val="150000"/>
              </a:lnSpc>
              <a:buFont typeface="Arial" panose="020B0604020202020204" pitchFamily="34" charset="0"/>
              <a:buChar char="•"/>
            </a:pPr>
            <a:r>
              <a:rPr lang="en-GB" sz="1400" dirty="0"/>
              <a:t>Once a AI is requested, after subsequent planning the forecast for completion will be updated.</a:t>
            </a:r>
          </a:p>
          <a:p>
            <a:pPr marL="285750" lvl="0" indent="-285750">
              <a:lnSpc>
                <a:spcPct val="150000"/>
              </a:lnSpc>
              <a:buFont typeface="Arial" panose="020B0604020202020204" pitchFamily="34" charset="0"/>
              <a:buChar char="•"/>
            </a:pPr>
            <a:r>
              <a:rPr lang="en-GB" sz="1400" dirty="0"/>
              <a:t>Refresh of data involves availability and effort from Environment Manager, Unix, DBA and Talend skilled members.</a:t>
            </a:r>
          </a:p>
          <a:p>
            <a:pPr marL="285750" lvl="0" indent="-285750">
              <a:lnSpc>
                <a:spcPct val="150000"/>
              </a:lnSpc>
              <a:buFont typeface="Arial" panose="020B0604020202020204" pitchFamily="34" charset="0"/>
              <a:buChar char="•"/>
            </a:pPr>
            <a:r>
              <a:rPr lang="en-GB" sz="1400" dirty="0"/>
              <a:t>On an average 15 days of effort per request is required to be factored by the project to cover the efforts from above team.</a:t>
            </a:r>
          </a:p>
          <a:p>
            <a:endParaRPr lang="en-GB" dirty="0"/>
          </a:p>
        </p:txBody>
      </p:sp>
    </p:spTree>
    <p:extLst>
      <p:ext uri="{BB962C8B-B14F-4D97-AF65-F5344CB8AC3E}">
        <p14:creationId xmlns:p14="http://schemas.microsoft.com/office/powerpoint/2010/main" val="412843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Effort / Plan/ Timelines</a:t>
            </a:r>
          </a:p>
        </p:txBody>
      </p:sp>
      <p:pic>
        <p:nvPicPr>
          <p:cNvPr id="3" name="Picture 2"/>
          <p:cNvPicPr>
            <a:picLocks noChangeAspect="1"/>
          </p:cNvPicPr>
          <p:nvPr/>
        </p:nvPicPr>
        <p:blipFill>
          <a:blip r:embed="rId2"/>
          <a:stretch>
            <a:fillRect/>
          </a:stretch>
        </p:blipFill>
        <p:spPr>
          <a:xfrm>
            <a:off x="527381" y="1888270"/>
            <a:ext cx="11274094" cy="4681161"/>
          </a:xfrm>
          <a:prstGeom prst="rect">
            <a:avLst/>
          </a:prstGeom>
          <a:ln>
            <a:solidFill>
              <a:schemeClr val="tx1"/>
            </a:solidFill>
          </a:ln>
        </p:spPr>
      </p:pic>
      <p:sp>
        <p:nvSpPr>
          <p:cNvPr id="4" name="TextBox 3"/>
          <p:cNvSpPr txBox="1"/>
          <p:nvPr/>
        </p:nvSpPr>
        <p:spPr>
          <a:xfrm>
            <a:off x="527381" y="687942"/>
            <a:ext cx="102870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actual effort to execute the jobs is only a fraction of the effort mentioned below as forecast is also based on calendar days of effort.  </a:t>
            </a:r>
          </a:p>
          <a:p>
            <a:pPr marL="285750" indent="-285750">
              <a:buFont typeface="Arial" panose="020B0604020202020204" pitchFamily="34" charset="0"/>
              <a:buChar char="•"/>
            </a:pPr>
            <a:r>
              <a:rPr lang="en-GB" dirty="0"/>
              <a:t>Effort below is caveated to resolve any unknown issues in future.</a:t>
            </a:r>
          </a:p>
          <a:p>
            <a:pPr marL="285750" indent="-285750">
              <a:buFont typeface="Arial" panose="020B0604020202020204" pitchFamily="34" charset="0"/>
              <a:buChar char="•"/>
            </a:pPr>
            <a:r>
              <a:rPr lang="en-GB" dirty="0"/>
              <a:t>So far, the jobs are ran for over 20 times on full volume and been successful.</a:t>
            </a:r>
          </a:p>
        </p:txBody>
      </p:sp>
      <p:sp>
        <p:nvSpPr>
          <p:cNvPr id="5" name="Rectangle 4"/>
          <p:cNvSpPr/>
          <p:nvPr/>
        </p:nvSpPr>
        <p:spPr>
          <a:xfrm rot="19881804">
            <a:off x="8548965" y="5209363"/>
            <a:ext cx="1970861" cy="923330"/>
          </a:xfrm>
          <a:prstGeom prst="rect">
            <a:avLst/>
          </a:prstGeom>
        </p:spPr>
        <p:txBody>
          <a:bodyPr wrap="none">
            <a:spAutoFit/>
          </a:bodyPr>
          <a:lstStyle/>
          <a:p>
            <a:r>
              <a:rPr lang="en-GB" dirty="0"/>
              <a:t>~14 days expected </a:t>
            </a:r>
          </a:p>
          <a:p>
            <a:pPr algn="ctr"/>
            <a:r>
              <a:rPr lang="en-GB" dirty="0"/>
              <a:t>vs </a:t>
            </a:r>
          </a:p>
          <a:p>
            <a:r>
              <a:rPr lang="en-GB" dirty="0"/>
              <a:t>68 days forecasted</a:t>
            </a:r>
          </a:p>
        </p:txBody>
      </p:sp>
    </p:spTree>
    <p:extLst>
      <p:ext uri="{BB962C8B-B14F-4D97-AF65-F5344CB8AC3E}">
        <p14:creationId xmlns:p14="http://schemas.microsoft.com/office/powerpoint/2010/main" val="199060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Plan – Annual Refresh (Regular Candidates)</a:t>
            </a:r>
          </a:p>
        </p:txBody>
      </p:sp>
      <p:pic>
        <p:nvPicPr>
          <p:cNvPr id="3" name="Picture 2"/>
          <p:cNvPicPr>
            <a:picLocks noChangeAspect="1"/>
          </p:cNvPicPr>
          <p:nvPr/>
        </p:nvPicPr>
        <p:blipFill>
          <a:blip r:embed="rId2"/>
          <a:stretch>
            <a:fillRect/>
          </a:stretch>
        </p:blipFill>
        <p:spPr>
          <a:xfrm>
            <a:off x="171450" y="1334273"/>
            <a:ext cx="11906250" cy="5238958"/>
          </a:xfrm>
          <a:prstGeom prst="rect">
            <a:avLst/>
          </a:prstGeom>
        </p:spPr>
      </p:pic>
      <p:sp>
        <p:nvSpPr>
          <p:cNvPr id="4" name="TextBox 3"/>
          <p:cNvSpPr txBox="1"/>
          <p:nvPr/>
        </p:nvSpPr>
        <p:spPr>
          <a:xfrm>
            <a:off x="527381" y="687942"/>
            <a:ext cx="10287000" cy="646331"/>
          </a:xfrm>
          <a:prstGeom prst="rect">
            <a:avLst/>
          </a:prstGeom>
          <a:noFill/>
        </p:spPr>
        <p:txBody>
          <a:bodyPr wrap="square" rtlCol="0">
            <a:spAutoFit/>
          </a:bodyPr>
          <a:lstStyle/>
          <a:p>
            <a:pPr marL="285750" indent="-285750">
              <a:buFont typeface="Arial" panose="020B0604020202020204" pitchFamily="34" charset="0"/>
              <a:buChar char="•"/>
            </a:pPr>
            <a:r>
              <a:rPr lang="en-GB" dirty="0"/>
              <a:t>Annual view of anonymisation is below for regular refresh (~ 10 days of </a:t>
            </a:r>
            <a:r>
              <a:rPr lang="en-GB" dirty="0" err="1"/>
              <a:t>Talend</a:t>
            </a:r>
            <a:r>
              <a:rPr lang="en-GB" dirty="0"/>
              <a:t> effort per Annum). </a:t>
            </a:r>
          </a:p>
          <a:p>
            <a:pPr marL="285750" indent="-285750">
              <a:buFont typeface="Arial" panose="020B0604020202020204" pitchFamily="34" charset="0"/>
              <a:buChar char="•"/>
            </a:pPr>
            <a:r>
              <a:rPr lang="en-GB" dirty="0"/>
              <a:t>CLASS is expected to be refreshed regularly, while HEI is under confirmation for budget from Project.</a:t>
            </a:r>
          </a:p>
        </p:txBody>
      </p:sp>
    </p:spTree>
    <p:extLst>
      <p:ext uri="{BB962C8B-B14F-4D97-AF65-F5344CB8AC3E}">
        <p14:creationId xmlns:p14="http://schemas.microsoft.com/office/powerpoint/2010/main" val="151269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Plan – Annual Refresh (Adhoc)</a:t>
            </a:r>
          </a:p>
        </p:txBody>
      </p:sp>
      <p:pic>
        <p:nvPicPr>
          <p:cNvPr id="3" name="Picture 2"/>
          <p:cNvPicPr>
            <a:picLocks noChangeAspect="1"/>
          </p:cNvPicPr>
          <p:nvPr/>
        </p:nvPicPr>
        <p:blipFill>
          <a:blip r:embed="rId2"/>
          <a:stretch>
            <a:fillRect/>
          </a:stretch>
        </p:blipFill>
        <p:spPr>
          <a:xfrm>
            <a:off x="295275" y="2114550"/>
            <a:ext cx="11677650" cy="3162494"/>
          </a:xfrm>
          <a:prstGeom prst="rect">
            <a:avLst/>
          </a:prstGeom>
        </p:spPr>
      </p:pic>
      <p:sp>
        <p:nvSpPr>
          <p:cNvPr id="4" name="TextBox 3"/>
          <p:cNvSpPr txBox="1"/>
          <p:nvPr/>
        </p:nvSpPr>
        <p:spPr>
          <a:xfrm>
            <a:off x="527381" y="687942"/>
            <a:ext cx="102870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Annual view of anonymisation is below for Adhoc Requests [~ 4 days of </a:t>
            </a:r>
            <a:r>
              <a:rPr lang="en-GB" dirty="0" err="1"/>
              <a:t>Talend</a:t>
            </a:r>
            <a:r>
              <a:rPr lang="en-GB" dirty="0"/>
              <a:t> Effort]. </a:t>
            </a:r>
          </a:p>
          <a:p>
            <a:pPr marL="285750" indent="-285750">
              <a:buFont typeface="Arial" panose="020B0604020202020204" pitchFamily="34" charset="0"/>
              <a:buChar char="•"/>
            </a:pPr>
            <a:r>
              <a:rPr lang="en-GB" dirty="0"/>
              <a:t>CLASS is expected to be refreshed regularly, while HEI is under confirmation for budget from Project.</a:t>
            </a:r>
          </a:p>
          <a:p>
            <a:pPr marL="285750" indent="-285750">
              <a:buFont typeface="Arial" panose="020B0604020202020204" pitchFamily="34" charset="0"/>
              <a:buChar char="•"/>
            </a:pPr>
            <a:r>
              <a:rPr lang="en-GB" dirty="0"/>
              <a:t>GDPR Programme has taken the initiate under Privacy by Design to facilitate monitoring of changes to in-scope systems introducing new sensitive elements as part of the checklists.</a:t>
            </a:r>
          </a:p>
        </p:txBody>
      </p:sp>
    </p:spTree>
    <p:extLst>
      <p:ext uri="{BB962C8B-B14F-4D97-AF65-F5344CB8AC3E}">
        <p14:creationId xmlns:p14="http://schemas.microsoft.com/office/powerpoint/2010/main" val="386147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99753225"/>
              </p:ext>
            </p:extLst>
          </p:nvPr>
        </p:nvGraphicFramePr>
        <p:xfrm>
          <a:off x="695325" y="4905375"/>
          <a:ext cx="10287000" cy="140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151555842"/>
              </p:ext>
            </p:extLst>
          </p:nvPr>
        </p:nvGraphicFramePr>
        <p:xfrm>
          <a:off x="790575" y="2962274"/>
          <a:ext cx="10287000" cy="15716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695325" y="2314575"/>
            <a:ext cx="2369110" cy="369332"/>
          </a:xfrm>
          <a:prstGeom prst="rect">
            <a:avLst/>
          </a:prstGeom>
          <a:noFill/>
        </p:spPr>
        <p:txBody>
          <a:bodyPr wrap="none" rtlCol="0">
            <a:spAutoFit/>
          </a:bodyPr>
          <a:lstStyle/>
          <a:p>
            <a:r>
              <a:rPr lang="en-GB" dirty="0"/>
              <a:t>ADHOC (16 to 20 DAYS)</a:t>
            </a:r>
          </a:p>
        </p:txBody>
      </p:sp>
      <p:sp>
        <p:nvSpPr>
          <p:cNvPr id="7" name="TextBox 6"/>
          <p:cNvSpPr txBox="1"/>
          <p:nvPr/>
        </p:nvSpPr>
        <p:spPr>
          <a:xfrm>
            <a:off x="695325" y="4391025"/>
            <a:ext cx="1922514" cy="369332"/>
          </a:xfrm>
          <a:prstGeom prst="rect">
            <a:avLst/>
          </a:prstGeom>
          <a:noFill/>
        </p:spPr>
        <p:txBody>
          <a:bodyPr wrap="none" rtlCol="0">
            <a:spAutoFit/>
          </a:bodyPr>
          <a:lstStyle/>
          <a:p>
            <a:r>
              <a:rPr lang="en-GB" dirty="0"/>
              <a:t>PLANNED (7 DAYS)</a:t>
            </a:r>
          </a:p>
        </p:txBody>
      </p:sp>
      <p:sp>
        <p:nvSpPr>
          <p:cNvPr id="8" name="Title 1"/>
          <p:cNvSpPr>
            <a:spLocks noGrp="1"/>
          </p:cNvSpPr>
          <p:nvPr>
            <p:ph type="title"/>
          </p:nvPr>
        </p:nvSpPr>
        <p:spPr/>
        <p:txBody>
          <a:bodyPr>
            <a:normAutofit fontScale="90000"/>
          </a:bodyPr>
          <a:lstStyle/>
          <a:p>
            <a:r>
              <a:rPr lang="en-GB" dirty="0"/>
              <a:t>Data Anonymisation - SLA</a:t>
            </a:r>
          </a:p>
        </p:txBody>
      </p:sp>
      <p:sp>
        <p:nvSpPr>
          <p:cNvPr id="2" name="TextBox 1"/>
          <p:cNvSpPr txBox="1"/>
          <p:nvPr/>
        </p:nvSpPr>
        <p:spPr>
          <a:xfrm>
            <a:off x="695325" y="1107042"/>
            <a:ext cx="10287000" cy="923330"/>
          </a:xfrm>
          <a:prstGeom prst="rect">
            <a:avLst/>
          </a:prstGeom>
          <a:noFill/>
        </p:spPr>
        <p:txBody>
          <a:bodyPr wrap="square" rtlCol="0">
            <a:spAutoFit/>
          </a:bodyPr>
          <a:lstStyle/>
          <a:p>
            <a:pPr marL="285750" indent="-285750">
              <a:buFont typeface="Arial" panose="020B0604020202020204" pitchFamily="34" charset="0"/>
              <a:buChar char="•"/>
            </a:pPr>
            <a:r>
              <a:rPr lang="en-GB" dirty="0"/>
              <a:t>Under discussion by Environment Manager with all relevant stakeholders</a:t>
            </a:r>
          </a:p>
          <a:p>
            <a:pPr marL="285750" indent="-285750">
              <a:buFont typeface="Arial" panose="020B0604020202020204" pitchFamily="34" charset="0"/>
              <a:buChar char="•"/>
            </a:pPr>
            <a:r>
              <a:rPr lang="en-GB" dirty="0"/>
              <a:t>This service is not a dedicated service. Business priorities may delay resource availability and adherence to the below suggested timelines.</a:t>
            </a:r>
          </a:p>
        </p:txBody>
      </p:sp>
    </p:spTree>
    <p:extLst>
      <p:ext uri="{BB962C8B-B14F-4D97-AF65-F5344CB8AC3E}">
        <p14:creationId xmlns:p14="http://schemas.microsoft.com/office/powerpoint/2010/main" val="22160547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G PP Template 1" id="{ADD7AFE7-1883-430F-AC44-EDF342C569AD}" vid="{007DEF50-670F-44E8-81B5-DD6B4651A13E}"/>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G PP Template 1" id="{ADD7AFE7-1883-430F-AC44-EDF342C569AD}" vid="{007DEF50-670F-44E8-81B5-DD6B4651A1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10099</TotalTime>
  <Words>1689</Words>
  <Application>Microsoft Office PowerPoint</Application>
  <PresentationFormat>Widescreen</PresentationFormat>
  <Paragraphs>239</Paragraphs>
  <Slides>13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Helvetica</vt:lpstr>
      <vt:lpstr>Verdana</vt:lpstr>
      <vt:lpstr>2_Office Theme</vt:lpstr>
      <vt:lpstr>3_Office Theme</vt:lpstr>
      <vt:lpstr>PowerPoint Presentation</vt:lpstr>
      <vt:lpstr>Handover Update</vt:lpstr>
      <vt:lpstr>Technical &amp; Functional Artefacts</vt:lpstr>
      <vt:lpstr>Operational Artefacts</vt:lpstr>
      <vt:lpstr>Support Model</vt:lpstr>
      <vt:lpstr>Effort / Plan/ Timelines</vt:lpstr>
      <vt:lpstr>Plan – Annual Refresh (Regular Candidates)</vt:lpstr>
      <vt:lpstr>Plan – Annual Refresh (Adhoc)</vt:lpstr>
      <vt:lpstr>Data Anonymisation - SLA</vt:lpstr>
      <vt:lpstr>Appendix</vt:lpstr>
      <vt:lpstr>Non Production Data anonymisation – Design</vt:lpstr>
      <vt:lpstr>Request to Anonymise Standalone Environment</vt:lpstr>
      <vt:lpstr>Request to Refresh CLASS in Integrated Environment</vt:lpstr>
    </vt:vector>
  </TitlesOfParts>
  <Company>SLC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Handover Notes</dc:title>
  <dc:creator>Srini Krishnamoorthi</dc:creator>
  <cp:keywords>DAM Handover</cp:keywords>
  <cp:lastModifiedBy>Gordon Mellin</cp:lastModifiedBy>
  <cp:revision>121</cp:revision>
  <dcterms:created xsi:type="dcterms:W3CDTF">2019-08-26T11:59:28Z</dcterms:created>
  <dcterms:modified xsi:type="dcterms:W3CDTF">2019-09-10T11:15:11Z</dcterms:modified>
</cp:coreProperties>
</file>