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333" r:id="rId2"/>
    <p:sldId id="358" r:id="rId3"/>
    <p:sldId id="359" r:id="rId4"/>
    <p:sldId id="378" r:id="rId5"/>
    <p:sldId id="361" r:id="rId6"/>
    <p:sldId id="362" r:id="rId7"/>
    <p:sldId id="363" r:id="rId8"/>
    <p:sldId id="364" r:id="rId9"/>
    <p:sldId id="365" r:id="rId10"/>
    <p:sldId id="366" r:id="rId11"/>
    <p:sldId id="367" r:id="rId12"/>
    <p:sldId id="368" r:id="rId13"/>
    <p:sldId id="369" r:id="rId14"/>
    <p:sldId id="383" r:id="rId15"/>
    <p:sldId id="372" r:id="rId16"/>
    <p:sldId id="386" r:id="rId17"/>
    <p:sldId id="373" r:id="rId18"/>
    <p:sldId id="374" r:id="rId19"/>
    <p:sldId id="384" r:id="rId20"/>
    <p:sldId id="376" r:id="rId21"/>
    <p:sldId id="3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sonmari"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768B8"/>
    <a:srgbClr val="111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30" d="100"/>
          <a:sy n="130" d="100"/>
        </p:scale>
        <p:origin x="96" y="-3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DC4326-534D-4B89-9065-80AD37B8D533}"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04018237-15B5-401F-9D9E-ADA3CC05CAC2}">
      <dgm:prSet phldrT="[Text]"/>
      <dgm:spPr>
        <a:solidFill>
          <a:schemeClr val="accent1"/>
        </a:solidFill>
      </dgm:spPr>
      <dgm:t>
        <a:bodyPr/>
        <a:lstStyle/>
        <a:p>
          <a:r>
            <a:rPr lang="en-US" dirty="0" smtClean="0"/>
            <a:t>Jul - Dec 2018</a:t>
          </a:r>
        </a:p>
        <a:p>
          <a:r>
            <a:rPr lang="en-US" dirty="0" smtClean="0"/>
            <a:t>Implement TOM to enable a Three Year Technology Strategy</a:t>
          </a:r>
          <a:endParaRPr lang="en-US" dirty="0"/>
        </a:p>
      </dgm:t>
    </dgm:pt>
    <dgm:pt modelId="{0E611327-F5DF-4872-BB6A-01D12BFCBBAF}" type="parTrans" cxnId="{86EFA8CF-20A8-4035-B610-470D10192352}">
      <dgm:prSet/>
      <dgm:spPr/>
      <dgm:t>
        <a:bodyPr/>
        <a:lstStyle/>
        <a:p>
          <a:endParaRPr lang="en-US"/>
        </a:p>
      </dgm:t>
    </dgm:pt>
    <dgm:pt modelId="{72AC36E3-BE7A-4026-BFD1-BEDAAA7ECD71}" type="sibTrans" cxnId="{86EFA8CF-20A8-4035-B610-470D10192352}">
      <dgm:prSet/>
      <dgm:spPr>
        <a:solidFill>
          <a:schemeClr val="accent5">
            <a:lumMod val="75000"/>
          </a:schemeClr>
        </a:solidFill>
      </dgm:spPr>
      <dgm:t>
        <a:bodyPr/>
        <a:lstStyle/>
        <a:p>
          <a:endParaRPr lang="en-US"/>
        </a:p>
      </dgm:t>
    </dgm:pt>
    <dgm:pt modelId="{7ED2949E-9E01-4283-92E0-24A3826EDBF5}">
      <dgm:prSet phldrT="[Text]"/>
      <dgm:spPr>
        <a:solidFill>
          <a:schemeClr val="accent1"/>
        </a:solidFill>
      </dgm:spPr>
      <dgm:t>
        <a:bodyPr/>
        <a:lstStyle/>
        <a:p>
          <a:r>
            <a:rPr lang="en-US" dirty="0" smtClean="0"/>
            <a:t>Jul 2018 - Jun 2019</a:t>
          </a:r>
        </a:p>
        <a:p>
          <a:r>
            <a:rPr lang="en-US" dirty="0" smtClean="0"/>
            <a:t>Year 1 </a:t>
          </a:r>
        </a:p>
        <a:p>
          <a:r>
            <a:rPr lang="en-US" dirty="0" smtClean="0"/>
            <a:t>Technology Strategy </a:t>
          </a:r>
          <a:endParaRPr lang="en-US" dirty="0"/>
        </a:p>
      </dgm:t>
    </dgm:pt>
    <dgm:pt modelId="{A21C24B1-186E-49D4-BB70-37167B145C7A}" type="parTrans" cxnId="{DC9F4F54-2D2B-4AD4-AB82-A05C390839CB}">
      <dgm:prSet/>
      <dgm:spPr/>
      <dgm:t>
        <a:bodyPr/>
        <a:lstStyle/>
        <a:p>
          <a:endParaRPr lang="en-US"/>
        </a:p>
      </dgm:t>
    </dgm:pt>
    <dgm:pt modelId="{5542C7DE-D9AA-4916-9AE4-512B1C3C89F4}" type="sibTrans" cxnId="{DC9F4F54-2D2B-4AD4-AB82-A05C390839CB}">
      <dgm:prSet/>
      <dgm:spPr/>
      <dgm:t>
        <a:bodyPr/>
        <a:lstStyle/>
        <a:p>
          <a:endParaRPr lang="en-US"/>
        </a:p>
      </dgm:t>
    </dgm:pt>
    <dgm:pt modelId="{B4369687-F077-4C50-B4AE-D440732C1537}">
      <dgm:prSet phldrT="[Text]"/>
      <dgm:spPr>
        <a:solidFill>
          <a:schemeClr val="accent1"/>
        </a:solidFill>
      </dgm:spPr>
      <dgm:t>
        <a:bodyPr/>
        <a:lstStyle/>
        <a:p>
          <a:r>
            <a:rPr lang="en-US" dirty="0" smtClean="0"/>
            <a:t>Jul 2019 – Jun 2020</a:t>
          </a:r>
        </a:p>
        <a:p>
          <a:r>
            <a:rPr lang="en-US" dirty="0" smtClean="0"/>
            <a:t>Year 2 </a:t>
          </a:r>
        </a:p>
        <a:p>
          <a:r>
            <a:rPr lang="en-US" dirty="0" smtClean="0"/>
            <a:t>Technology Strategy</a:t>
          </a:r>
          <a:endParaRPr lang="en-US" dirty="0"/>
        </a:p>
      </dgm:t>
    </dgm:pt>
    <dgm:pt modelId="{CFCB1C35-DE1F-4A18-A9C2-44361182E34F}" type="parTrans" cxnId="{43A5BC88-14A9-451A-A0B4-E98E32FF99D4}">
      <dgm:prSet/>
      <dgm:spPr/>
      <dgm:t>
        <a:bodyPr/>
        <a:lstStyle/>
        <a:p>
          <a:endParaRPr lang="en-US"/>
        </a:p>
      </dgm:t>
    </dgm:pt>
    <dgm:pt modelId="{E37C488D-BA87-44D2-8974-530D99494719}" type="sibTrans" cxnId="{43A5BC88-14A9-451A-A0B4-E98E32FF99D4}">
      <dgm:prSet/>
      <dgm:spPr/>
      <dgm:t>
        <a:bodyPr/>
        <a:lstStyle/>
        <a:p>
          <a:endParaRPr lang="en-US"/>
        </a:p>
      </dgm:t>
    </dgm:pt>
    <dgm:pt modelId="{A910C501-F4AB-43D1-B306-8A7033BCE29E}">
      <dgm:prSet phldrT="[Text]"/>
      <dgm:spPr>
        <a:solidFill>
          <a:schemeClr val="accent1"/>
        </a:solidFill>
      </dgm:spPr>
      <dgm:t>
        <a:bodyPr/>
        <a:lstStyle/>
        <a:p>
          <a:r>
            <a:rPr lang="en-US" dirty="0" smtClean="0"/>
            <a:t>Jul 2020 – Jun 2021</a:t>
          </a:r>
        </a:p>
        <a:p>
          <a:r>
            <a:rPr lang="en-US" dirty="0" smtClean="0"/>
            <a:t>Year 3 </a:t>
          </a:r>
        </a:p>
        <a:p>
          <a:r>
            <a:rPr lang="en-US" dirty="0" smtClean="0"/>
            <a:t>Technology Strategy</a:t>
          </a:r>
          <a:endParaRPr lang="en-US" dirty="0"/>
        </a:p>
      </dgm:t>
    </dgm:pt>
    <dgm:pt modelId="{0F85C1E9-E001-4623-B767-A2E72256D514}" type="parTrans" cxnId="{89B5524C-DF12-4124-B852-5379B14210DF}">
      <dgm:prSet/>
      <dgm:spPr/>
      <dgm:t>
        <a:bodyPr/>
        <a:lstStyle/>
        <a:p>
          <a:endParaRPr lang="en-US"/>
        </a:p>
      </dgm:t>
    </dgm:pt>
    <dgm:pt modelId="{FCFA20C5-4F83-4999-BA92-6633CC6A97AB}" type="sibTrans" cxnId="{89B5524C-DF12-4124-B852-5379B14210DF}">
      <dgm:prSet/>
      <dgm:spPr/>
      <dgm:t>
        <a:bodyPr/>
        <a:lstStyle/>
        <a:p>
          <a:endParaRPr lang="en-US"/>
        </a:p>
      </dgm:t>
    </dgm:pt>
    <dgm:pt modelId="{B484FA7E-30C4-4929-BF7D-D9D27B0B6B83}">
      <dgm:prSet phldrT="[Text]"/>
      <dgm:spPr>
        <a:solidFill>
          <a:schemeClr val="accent1"/>
        </a:solidFill>
      </dgm:spPr>
      <dgm:t>
        <a:bodyPr/>
        <a:lstStyle/>
        <a:p>
          <a:r>
            <a:rPr lang="en-US" dirty="0" smtClean="0"/>
            <a:t>Reset for next </a:t>
          </a:r>
        </a:p>
        <a:p>
          <a:r>
            <a:rPr lang="en-US" dirty="0" smtClean="0"/>
            <a:t>Three year </a:t>
          </a:r>
        </a:p>
        <a:p>
          <a:r>
            <a:rPr lang="en-US" dirty="0" smtClean="0"/>
            <a:t>Technology Strategy</a:t>
          </a:r>
          <a:endParaRPr lang="en-US" dirty="0"/>
        </a:p>
      </dgm:t>
    </dgm:pt>
    <dgm:pt modelId="{E6759D93-D005-4988-BF83-6988490AE3F9}" type="sibTrans" cxnId="{0C1C04BD-3369-4AF2-8CBD-188385EFD45A}">
      <dgm:prSet/>
      <dgm:spPr/>
      <dgm:t>
        <a:bodyPr/>
        <a:lstStyle/>
        <a:p>
          <a:endParaRPr lang="en-US"/>
        </a:p>
      </dgm:t>
    </dgm:pt>
    <dgm:pt modelId="{59B13479-FB80-493B-904F-B67A3A1D6ED2}" type="parTrans" cxnId="{0C1C04BD-3369-4AF2-8CBD-188385EFD45A}">
      <dgm:prSet/>
      <dgm:spPr/>
      <dgm:t>
        <a:bodyPr/>
        <a:lstStyle/>
        <a:p>
          <a:endParaRPr lang="en-US"/>
        </a:p>
      </dgm:t>
    </dgm:pt>
    <dgm:pt modelId="{BD0C323C-0E50-4E17-A2D9-154025D16E29}" type="pres">
      <dgm:prSet presAssocID="{ABDC4326-534D-4B89-9065-80AD37B8D533}" presName="Name0" presStyleCnt="0">
        <dgm:presLayoutVars>
          <dgm:dir/>
          <dgm:resizeHandles val="exact"/>
        </dgm:presLayoutVars>
      </dgm:prSet>
      <dgm:spPr/>
      <dgm:t>
        <a:bodyPr/>
        <a:lstStyle/>
        <a:p>
          <a:endParaRPr lang="en-US"/>
        </a:p>
      </dgm:t>
    </dgm:pt>
    <dgm:pt modelId="{69E23411-A808-4C64-9C50-5B615012D2FB}" type="pres">
      <dgm:prSet presAssocID="{ABDC4326-534D-4B89-9065-80AD37B8D533}" presName="cycle" presStyleCnt="0"/>
      <dgm:spPr/>
    </dgm:pt>
    <dgm:pt modelId="{731B96D8-4B48-47AF-BEA1-9316F2978432}" type="pres">
      <dgm:prSet presAssocID="{04018237-15B5-401F-9D9E-ADA3CC05CAC2}" presName="nodeFirstNode" presStyleLbl="node1" presStyleIdx="0" presStyleCnt="5">
        <dgm:presLayoutVars>
          <dgm:bulletEnabled val="1"/>
        </dgm:presLayoutVars>
      </dgm:prSet>
      <dgm:spPr/>
      <dgm:t>
        <a:bodyPr/>
        <a:lstStyle/>
        <a:p>
          <a:endParaRPr lang="en-US"/>
        </a:p>
      </dgm:t>
    </dgm:pt>
    <dgm:pt modelId="{8066C448-3366-456B-BF89-69FC9F31B061}" type="pres">
      <dgm:prSet presAssocID="{72AC36E3-BE7A-4026-BFD1-BEDAAA7ECD71}" presName="sibTransFirstNode" presStyleLbl="bgShp" presStyleIdx="0" presStyleCnt="1"/>
      <dgm:spPr/>
      <dgm:t>
        <a:bodyPr/>
        <a:lstStyle/>
        <a:p>
          <a:endParaRPr lang="en-US"/>
        </a:p>
      </dgm:t>
    </dgm:pt>
    <dgm:pt modelId="{8FB6A329-756D-4BB6-9B78-364088F9B1D4}" type="pres">
      <dgm:prSet presAssocID="{7ED2949E-9E01-4283-92E0-24A3826EDBF5}" presName="nodeFollowingNodes" presStyleLbl="node1" presStyleIdx="1" presStyleCnt="5">
        <dgm:presLayoutVars>
          <dgm:bulletEnabled val="1"/>
        </dgm:presLayoutVars>
      </dgm:prSet>
      <dgm:spPr/>
      <dgm:t>
        <a:bodyPr/>
        <a:lstStyle/>
        <a:p>
          <a:endParaRPr lang="en-US"/>
        </a:p>
      </dgm:t>
    </dgm:pt>
    <dgm:pt modelId="{C547CB08-2F6A-4909-860A-3115C1EDF703}" type="pres">
      <dgm:prSet presAssocID="{B4369687-F077-4C50-B4AE-D440732C1537}" presName="nodeFollowingNodes" presStyleLbl="node1" presStyleIdx="2" presStyleCnt="5">
        <dgm:presLayoutVars>
          <dgm:bulletEnabled val="1"/>
        </dgm:presLayoutVars>
      </dgm:prSet>
      <dgm:spPr/>
      <dgm:t>
        <a:bodyPr/>
        <a:lstStyle/>
        <a:p>
          <a:endParaRPr lang="en-US"/>
        </a:p>
      </dgm:t>
    </dgm:pt>
    <dgm:pt modelId="{58103368-4B28-4A98-ADFA-47E29639942E}" type="pres">
      <dgm:prSet presAssocID="{A910C501-F4AB-43D1-B306-8A7033BCE29E}" presName="nodeFollowingNodes" presStyleLbl="node1" presStyleIdx="3" presStyleCnt="5">
        <dgm:presLayoutVars>
          <dgm:bulletEnabled val="1"/>
        </dgm:presLayoutVars>
      </dgm:prSet>
      <dgm:spPr/>
      <dgm:t>
        <a:bodyPr/>
        <a:lstStyle/>
        <a:p>
          <a:endParaRPr lang="en-US"/>
        </a:p>
      </dgm:t>
    </dgm:pt>
    <dgm:pt modelId="{919263B5-9AF4-44A6-9F6F-E0A4407989FD}" type="pres">
      <dgm:prSet presAssocID="{B484FA7E-30C4-4929-BF7D-D9D27B0B6B83}" presName="nodeFollowingNodes" presStyleLbl="node1" presStyleIdx="4" presStyleCnt="5">
        <dgm:presLayoutVars>
          <dgm:bulletEnabled val="1"/>
        </dgm:presLayoutVars>
      </dgm:prSet>
      <dgm:spPr/>
      <dgm:t>
        <a:bodyPr/>
        <a:lstStyle/>
        <a:p>
          <a:endParaRPr lang="en-US"/>
        </a:p>
      </dgm:t>
    </dgm:pt>
  </dgm:ptLst>
  <dgm:cxnLst>
    <dgm:cxn modelId="{D6B49D66-580F-4726-97C9-E6443ABD2085}" type="presOf" srcId="{72AC36E3-BE7A-4026-BFD1-BEDAAA7ECD71}" destId="{8066C448-3366-456B-BF89-69FC9F31B061}" srcOrd="0" destOrd="0" presId="urn:microsoft.com/office/officeart/2005/8/layout/cycle3"/>
    <dgm:cxn modelId="{DC9F4F54-2D2B-4AD4-AB82-A05C390839CB}" srcId="{ABDC4326-534D-4B89-9065-80AD37B8D533}" destId="{7ED2949E-9E01-4283-92E0-24A3826EDBF5}" srcOrd="1" destOrd="0" parTransId="{A21C24B1-186E-49D4-BB70-37167B145C7A}" sibTransId="{5542C7DE-D9AA-4916-9AE4-512B1C3C89F4}"/>
    <dgm:cxn modelId="{03B7A9F3-0378-4689-8B2B-A0719CF68AA9}" type="presOf" srcId="{B4369687-F077-4C50-B4AE-D440732C1537}" destId="{C547CB08-2F6A-4909-860A-3115C1EDF703}" srcOrd="0" destOrd="0" presId="urn:microsoft.com/office/officeart/2005/8/layout/cycle3"/>
    <dgm:cxn modelId="{7A82BEF6-8BDE-448A-B349-728B1C00FCD9}" type="presOf" srcId="{04018237-15B5-401F-9D9E-ADA3CC05CAC2}" destId="{731B96D8-4B48-47AF-BEA1-9316F2978432}" srcOrd="0" destOrd="0" presId="urn:microsoft.com/office/officeart/2005/8/layout/cycle3"/>
    <dgm:cxn modelId="{89B5524C-DF12-4124-B852-5379B14210DF}" srcId="{ABDC4326-534D-4B89-9065-80AD37B8D533}" destId="{A910C501-F4AB-43D1-B306-8A7033BCE29E}" srcOrd="3" destOrd="0" parTransId="{0F85C1E9-E001-4623-B767-A2E72256D514}" sibTransId="{FCFA20C5-4F83-4999-BA92-6633CC6A97AB}"/>
    <dgm:cxn modelId="{43A5BC88-14A9-451A-A0B4-E98E32FF99D4}" srcId="{ABDC4326-534D-4B89-9065-80AD37B8D533}" destId="{B4369687-F077-4C50-B4AE-D440732C1537}" srcOrd="2" destOrd="0" parTransId="{CFCB1C35-DE1F-4A18-A9C2-44361182E34F}" sibTransId="{E37C488D-BA87-44D2-8974-530D99494719}"/>
    <dgm:cxn modelId="{86EFA8CF-20A8-4035-B610-470D10192352}" srcId="{ABDC4326-534D-4B89-9065-80AD37B8D533}" destId="{04018237-15B5-401F-9D9E-ADA3CC05CAC2}" srcOrd="0" destOrd="0" parTransId="{0E611327-F5DF-4872-BB6A-01D12BFCBBAF}" sibTransId="{72AC36E3-BE7A-4026-BFD1-BEDAAA7ECD71}"/>
    <dgm:cxn modelId="{EB92591F-A0A5-4B16-8A4B-EA156A089F98}" type="presOf" srcId="{B484FA7E-30C4-4929-BF7D-D9D27B0B6B83}" destId="{919263B5-9AF4-44A6-9F6F-E0A4407989FD}" srcOrd="0" destOrd="0" presId="urn:microsoft.com/office/officeart/2005/8/layout/cycle3"/>
    <dgm:cxn modelId="{A27910DD-AB41-4FAE-AEDA-DCB32A98D6E5}" type="presOf" srcId="{A910C501-F4AB-43D1-B306-8A7033BCE29E}" destId="{58103368-4B28-4A98-ADFA-47E29639942E}" srcOrd="0" destOrd="0" presId="urn:microsoft.com/office/officeart/2005/8/layout/cycle3"/>
    <dgm:cxn modelId="{0C1C04BD-3369-4AF2-8CBD-188385EFD45A}" srcId="{ABDC4326-534D-4B89-9065-80AD37B8D533}" destId="{B484FA7E-30C4-4929-BF7D-D9D27B0B6B83}" srcOrd="4" destOrd="0" parTransId="{59B13479-FB80-493B-904F-B67A3A1D6ED2}" sibTransId="{E6759D93-D005-4988-BF83-6988490AE3F9}"/>
    <dgm:cxn modelId="{10E1D2C9-B4B4-4B0C-9FB1-4D6D53793239}" type="presOf" srcId="{7ED2949E-9E01-4283-92E0-24A3826EDBF5}" destId="{8FB6A329-756D-4BB6-9B78-364088F9B1D4}" srcOrd="0" destOrd="0" presId="urn:microsoft.com/office/officeart/2005/8/layout/cycle3"/>
    <dgm:cxn modelId="{A243A56D-5C8D-4C5D-B4DB-24AB9036D08A}" type="presOf" srcId="{ABDC4326-534D-4B89-9065-80AD37B8D533}" destId="{BD0C323C-0E50-4E17-A2D9-154025D16E29}" srcOrd="0" destOrd="0" presId="urn:microsoft.com/office/officeart/2005/8/layout/cycle3"/>
    <dgm:cxn modelId="{8E0200B6-3B9B-4EB4-A4DE-56CC0343DCB6}" type="presParOf" srcId="{BD0C323C-0E50-4E17-A2D9-154025D16E29}" destId="{69E23411-A808-4C64-9C50-5B615012D2FB}" srcOrd="0" destOrd="0" presId="urn:microsoft.com/office/officeart/2005/8/layout/cycle3"/>
    <dgm:cxn modelId="{976F3863-A95F-42B4-AF65-3ACEAB0FAD84}" type="presParOf" srcId="{69E23411-A808-4C64-9C50-5B615012D2FB}" destId="{731B96D8-4B48-47AF-BEA1-9316F2978432}" srcOrd="0" destOrd="0" presId="urn:microsoft.com/office/officeart/2005/8/layout/cycle3"/>
    <dgm:cxn modelId="{5A66EA27-994A-4D23-8252-DAFE90D4F664}" type="presParOf" srcId="{69E23411-A808-4C64-9C50-5B615012D2FB}" destId="{8066C448-3366-456B-BF89-69FC9F31B061}" srcOrd="1" destOrd="0" presId="urn:microsoft.com/office/officeart/2005/8/layout/cycle3"/>
    <dgm:cxn modelId="{24794115-2ED6-4576-A529-7C71C1AB2417}" type="presParOf" srcId="{69E23411-A808-4C64-9C50-5B615012D2FB}" destId="{8FB6A329-756D-4BB6-9B78-364088F9B1D4}" srcOrd="2" destOrd="0" presId="urn:microsoft.com/office/officeart/2005/8/layout/cycle3"/>
    <dgm:cxn modelId="{F5E88593-C6E1-487D-939E-C051DDCB32B8}" type="presParOf" srcId="{69E23411-A808-4C64-9C50-5B615012D2FB}" destId="{C547CB08-2F6A-4909-860A-3115C1EDF703}" srcOrd="3" destOrd="0" presId="urn:microsoft.com/office/officeart/2005/8/layout/cycle3"/>
    <dgm:cxn modelId="{3ED5C977-8299-436E-BB7E-E8B5A8B4D369}" type="presParOf" srcId="{69E23411-A808-4C64-9C50-5B615012D2FB}" destId="{58103368-4B28-4A98-ADFA-47E29639942E}" srcOrd="4" destOrd="0" presId="urn:microsoft.com/office/officeart/2005/8/layout/cycle3"/>
    <dgm:cxn modelId="{8CBBFBB2-1268-4E18-BCA9-199FB3282BCB}" type="presParOf" srcId="{69E23411-A808-4C64-9C50-5B615012D2FB}" destId="{919263B5-9AF4-44A6-9F6F-E0A4407989FD}"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E3FA3E-FC55-4C8F-B7F7-83400BB69512}"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2734B1A3-5B87-4B4A-ABDD-60A03048A233}">
      <dgm:prSet phldrT="[Text]" custT="1"/>
      <dgm:spPr>
        <a:xfrm>
          <a:off x="3820781" y="1298"/>
          <a:ext cx="638487" cy="330580"/>
        </a:xfrm>
      </dgm:spPr>
      <dgm:t>
        <a:bodyPr/>
        <a:lstStyle/>
        <a:p>
          <a:r>
            <a:rPr lang="en-GB" sz="1000" dirty="0" smtClean="0">
              <a:solidFill>
                <a:schemeClr val="tx1"/>
              </a:solidFill>
            </a:rPr>
            <a:t>CIO</a:t>
          </a:r>
        </a:p>
      </dgm:t>
    </dgm:pt>
    <dgm:pt modelId="{D345ABA0-BC43-4FE8-96A3-ECAF9B8ADF77}" type="parTrans" cxnId="{091D518B-CC39-43DC-B18E-0D8396DE9F6B}">
      <dgm:prSet/>
      <dgm:spPr/>
      <dgm:t>
        <a:bodyPr/>
        <a:lstStyle/>
        <a:p>
          <a:endParaRPr lang="en-US" sz="1000">
            <a:solidFill>
              <a:schemeClr val="tx1"/>
            </a:solidFill>
          </a:endParaRPr>
        </a:p>
      </dgm:t>
    </dgm:pt>
    <dgm:pt modelId="{8591C0F1-652A-4AAC-ACCF-DA94A85E170E}" type="sibTrans" cxnId="{091D518B-CC39-43DC-B18E-0D8396DE9F6B}">
      <dgm:prSet custT="1"/>
      <dgm:spPr>
        <a:xfrm>
          <a:off x="3948479" y="258417"/>
          <a:ext cx="574639" cy="110193"/>
        </a:xfrm>
      </dgm:spPr>
      <dgm:t>
        <a:bodyPr/>
        <a:lstStyle/>
        <a:p>
          <a:r>
            <a:rPr lang="en-US" sz="1000" dirty="0" smtClean="0">
              <a:solidFill>
                <a:schemeClr val="tx1"/>
              </a:solidFill>
            </a:rPr>
            <a:t>Adrian Tucker</a:t>
          </a:r>
          <a:endParaRPr lang="en-US" sz="1000" dirty="0">
            <a:solidFill>
              <a:schemeClr val="tx1"/>
            </a:solidFill>
          </a:endParaRPr>
        </a:p>
      </dgm:t>
    </dgm:pt>
    <dgm:pt modelId="{6B73698A-8442-4CDF-A52D-342A5BB03DFC}">
      <dgm:prSet phldrT="[Text]" custT="1"/>
      <dgm:spPr>
        <a:xfrm>
          <a:off x="2107566" y="1044464"/>
          <a:ext cx="638487" cy="330580"/>
        </a:xfrm>
      </dgm:spPr>
      <dgm:t>
        <a:bodyPr/>
        <a:lstStyle/>
        <a:p>
          <a:r>
            <a:rPr lang="en-GB" sz="1000" dirty="0" smtClean="0">
              <a:solidFill>
                <a:schemeClr val="tx1"/>
              </a:solidFill>
            </a:rPr>
            <a:t>Architecture</a:t>
          </a:r>
          <a:endParaRPr lang="en-US" sz="1000" dirty="0" smtClean="0">
            <a:solidFill>
              <a:schemeClr val="tx1"/>
            </a:solidFill>
          </a:endParaRPr>
        </a:p>
      </dgm:t>
    </dgm:pt>
    <dgm:pt modelId="{8B1A097E-2E99-4647-A66C-42FAA7B44296}" type="parTrans" cxnId="{CAFAC652-D9F5-4911-BF1E-AA79FC1277DF}">
      <dgm:prSet/>
      <dgm:spPr>
        <a:xfrm>
          <a:off x="2426810" y="331879"/>
          <a:ext cx="1713215" cy="712585"/>
        </a:xfrm>
        <a:ln>
          <a:prstDash val="sysDash"/>
        </a:ln>
      </dgm:spPr>
      <dgm:t>
        <a:bodyPr/>
        <a:lstStyle/>
        <a:p>
          <a:endParaRPr lang="en-US" sz="1000">
            <a:solidFill>
              <a:schemeClr val="tx1"/>
            </a:solidFill>
          </a:endParaRPr>
        </a:p>
      </dgm:t>
    </dgm:pt>
    <dgm:pt modelId="{A9D8B9F3-8B43-4F0D-8E72-C0904BBEE803}" type="sibTrans" cxnId="{CAFAC652-D9F5-4911-BF1E-AA79FC1277DF}">
      <dgm:prSet custT="1"/>
      <dgm:spPr>
        <a:xfrm>
          <a:off x="2235264" y="1301583"/>
          <a:ext cx="574639" cy="110193"/>
        </a:xfrm>
      </dgm:spPr>
      <dgm:t>
        <a:bodyPr/>
        <a:lstStyle/>
        <a:p>
          <a:r>
            <a:rPr lang="en-US" sz="1000" dirty="0" smtClean="0">
              <a:solidFill>
                <a:schemeClr val="tx1"/>
              </a:solidFill>
            </a:rPr>
            <a:t>Alex </a:t>
          </a:r>
          <a:r>
            <a:rPr lang="en-US" sz="1000" dirty="0" err="1" smtClean="0">
              <a:solidFill>
                <a:schemeClr val="tx1"/>
              </a:solidFill>
            </a:rPr>
            <a:t>Ciambrone</a:t>
          </a:r>
          <a:endParaRPr lang="en-US" sz="1000" dirty="0">
            <a:solidFill>
              <a:schemeClr val="tx1"/>
            </a:solidFill>
          </a:endParaRPr>
        </a:p>
      </dgm:t>
    </dgm:pt>
    <dgm:pt modelId="{61E1B2DC-2A87-4A47-A35E-EEED1BD593EF}">
      <dgm:prSet phldrT="[Text]" custT="1"/>
      <dgm:spPr>
        <a:xfrm>
          <a:off x="3820781" y="1044464"/>
          <a:ext cx="638487" cy="330580"/>
        </a:xfrm>
      </dgm:spPr>
      <dgm:t>
        <a:bodyPr/>
        <a:lstStyle/>
        <a:p>
          <a:r>
            <a:rPr lang="en-US" sz="1000" dirty="0" smtClean="0">
              <a:solidFill>
                <a:schemeClr val="tx1"/>
              </a:solidFill>
            </a:rPr>
            <a:t>Technology  </a:t>
          </a:r>
        </a:p>
        <a:p>
          <a:r>
            <a:rPr lang="en-US" sz="1000" dirty="0" smtClean="0">
              <a:solidFill>
                <a:schemeClr val="tx1"/>
              </a:solidFill>
            </a:rPr>
            <a:t>Delivery</a:t>
          </a:r>
        </a:p>
      </dgm:t>
    </dgm:pt>
    <dgm:pt modelId="{33FCCE19-9D35-46F1-B685-DACD2BCECBCF}" type="parTrans" cxnId="{767EAAAE-40BA-451F-AD6E-0F5DE5F4CAE6}">
      <dgm:prSet/>
      <dgm:spPr>
        <a:xfrm>
          <a:off x="4094305" y="331879"/>
          <a:ext cx="91440" cy="712585"/>
        </a:xfrm>
      </dgm:spPr>
      <dgm:t>
        <a:bodyPr/>
        <a:lstStyle/>
        <a:p>
          <a:endParaRPr lang="en-US" sz="1000">
            <a:solidFill>
              <a:schemeClr val="tx1"/>
            </a:solidFill>
          </a:endParaRPr>
        </a:p>
      </dgm:t>
    </dgm:pt>
    <dgm:pt modelId="{4EBF0372-89D9-4D11-9CE2-2EB8EB132473}" type="sibTrans" cxnId="{767EAAAE-40BA-451F-AD6E-0F5DE5F4CAE6}">
      <dgm:prSet custT="1"/>
      <dgm:spPr>
        <a:xfrm>
          <a:off x="3948479" y="1301583"/>
          <a:ext cx="574639" cy="110193"/>
        </a:xfrm>
      </dgm:spPr>
      <dgm:t>
        <a:bodyPr/>
        <a:lstStyle/>
        <a:p>
          <a:r>
            <a:rPr lang="en-US" sz="1000" dirty="0" smtClean="0">
              <a:solidFill>
                <a:schemeClr val="tx1"/>
              </a:solidFill>
            </a:rPr>
            <a:t>Nigel Carroll</a:t>
          </a:r>
          <a:endParaRPr lang="en-US" sz="1000" dirty="0">
            <a:solidFill>
              <a:schemeClr val="tx1"/>
            </a:solidFill>
          </a:endParaRPr>
        </a:p>
      </dgm:t>
    </dgm:pt>
    <dgm:pt modelId="{36B38662-EDDA-465B-9904-1AAA006632F9}">
      <dgm:prSet phldrT="[Text]" custT="1"/>
      <dgm:spPr>
        <a:xfrm>
          <a:off x="2964174" y="1044464"/>
          <a:ext cx="638487" cy="330580"/>
        </a:xfrm>
      </dgm:spPr>
      <dgm:t>
        <a:bodyPr/>
        <a:lstStyle/>
        <a:p>
          <a:r>
            <a:rPr lang="en-US" sz="1000" dirty="0" smtClean="0">
              <a:solidFill>
                <a:schemeClr val="tx1"/>
              </a:solidFill>
            </a:rPr>
            <a:t>Portfolio</a:t>
          </a:r>
        </a:p>
        <a:p>
          <a:r>
            <a:rPr lang="en-US" sz="1000" dirty="0" smtClean="0">
              <a:solidFill>
                <a:schemeClr val="tx1"/>
              </a:solidFill>
            </a:rPr>
            <a:t> Management</a:t>
          </a:r>
        </a:p>
      </dgm:t>
    </dgm:pt>
    <dgm:pt modelId="{916405C3-6DC2-4D47-BC79-504B9BA89F1E}" type="parTrans" cxnId="{609E99AE-C569-417F-A265-964491E75EA1}">
      <dgm:prSet/>
      <dgm:spPr>
        <a:xfrm>
          <a:off x="3283418" y="331879"/>
          <a:ext cx="856607" cy="712585"/>
        </a:xfrm>
        <a:ln>
          <a:prstDash val="sysDash"/>
        </a:ln>
      </dgm:spPr>
      <dgm:t>
        <a:bodyPr/>
        <a:lstStyle/>
        <a:p>
          <a:endParaRPr lang="en-US" sz="1000">
            <a:solidFill>
              <a:schemeClr val="tx1"/>
            </a:solidFill>
          </a:endParaRPr>
        </a:p>
      </dgm:t>
    </dgm:pt>
    <dgm:pt modelId="{5AFAA8D0-8F96-4F5B-BA1C-162CE834F8A0}" type="sibTrans" cxnId="{609E99AE-C569-417F-A265-964491E75EA1}">
      <dgm:prSet custT="1"/>
      <dgm:spPr>
        <a:xfrm>
          <a:off x="3091871" y="1301583"/>
          <a:ext cx="574639" cy="110193"/>
        </a:xfrm>
      </dgm:spPr>
      <dgm:t>
        <a:bodyPr/>
        <a:lstStyle/>
        <a:p>
          <a:r>
            <a:rPr lang="en-US" sz="1000" dirty="0" smtClean="0">
              <a:solidFill>
                <a:schemeClr val="tx1"/>
              </a:solidFill>
            </a:rPr>
            <a:t>Elaine </a:t>
          </a:r>
          <a:r>
            <a:rPr lang="en-US" sz="1000" dirty="0" err="1" smtClean="0">
              <a:solidFill>
                <a:schemeClr val="tx1"/>
              </a:solidFill>
            </a:rPr>
            <a:t>Whitefoot</a:t>
          </a:r>
          <a:endParaRPr lang="en-US" sz="1000" dirty="0">
            <a:solidFill>
              <a:schemeClr val="tx1"/>
            </a:solidFill>
          </a:endParaRPr>
        </a:p>
      </dgm:t>
    </dgm:pt>
    <dgm:pt modelId="{84C89AD0-3527-4A37-8A33-09727B3EF1A7}">
      <dgm:prSet custT="1"/>
      <dgm:spPr>
        <a:xfrm>
          <a:off x="4677389" y="1044464"/>
          <a:ext cx="638487" cy="330580"/>
        </a:xfrm>
      </dgm:spPr>
      <dgm:t>
        <a:bodyPr/>
        <a:lstStyle/>
        <a:p>
          <a:r>
            <a:rPr lang="en-GB" sz="1000" dirty="0" smtClean="0">
              <a:solidFill>
                <a:schemeClr val="tx1"/>
              </a:solidFill>
            </a:rPr>
            <a:t>Technology</a:t>
          </a:r>
        </a:p>
        <a:p>
          <a:r>
            <a:rPr lang="en-GB" sz="1000" dirty="0" smtClean="0">
              <a:solidFill>
                <a:schemeClr val="tx1"/>
              </a:solidFill>
            </a:rPr>
            <a:t> Operations</a:t>
          </a:r>
          <a:endParaRPr lang="en-GB" sz="1000" dirty="0">
            <a:solidFill>
              <a:schemeClr val="tx1"/>
            </a:solidFill>
          </a:endParaRPr>
        </a:p>
      </dgm:t>
    </dgm:pt>
    <dgm:pt modelId="{ED30DC77-7F7A-4088-92CE-E84FD8D1F3E8}" type="parTrans" cxnId="{D14B1877-4E12-4F5E-BD32-6A43B9BD9880}">
      <dgm:prSet/>
      <dgm:spPr>
        <a:xfrm>
          <a:off x="4140025" y="331879"/>
          <a:ext cx="856607" cy="712585"/>
        </a:xfrm>
      </dgm:spPr>
      <dgm:t>
        <a:bodyPr/>
        <a:lstStyle/>
        <a:p>
          <a:endParaRPr lang="en-GB" sz="1000">
            <a:solidFill>
              <a:schemeClr val="tx1"/>
            </a:solidFill>
          </a:endParaRPr>
        </a:p>
      </dgm:t>
    </dgm:pt>
    <dgm:pt modelId="{FDE7234D-ED0D-4A61-9B00-54C9C4D0F594}" type="sibTrans" cxnId="{D14B1877-4E12-4F5E-BD32-6A43B9BD9880}">
      <dgm:prSet custT="1"/>
      <dgm:spPr>
        <a:xfrm>
          <a:off x="4805086" y="1301583"/>
          <a:ext cx="574639" cy="110193"/>
        </a:xfrm>
      </dgm:spPr>
      <dgm:t>
        <a:bodyPr/>
        <a:lstStyle/>
        <a:p>
          <a:r>
            <a:rPr lang="en-GB" sz="1000" dirty="0" smtClean="0">
              <a:solidFill>
                <a:schemeClr val="tx1"/>
              </a:solidFill>
            </a:rPr>
            <a:t>Brian Morris</a:t>
          </a:r>
          <a:endParaRPr lang="en-GB" sz="1000" dirty="0">
            <a:solidFill>
              <a:schemeClr val="tx1"/>
            </a:solidFill>
          </a:endParaRPr>
        </a:p>
      </dgm:t>
    </dgm:pt>
    <dgm:pt modelId="{277162B4-482C-4C9A-BEE3-46D584A5B9E1}">
      <dgm:prSet custT="1"/>
      <dgm:spPr>
        <a:xfrm>
          <a:off x="5533996" y="1044464"/>
          <a:ext cx="638487" cy="330580"/>
        </a:xfrm>
      </dgm:spPr>
      <dgm:t>
        <a:bodyPr/>
        <a:lstStyle/>
        <a:p>
          <a:r>
            <a:rPr lang="en-US" sz="1000" dirty="0" smtClean="0">
              <a:solidFill>
                <a:schemeClr val="tx1"/>
              </a:solidFill>
            </a:rPr>
            <a:t>Technology </a:t>
          </a:r>
        </a:p>
        <a:p>
          <a:r>
            <a:rPr lang="en-US" sz="1000" dirty="0" smtClean="0">
              <a:solidFill>
                <a:schemeClr val="tx1"/>
              </a:solidFill>
            </a:rPr>
            <a:t>Services</a:t>
          </a:r>
          <a:endParaRPr lang="en-US" sz="1000" dirty="0">
            <a:solidFill>
              <a:schemeClr val="tx1"/>
            </a:solidFill>
          </a:endParaRPr>
        </a:p>
      </dgm:t>
    </dgm:pt>
    <dgm:pt modelId="{A9335185-457F-4E62-90ED-EE4ED7F76896}" type="parTrans" cxnId="{89818ED1-2EC8-45FF-9B9F-BB156272ECE2}">
      <dgm:prSet/>
      <dgm:spPr>
        <a:xfrm>
          <a:off x="4140025" y="331879"/>
          <a:ext cx="1713215" cy="712585"/>
        </a:xfrm>
      </dgm:spPr>
      <dgm:t>
        <a:bodyPr/>
        <a:lstStyle/>
        <a:p>
          <a:endParaRPr lang="en-US" sz="1000">
            <a:solidFill>
              <a:schemeClr val="tx1"/>
            </a:solidFill>
          </a:endParaRPr>
        </a:p>
      </dgm:t>
    </dgm:pt>
    <dgm:pt modelId="{CC8C50E3-27AD-4B63-A8F1-177DF402EF93}" type="sibTrans" cxnId="{89818ED1-2EC8-45FF-9B9F-BB156272ECE2}">
      <dgm:prSet custT="1"/>
      <dgm:spPr>
        <a:xfrm>
          <a:off x="5661694" y="1301583"/>
          <a:ext cx="574639" cy="110193"/>
        </a:xfrm>
      </dgm:spPr>
      <dgm:t>
        <a:bodyPr/>
        <a:lstStyle/>
        <a:p>
          <a:r>
            <a:rPr lang="en-US" sz="1000" dirty="0" smtClean="0">
              <a:solidFill>
                <a:schemeClr val="tx1"/>
              </a:solidFill>
            </a:rPr>
            <a:t>Eddie O’Hara</a:t>
          </a:r>
          <a:endParaRPr lang="en-US" sz="1000" dirty="0">
            <a:solidFill>
              <a:schemeClr val="tx1"/>
            </a:solidFill>
          </a:endParaRPr>
        </a:p>
      </dgm:t>
    </dgm:pt>
    <dgm:pt modelId="{1E027297-7F98-4177-82D1-F0EDA7AA27CE}" type="asst">
      <dgm:prSet custT="1"/>
      <dgm:spPr/>
      <dgm:t>
        <a:bodyPr/>
        <a:lstStyle/>
        <a:p>
          <a:r>
            <a:rPr lang="en-US" sz="1000" dirty="0" smtClean="0">
              <a:solidFill>
                <a:schemeClr val="tx1"/>
              </a:solidFill>
            </a:rPr>
            <a:t>Finance </a:t>
          </a:r>
        </a:p>
        <a:p>
          <a:r>
            <a:rPr lang="en-US" sz="1000" dirty="0" smtClean="0">
              <a:solidFill>
                <a:schemeClr val="tx1"/>
              </a:solidFill>
            </a:rPr>
            <a:t>Business Partner</a:t>
          </a:r>
          <a:endParaRPr lang="en-US" sz="1000" dirty="0">
            <a:solidFill>
              <a:schemeClr val="tx1"/>
            </a:solidFill>
          </a:endParaRPr>
        </a:p>
      </dgm:t>
    </dgm:pt>
    <dgm:pt modelId="{F6769FBD-A3F0-4453-A3B8-C6D93CDDB1AB}" type="parTrans" cxnId="{4D13D2F9-643E-4F43-8E7B-18408029AA6C}">
      <dgm:prSet/>
      <dgm:spPr/>
      <dgm:t>
        <a:bodyPr/>
        <a:lstStyle/>
        <a:p>
          <a:endParaRPr lang="en-US" sz="1000">
            <a:solidFill>
              <a:schemeClr val="tx1"/>
            </a:solidFill>
          </a:endParaRPr>
        </a:p>
      </dgm:t>
    </dgm:pt>
    <dgm:pt modelId="{5EB43CB3-5741-4587-949C-72C6AB061D2D}" type="sibTrans" cxnId="{4D13D2F9-643E-4F43-8E7B-18408029AA6C}">
      <dgm:prSet custT="1"/>
      <dgm:spPr/>
      <dgm:t>
        <a:bodyPr/>
        <a:lstStyle/>
        <a:p>
          <a:r>
            <a:rPr lang="en-US" sz="1000" dirty="0" smtClean="0">
              <a:solidFill>
                <a:schemeClr val="tx1"/>
              </a:solidFill>
            </a:rPr>
            <a:t>Carol Ann Cox</a:t>
          </a:r>
          <a:endParaRPr lang="en-US" sz="1000" dirty="0">
            <a:solidFill>
              <a:schemeClr val="tx1"/>
            </a:solidFill>
          </a:endParaRPr>
        </a:p>
      </dgm:t>
    </dgm:pt>
    <dgm:pt modelId="{DD4DF58B-C0B4-4775-9013-08F62A28BA72}">
      <dgm:prSet custT="1"/>
      <dgm:spPr/>
      <dgm:t>
        <a:bodyPr/>
        <a:lstStyle/>
        <a:p>
          <a:r>
            <a:rPr lang="en-US" sz="1000" dirty="0" smtClean="0">
              <a:solidFill>
                <a:schemeClr val="tx1"/>
              </a:solidFill>
            </a:rPr>
            <a:t>Software </a:t>
          </a:r>
        </a:p>
        <a:p>
          <a:r>
            <a:rPr lang="en-US" sz="1000" dirty="0" smtClean="0">
              <a:solidFill>
                <a:schemeClr val="tx1"/>
              </a:solidFill>
            </a:rPr>
            <a:t>Delivery</a:t>
          </a:r>
          <a:endParaRPr lang="en-US" sz="1000" dirty="0">
            <a:solidFill>
              <a:schemeClr val="tx1"/>
            </a:solidFill>
          </a:endParaRPr>
        </a:p>
      </dgm:t>
    </dgm:pt>
    <dgm:pt modelId="{8296B3FE-42BA-4059-9A22-909B0F0433D9}" type="parTrans" cxnId="{5B0A6B75-8697-4A77-95B4-17F4715B59DD}">
      <dgm:prSet/>
      <dgm:spPr/>
      <dgm:t>
        <a:bodyPr/>
        <a:lstStyle/>
        <a:p>
          <a:endParaRPr lang="en-US" sz="1000">
            <a:solidFill>
              <a:schemeClr val="tx1"/>
            </a:solidFill>
          </a:endParaRPr>
        </a:p>
      </dgm:t>
    </dgm:pt>
    <dgm:pt modelId="{46DF47EE-46A4-4AB3-ACFA-49610145507A}" type="sibTrans" cxnId="{5B0A6B75-8697-4A77-95B4-17F4715B59DD}">
      <dgm:prSet custT="1"/>
      <dgm:spPr/>
      <dgm:t>
        <a:bodyPr/>
        <a:lstStyle/>
        <a:p>
          <a:r>
            <a:rPr lang="en-US" sz="1000" dirty="0" smtClean="0">
              <a:solidFill>
                <a:schemeClr val="tx1"/>
              </a:solidFill>
            </a:rPr>
            <a:t>Jon </a:t>
          </a:r>
          <a:r>
            <a:rPr lang="en-US" sz="1000" dirty="0" smtClean="0">
              <a:solidFill>
                <a:schemeClr val="tx1"/>
              </a:solidFill>
            </a:rPr>
            <a:t>Hopkins</a:t>
          </a:r>
          <a:endParaRPr lang="en-US" sz="1000" dirty="0">
            <a:solidFill>
              <a:schemeClr val="tx1"/>
            </a:solidFill>
          </a:endParaRPr>
        </a:p>
      </dgm:t>
    </dgm:pt>
    <dgm:pt modelId="{0AFF7BEE-5A64-42B5-9092-1EB32416B5DC}">
      <dgm:prSet custT="1"/>
      <dgm:spPr/>
      <dgm:t>
        <a:bodyPr/>
        <a:lstStyle/>
        <a:p>
          <a:r>
            <a:rPr lang="en-US" sz="1000" dirty="0" smtClean="0">
              <a:solidFill>
                <a:schemeClr val="tx1"/>
              </a:solidFill>
            </a:rPr>
            <a:t>CISO &amp; </a:t>
          </a:r>
        </a:p>
        <a:p>
          <a:r>
            <a:rPr lang="en-US" sz="1000" dirty="0" smtClean="0">
              <a:solidFill>
                <a:schemeClr val="tx1"/>
              </a:solidFill>
            </a:rPr>
            <a:t>Platform Delivery</a:t>
          </a:r>
          <a:endParaRPr lang="en-US" sz="1000" dirty="0">
            <a:solidFill>
              <a:schemeClr val="tx1"/>
            </a:solidFill>
          </a:endParaRPr>
        </a:p>
      </dgm:t>
    </dgm:pt>
    <dgm:pt modelId="{D04BE0D8-F551-443C-A594-1B469EF32773}" type="parTrans" cxnId="{4D53BFA8-3F24-4C38-8059-E2EED2B9922E}">
      <dgm:prSet/>
      <dgm:spPr/>
      <dgm:t>
        <a:bodyPr/>
        <a:lstStyle/>
        <a:p>
          <a:endParaRPr lang="en-US" sz="1000">
            <a:solidFill>
              <a:schemeClr val="tx1"/>
            </a:solidFill>
          </a:endParaRPr>
        </a:p>
      </dgm:t>
    </dgm:pt>
    <dgm:pt modelId="{C2AB5C94-0497-4B84-8420-60D78688A50D}" type="sibTrans" cxnId="{4D53BFA8-3F24-4C38-8059-E2EED2B9922E}">
      <dgm:prSet custT="1"/>
      <dgm:spPr/>
      <dgm:t>
        <a:bodyPr/>
        <a:lstStyle/>
        <a:p>
          <a:r>
            <a:rPr lang="en-US" sz="1000" dirty="0" err="1" smtClean="0">
              <a:solidFill>
                <a:schemeClr val="tx1"/>
              </a:solidFill>
            </a:rPr>
            <a:t>Alun</a:t>
          </a:r>
          <a:r>
            <a:rPr lang="en-US" sz="1000" dirty="0" smtClean="0">
              <a:solidFill>
                <a:schemeClr val="tx1"/>
              </a:solidFill>
            </a:rPr>
            <a:t> </a:t>
          </a:r>
          <a:r>
            <a:rPr lang="en-US" sz="1000" dirty="0" err="1" smtClean="0">
              <a:solidFill>
                <a:schemeClr val="tx1"/>
              </a:solidFill>
            </a:rPr>
            <a:t>McGlinchey</a:t>
          </a:r>
          <a:endParaRPr lang="en-US" sz="1000" dirty="0">
            <a:solidFill>
              <a:schemeClr val="tx1"/>
            </a:solidFill>
          </a:endParaRPr>
        </a:p>
      </dgm:t>
    </dgm:pt>
    <dgm:pt modelId="{1EC2C272-F394-48B9-B5E3-0D5664E29079}" type="asst">
      <dgm:prSet custT="1"/>
      <dgm:spPr>
        <a:xfrm>
          <a:off x="3392477" y="522881"/>
          <a:ext cx="638487" cy="330580"/>
        </a:xfrm>
      </dgm:spPr>
      <dgm:t>
        <a:bodyPr/>
        <a:lstStyle/>
        <a:p>
          <a:r>
            <a:rPr lang="en-GB" sz="1000" dirty="0" smtClean="0">
              <a:solidFill>
                <a:schemeClr val="tx1"/>
              </a:solidFill>
            </a:rPr>
            <a:t>Team </a:t>
          </a:r>
        </a:p>
        <a:p>
          <a:r>
            <a:rPr lang="en-GB" sz="1000" dirty="0" smtClean="0">
              <a:solidFill>
                <a:schemeClr val="tx1"/>
              </a:solidFill>
            </a:rPr>
            <a:t>Admin</a:t>
          </a:r>
          <a:endParaRPr lang="en-GB" sz="1000" dirty="0">
            <a:solidFill>
              <a:schemeClr val="tx1"/>
            </a:solidFill>
          </a:endParaRPr>
        </a:p>
      </dgm:t>
    </dgm:pt>
    <dgm:pt modelId="{EFB882F1-E989-4DF8-8B82-BCCFEE2204F2}" type="sibTrans" cxnId="{72A54919-C1D1-4C64-9027-3F1A2FAD9F88}">
      <dgm:prSet custT="1"/>
      <dgm:spPr>
        <a:xfrm>
          <a:off x="3520175" y="780000"/>
          <a:ext cx="574639" cy="110193"/>
        </a:xfrm>
      </dgm:spPr>
      <dgm:t>
        <a:bodyPr/>
        <a:lstStyle/>
        <a:p>
          <a:r>
            <a:rPr lang="en-GB" sz="1000" dirty="0" smtClean="0">
              <a:solidFill>
                <a:schemeClr val="tx1"/>
              </a:solidFill>
            </a:rPr>
            <a:t>Cath Heywood (I)</a:t>
          </a:r>
          <a:endParaRPr lang="en-GB" sz="1000" dirty="0">
            <a:solidFill>
              <a:schemeClr val="tx1"/>
            </a:solidFill>
          </a:endParaRPr>
        </a:p>
      </dgm:t>
    </dgm:pt>
    <dgm:pt modelId="{D62378DA-4913-4984-9C68-8EC5D8F8DFD5}" type="parTrans" cxnId="{72A54919-C1D1-4C64-9027-3F1A2FAD9F88}">
      <dgm:prSet/>
      <dgm:spPr>
        <a:xfrm>
          <a:off x="4030965" y="331879"/>
          <a:ext cx="109059" cy="356292"/>
        </a:xfrm>
      </dgm:spPr>
      <dgm:t>
        <a:bodyPr/>
        <a:lstStyle/>
        <a:p>
          <a:endParaRPr lang="en-GB" sz="1000">
            <a:solidFill>
              <a:schemeClr val="tx1"/>
            </a:solidFill>
          </a:endParaRPr>
        </a:p>
      </dgm:t>
    </dgm:pt>
    <dgm:pt modelId="{812B498E-7156-4512-9021-1E993F90B81E}" type="pres">
      <dgm:prSet presAssocID="{2DE3FA3E-FC55-4C8F-B7F7-83400BB69512}" presName="hierChild1" presStyleCnt="0">
        <dgm:presLayoutVars>
          <dgm:orgChart val="1"/>
          <dgm:chPref val="1"/>
          <dgm:dir/>
          <dgm:animOne val="branch"/>
          <dgm:animLvl val="lvl"/>
          <dgm:resizeHandles/>
        </dgm:presLayoutVars>
      </dgm:prSet>
      <dgm:spPr/>
      <dgm:t>
        <a:bodyPr/>
        <a:lstStyle/>
        <a:p>
          <a:endParaRPr lang="en-US"/>
        </a:p>
      </dgm:t>
    </dgm:pt>
    <dgm:pt modelId="{A92C77B2-A963-4079-9E89-93976FB174E4}" type="pres">
      <dgm:prSet presAssocID="{2734B1A3-5B87-4B4A-ABDD-60A03048A233}" presName="hierRoot1" presStyleCnt="0">
        <dgm:presLayoutVars>
          <dgm:hierBranch/>
        </dgm:presLayoutVars>
      </dgm:prSet>
      <dgm:spPr/>
      <dgm:t>
        <a:bodyPr/>
        <a:lstStyle/>
        <a:p>
          <a:endParaRPr lang="en-GB"/>
        </a:p>
      </dgm:t>
    </dgm:pt>
    <dgm:pt modelId="{C2367145-EBC6-4224-AADD-E300F2B1B28A}" type="pres">
      <dgm:prSet presAssocID="{2734B1A3-5B87-4B4A-ABDD-60A03048A233}" presName="rootComposite1" presStyleCnt="0"/>
      <dgm:spPr/>
      <dgm:t>
        <a:bodyPr/>
        <a:lstStyle/>
        <a:p>
          <a:endParaRPr lang="en-GB"/>
        </a:p>
      </dgm:t>
    </dgm:pt>
    <dgm:pt modelId="{7D10DC0A-427F-44D7-BCEE-70D335CC734D}" type="pres">
      <dgm:prSet presAssocID="{2734B1A3-5B87-4B4A-ABDD-60A03048A233}" presName="rootText1" presStyleLbl="node0" presStyleIdx="0" presStyleCnt="1">
        <dgm:presLayoutVars>
          <dgm:chMax/>
          <dgm:chPref val="3"/>
        </dgm:presLayoutVars>
      </dgm:prSet>
      <dgm:spPr/>
      <dgm:t>
        <a:bodyPr/>
        <a:lstStyle/>
        <a:p>
          <a:endParaRPr lang="en-US"/>
        </a:p>
      </dgm:t>
    </dgm:pt>
    <dgm:pt modelId="{D2940549-4599-459F-B664-9A2CFFE0FB7A}" type="pres">
      <dgm:prSet presAssocID="{2734B1A3-5B87-4B4A-ABDD-60A03048A233}" presName="titleText1" presStyleLbl="fgAcc0" presStyleIdx="0" presStyleCnt="1">
        <dgm:presLayoutVars>
          <dgm:chMax val="0"/>
          <dgm:chPref val="0"/>
        </dgm:presLayoutVars>
      </dgm:prSet>
      <dgm:spPr/>
      <dgm:t>
        <a:bodyPr/>
        <a:lstStyle/>
        <a:p>
          <a:endParaRPr lang="en-US"/>
        </a:p>
      </dgm:t>
    </dgm:pt>
    <dgm:pt modelId="{57397B24-0BC0-4E25-BAAE-68AB7DC633CD}" type="pres">
      <dgm:prSet presAssocID="{2734B1A3-5B87-4B4A-ABDD-60A03048A233}" presName="rootConnector1" presStyleLbl="node1" presStyleIdx="0" presStyleCnt="7"/>
      <dgm:spPr/>
      <dgm:t>
        <a:bodyPr/>
        <a:lstStyle/>
        <a:p>
          <a:endParaRPr lang="en-US"/>
        </a:p>
      </dgm:t>
    </dgm:pt>
    <dgm:pt modelId="{6EDE48AC-677A-4EBE-A12D-05F34E4EC0BE}" type="pres">
      <dgm:prSet presAssocID="{2734B1A3-5B87-4B4A-ABDD-60A03048A233}" presName="hierChild2" presStyleCnt="0"/>
      <dgm:spPr/>
      <dgm:t>
        <a:bodyPr/>
        <a:lstStyle/>
        <a:p>
          <a:endParaRPr lang="en-GB"/>
        </a:p>
      </dgm:t>
    </dgm:pt>
    <dgm:pt modelId="{F608371A-E657-4E90-BD55-3D447AEB415B}" type="pres">
      <dgm:prSet presAssocID="{8B1A097E-2E99-4647-A66C-42FAA7B44296}" presName="Name35" presStyleLbl="parChTrans1D2" presStyleIdx="0" presStyleCnt="7"/>
      <dgm:spPr/>
      <dgm:t>
        <a:bodyPr/>
        <a:lstStyle/>
        <a:p>
          <a:endParaRPr lang="en-US"/>
        </a:p>
      </dgm:t>
    </dgm:pt>
    <dgm:pt modelId="{0AAD022B-7295-4755-9F21-65C30B8843E7}" type="pres">
      <dgm:prSet presAssocID="{6B73698A-8442-4CDF-A52D-342A5BB03DFC}" presName="hierRoot2" presStyleCnt="0">
        <dgm:presLayoutVars>
          <dgm:hierBranch val="init"/>
        </dgm:presLayoutVars>
      </dgm:prSet>
      <dgm:spPr/>
      <dgm:t>
        <a:bodyPr/>
        <a:lstStyle/>
        <a:p>
          <a:endParaRPr lang="en-GB"/>
        </a:p>
      </dgm:t>
    </dgm:pt>
    <dgm:pt modelId="{311FA3AF-8D13-4236-9A17-4093904E8388}" type="pres">
      <dgm:prSet presAssocID="{6B73698A-8442-4CDF-A52D-342A5BB03DFC}" presName="rootComposite" presStyleCnt="0"/>
      <dgm:spPr/>
      <dgm:t>
        <a:bodyPr/>
        <a:lstStyle/>
        <a:p>
          <a:endParaRPr lang="en-GB"/>
        </a:p>
      </dgm:t>
    </dgm:pt>
    <dgm:pt modelId="{1A13C731-48FF-4EA7-9F32-E9F13FE3EBE5}" type="pres">
      <dgm:prSet presAssocID="{6B73698A-8442-4CDF-A52D-342A5BB03DFC}" presName="rootText" presStyleLbl="node1" presStyleIdx="0" presStyleCnt="7">
        <dgm:presLayoutVars>
          <dgm:chMax/>
          <dgm:chPref val="3"/>
        </dgm:presLayoutVars>
      </dgm:prSet>
      <dgm:spPr/>
      <dgm:t>
        <a:bodyPr/>
        <a:lstStyle/>
        <a:p>
          <a:endParaRPr lang="en-US"/>
        </a:p>
      </dgm:t>
    </dgm:pt>
    <dgm:pt modelId="{F26344E0-F218-467E-BEC5-3FA14D64595B}" type="pres">
      <dgm:prSet presAssocID="{6B73698A-8442-4CDF-A52D-342A5BB03DFC}" presName="titleText2" presStyleLbl="fgAcc1" presStyleIdx="0" presStyleCnt="7">
        <dgm:presLayoutVars>
          <dgm:chMax val="0"/>
          <dgm:chPref val="0"/>
        </dgm:presLayoutVars>
      </dgm:prSet>
      <dgm:spPr/>
      <dgm:t>
        <a:bodyPr/>
        <a:lstStyle/>
        <a:p>
          <a:endParaRPr lang="en-US"/>
        </a:p>
      </dgm:t>
    </dgm:pt>
    <dgm:pt modelId="{B442E9E7-9B6D-4B39-9688-69BAF6614CF1}" type="pres">
      <dgm:prSet presAssocID="{6B73698A-8442-4CDF-A52D-342A5BB03DFC}" presName="rootConnector" presStyleLbl="node2" presStyleIdx="0" presStyleCnt="0"/>
      <dgm:spPr/>
      <dgm:t>
        <a:bodyPr/>
        <a:lstStyle/>
        <a:p>
          <a:endParaRPr lang="en-US"/>
        </a:p>
      </dgm:t>
    </dgm:pt>
    <dgm:pt modelId="{117B24AE-56CC-4072-A3F5-5D69F2C43D11}" type="pres">
      <dgm:prSet presAssocID="{6B73698A-8442-4CDF-A52D-342A5BB03DFC}" presName="hierChild4" presStyleCnt="0"/>
      <dgm:spPr/>
      <dgm:t>
        <a:bodyPr/>
        <a:lstStyle/>
        <a:p>
          <a:endParaRPr lang="en-GB"/>
        </a:p>
      </dgm:t>
    </dgm:pt>
    <dgm:pt modelId="{498587D2-6F0C-4CB6-B67C-28ABA9BE5005}" type="pres">
      <dgm:prSet presAssocID="{6B73698A-8442-4CDF-A52D-342A5BB03DFC}" presName="hierChild5" presStyleCnt="0"/>
      <dgm:spPr/>
      <dgm:t>
        <a:bodyPr/>
        <a:lstStyle/>
        <a:p>
          <a:endParaRPr lang="en-GB"/>
        </a:p>
      </dgm:t>
    </dgm:pt>
    <dgm:pt modelId="{E3410BD5-9BDE-4678-BD95-EB7FA5DFF662}" type="pres">
      <dgm:prSet presAssocID="{916405C3-6DC2-4D47-BC79-504B9BA89F1E}" presName="Name35" presStyleLbl="parChTrans1D2" presStyleIdx="1" presStyleCnt="7"/>
      <dgm:spPr/>
      <dgm:t>
        <a:bodyPr/>
        <a:lstStyle/>
        <a:p>
          <a:endParaRPr lang="en-GB"/>
        </a:p>
      </dgm:t>
    </dgm:pt>
    <dgm:pt modelId="{768C4FC3-7DC3-4DD8-BC27-29EDBB9F5696}" type="pres">
      <dgm:prSet presAssocID="{36B38662-EDDA-465B-9904-1AAA006632F9}" presName="hierRoot2" presStyleCnt="0">
        <dgm:presLayoutVars>
          <dgm:hierBranch val="init"/>
        </dgm:presLayoutVars>
      </dgm:prSet>
      <dgm:spPr/>
      <dgm:t>
        <a:bodyPr/>
        <a:lstStyle/>
        <a:p>
          <a:endParaRPr lang="en-GB"/>
        </a:p>
      </dgm:t>
    </dgm:pt>
    <dgm:pt modelId="{61BEE7B6-5E99-458A-8251-EC42A62F2FB9}" type="pres">
      <dgm:prSet presAssocID="{36B38662-EDDA-465B-9904-1AAA006632F9}" presName="rootComposite" presStyleCnt="0"/>
      <dgm:spPr/>
      <dgm:t>
        <a:bodyPr/>
        <a:lstStyle/>
        <a:p>
          <a:endParaRPr lang="en-GB"/>
        </a:p>
      </dgm:t>
    </dgm:pt>
    <dgm:pt modelId="{E9E72ABA-11CF-452C-9E4D-621B89C0297D}" type="pres">
      <dgm:prSet presAssocID="{36B38662-EDDA-465B-9904-1AAA006632F9}" presName="rootText" presStyleLbl="node1" presStyleIdx="1" presStyleCnt="7">
        <dgm:presLayoutVars>
          <dgm:chMax/>
          <dgm:chPref val="3"/>
        </dgm:presLayoutVars>
      </dgm:prSet>
      <dgm:spPr/>
      <dgm:t>
        <a:bodyPr/>
        <a:lstStyle/>
        <a:p>
          <a:endParaRPr lang="en-US"/>
        </a:p>
      </dgm:t>
    </dgm:pt>
    <dgm:pt modelId="{2CA04609-E56F-4431-B06C-49746712AE57}" type="pres">
      <dgm:prSet presAssocID="{36B38662-EDDA-465B-9904-1AAA006632F9}" presName="titleText2" presStyleLbl="fgAcc1" presStyleIdx="1" presStyleCnt="7">
        <dgm:presLayoutVars>
          <dgm:chMax val="0"/>
          <dgm:chPref val="0"/>
        </dgm:presLayoutVars>
      </dgm:prSet>
      <dgm:spPr/>
      <dgm:t>
        <a:bodyPr/>
        <a:lstStyle/>
        <a:p>
          <a:endParaRPr lang="en-GB"/>
        </a:p>
      </dgm:t>
    </dgm:pt>
    <dgm:pt modelId="{46ECE50B-E039-41A5-BB47-56228E27ACF3}" type="pres">
      <dgm:prSet presAssocID="{36B38662-EDDA-465B-9904-1AAA006632F9}" presName="rootConnector" presStyleLbl="node2" presStyleIdx="0" presStyleCnt="0"/>
      <dgm:spPr/>
      <dgm:t>
        <a:bodyPr/>
        <a:lstStyle/>
        <a:p>
          <a:endParaRPr lang="en-US"/>
        </a:p>
      </dgm:t>
    </dgm:pt>
    <dgm:pt modelId="{CEB9E9D4-439F-48AC-A1A3-97F5A89A8941}" type="pres">
      <dgm:prSet presAssocID="{36B38662-EDDA-465B-9904-1AAA006632F9}" presName="hierChild4" presStyleCnt="0"/>
      <dgm:spPr/>
      <dgm:t>
        <a:bodyPr/>
        <a:lstStyle/>
        <a:p>
          <a:endParaRPr lang="en-GB"/>
        </a:p>
      </dgm:t>
    </dgm:pt>
    <dgm:pt modelId="{3EAAD953-601A-47AF-A15F-7C36FF4FD97D}" type="pres">
      <dgm:prSet presAssocID="{36B38662-EDDA-465B-9904-1AAA006632F9}" presName="hierChild5" presStyleCnt="0"/>
      <dgm:spPr/>
      <dgm:t>
        <a:bodyPr/>
        <a:lstStyle/>
        <a:p>
          <a:endParaRPr lang="en-GB"/>
        </a:p>
      </dgm:t>
    </dgm:pt>
    <dgm:pt modelId="{AB3A8ED9-F8CC-4226-B1C1-DB4D1AC9DE2B}" type="pres">
      <dgm:prSet presAssocID="{33FCCE19-9D35-46F1-B685-DACD2BCECBCF}" presName="Name35" presStyleLbl="parChTrans1D2" presStyleIdx="2" presStyleCnt="7"/>
      <dgm:spPr/>
      <dgm:t>
        <a:bodyPr/>
        <a:lstStyle/>
        <a:p>
          <a:endParaRPr lang="en-US"/>
        </a:p>
      </dgm:t>
    </dgm:pt>
    <dgm:pt modelId="{0A082CD6-2823-4492-B518-826752D96351}" type="pres">
      <dgm:prSet presAssocID="{61E1B2DC-2A87-4A47-A35E-EEED1BD593EF}" presName="hierRoot2" presStyleCnt="0">
        <dgm:presLayoutVars>
          <dgm:hierBranch val="init"/>
        </dgm:presLayoutVars>
      </dgm:prSet>
      <dgm:spPr/>
      <dgm:t>
        <a:bodyPr/>
        <a:lstStyle/>
        <a:p>
          <a:endParaRPr lang="en-GB"/>
        </a:p>
      </dgm:t>
    </dgm:pt>
    <dgm:pt modelId="{96266F74-87B7-496A-BB65-BB2025B4028E}" type="pres">
      <dgm:prSet presAssocID="{61E1B2DC-2A87-4A47-A35E-EEED1BD593EF}" presName="rootComposite" presStyleCnt="0"/>
      <dgm:spPr/>
      <dgm:t>
        <a:bodyPr/>
        <a:lstStyle/>
        <a:p>
          <a:endParaRPr lang="en-GB"/>
        </a:p>
      </dgm:t>
    </dgm:pt>
    <dgm:pt modelId="{B719C775-E5D9-42EC-BD06-D614381EDC12}" type="pres">
      <dgm:prSet presAssocID="{61E1B2DC-2A87-4A47-A35E-EEED1BD593EF}" presName="rootText" presStyleLbl="node1" presStyleIdx="2" presStyleCnt="7">
        <dgm:presLayoutVars>
          <dgm:chMax/>
          <dgm:chPref val="3"/>
        </dgm:presLayoutVars>
      </dgm:prSet>
      <dgm:spPr/>
      <dgm:t>
        <a:bodyPr/>
        <a:lstStyle/>
        <a:p>
          <a:endParaRPr lang="en-US"/>
        </a:p>
      </dgm:t>
    </dgm:pt>
    <dgm:pt modelId="{93764B90-13C2-44F1-8E95-A1BAF78F628F}" type="pres">
      <dgm:prSet presAssocID="{61E1B2DC-2A87-4A47-A35E-EEED1BD593EF}" presName="titleText2" presStyleLbl="fgAcc1" presStyleIdx="2" presStyleCnt="7">
        <dgm:presLayoutVars>
          <dgm:chMax val="0"/>
          <dgm:chPref val="0"/>
        </dgm:presLayoutVars>
      </dgm:prSet>
      <dgm:spPr/>
      <dgm:t>
        <a:bodyPr/>
        <a:lstStyle/>
        <a:p>
          <a:endParaRPr lang="en-US"/>
        </a:p>
      </dgm:t>
    </dgm:pt>
    <dgm:pt modelId="{97E1B8F4-9A7D-4733-BD15-FBFFBA80EE80}" type="pres">
      <dgm:prSet presAssocID="{61E1B2DC-2A87-4A47-A35E-EEED1BD593EF}" presName="rootConnector" presStyleLbl="node2" presStyleIdx="0" presStyleCnt="0"/>
      <dgm:spPr/>
      <dgm:t>
        <a:bodyPr/>
        <a:lstStyle/>
        <a:p>
          <a:endParaRPr lang="en-US"/>
        </a:p>
      </dgm:t>
    </dgm:pt>
    <dgm:pt modelId="{FE598BAF-273E-450F-A83A-6024BD086838}" type="pres">
      <dgm:prSet presAssocID="{61E1B2DC-2A87-4A47-A35E-EEED1BD593EF}" presName="hierChild4" presStyleCnt="0"/>
      <dgm:spPr/>
      <dgm:t>
        <a:bodyPr/>
        <a:lstStyle/>
        <a:p>
          <a:endParaRPr lang="en-GB"/>
        </a:p>
      </dgm:t>
    </dgm:pt>
    <dgm:pt modelId="{10566523-D64A-4977-9504-C80E7EA95ACC}" type="pres">
      <dgm:prSet presAssocID="{8296B3FE-42BA-4059-9A22-909B0F0433D9}" presName="Name37" presStyleLbl="parChTrans1D3" presStyleIdx="0" presStyleCnt="2"/>
      <dgm:spPr/>
      <dgm:t>
        <a:bodyPr/>
        <a:lstStyle/>
        <a:p>
          <a:endParaRPr lang="en-US"/>
        </a:p>
      </dgm:t>
    </dgm:pt>
    <dgm:pt modelId="{303F80DD-485D-4BD5-B46A-6796A7B09202}" type="pres">
      <dgm:prSet presAssocID="{DD4DF58B-C0B4-4775-9013-08F62A28BA72}" presName="hierRoot2" presStyleCnt="0">
        <dgm:presLayoutVars>
          <dgm:hierBranch val="init"/>
        </dgm:presLayoutVars>
      </dgm:prSet>
      <dgm:spPr/>
      <dgm:t>
        <a:bodyPr/>
        <a:lstStyle/>
        <a:p>
          <a:endParaRPr lang="en-US"/>
        </a:p>
      </dgm:t>
    </dgm:pt>
    <dgm:pt modelId="{E96F07FA-6BF5-4C49-8A06-1A1CEB027FF1}" type="pres">
      <dgm:prSet presAssocID="{DD4DF58B-C0B4-4775-9013-08F62A28BA72}" presName="rootComposite" presStyleCnt="0"/>
      <dgm:spPr/>
      <dgm:t>
        <a:bodyPr/>
        <a:lstStyle/>
        <a:p>
          <a:endParaRPr lang="en-US"/>
        </a:p>
      </dgm:t>
    </dgm:pt>
    <dgm:pt modelId="{2641DB54-4490-40D9-991C-86433E296039}" type="pres">
      <dgm:prSet presAssocID="{DD4DF58B-C0B4-4775-9013-08F62A28BA72}" presName="rootText" presStyleLbl="node1" presStyleIdx="3" presStyleCnt="7">
        <dgm:presLayoutVars>
          <dgm:chMax/>
          <dgm:chPref val="3"/>
        </dgm:presLayoutVars>
      </dgm:prSet>
      <dgm:spPr/>
      <dgm:t>
        <a:bodyPr/>
        <a:lstStyle/>
        <a:p>
          <a:endParaRPr lang="en-US"/>
        </a:p>
      </dgm:t>
    </dgm:pt>
    <dgm:pt modelId="{0BD87236-F90E-4503-A69E-F4169AE547D8}" type="pres">
      <dgm:prSet presAssocID="{DD4DF58B-C0B4-4775-9013-08F62A28BA72}" presName="titleText2" presStyleLbl="fgAcc1" presStyleIdx="3" presStyleCnt="7">
        <dgm:presLayoutVars>
          <dgm:chMax val="0"/>
          <dgm:chPref val="0"/>
        </dgm:presLayoutVars>
      </dgm:prSet>
      <dgm:spPr/>
      <dgm:t>
        <a:bodyPr/>
        <a:lstStyle/>
        <a:p>
          <a:endParaRPr lang="en-US"/>
        </a:p>
      </dgm:t>
    </dgm:pt>
    <dgm:pt modelId="{CCF14D93-1B5C-4AC1-BE12-AFEB85CD8EFF}" type="pres">
      <dgm:prSet presAssocID="{DD4DF58B-C0B4-4775-9013-08F62A28BA72}" presName="rootConnector" presStyleLbl="node3" presStyleIdx="0" presStyleCnt="0"/>
      <dgm:spPr/>
      <dgm:t>
        <a:bodyPr/>
        <a:lstStyle/>
        <a:p>
          <a:endParaRPr lang="en-US"/>
        </a:p>
      </dgm:t>
    </dgm:pt>
    <dgm:pt modelId="{12D2371B-919A-413C-B8F1-32A0E1D24302}" type="pres">
      <dgm:prSet presAssocID="{DD4DF58B-C0B4-4775-9013-08F62A28BA72}" presName="hierChild4" presStyleCnt="0"/>
      <dgm:spPr/>
      <dgm:t>
        <a:bodyPr/>
        <a:lstStyle/>
        <a:p>
          <a:endParaRPr lang="en-US"/>
        </a:p>
      </dgm:t>
    </dgm:pt>
    <dgm:pt modelId="{0C500FD1-29F6-4DD3-8366-552289024F64}" type="pres">
      <dgm:prSet presAssocID="{DD4DF58B-C0B4-4775-9013-08F62A28BA72}" presName="hierChild5" presStyleCnt="0"/>
      <dgm:spPr/>
      <dgm:t>
        <a:bodyPr/>
        <a:lstStyle/>
        <a:p>
          <a:endParaRPr lang="en-US"/>
        </a:p>
      </dgm:t>
    </dgm:pt>
    <dgm:pt modelId="{2BD1080A-74C3-4171-9366-7F7B360F3202}" type="pres">
      <dgm:prSet presAssocID="{D04BE0D8-F551-443C-A594-1B469EF32773}" presName="Name37" presStyleLbl="parChTrans1D3" presStyleIdx="1" presStyleCnt="2"/>
      <dgm:spPr/>
      <dgm:t>
        <a:bodyPr/>
        <a:lstStyle/>
        <a:p>
          <a:endParaRPr lang="en-US"/>
        </a:p>
      </dgm:t>
    </dgm:pt>
    <dgm:pt modelId="{9B2D9F66-762C-4AD9-9645-B1C2F3FB5CE1}" type="pres">
      <dgm:prSet presAssocID="{0AFF7BEE-5A64-42B5-9092-1EB32416B5DC}" presName="hierRoot2" presStyleCnt="0">
        <dgm:presLayoutVars>
          <dgm:hierBranch val="init"/>
        </dgm:presLayoutVars>
      </dgm:prSet>
      <dgm:spPr/>
      <dgm:t>
        <a:bodyPr/>
        <a:lstStyle/>
        <a:p>
          <a:endParaRPr lang="en-US"/>
        </a:p>
      </dgm:t>
    </dgm:pt>
    <dgm:pt modelId="{C62CAABF-528E-4FD1-8679-1C638A20BA0F}" type="pres">
      <dgm:prSet presAssocID="{0AFF7BEE-5A64-42B5-9092-1EB32416B5DC}" presName="rootComposite" presStyleCnt="0"/>
      <dgm:spPr/>
      <dgm:t>
        <a:bodyPr/>
        <a:lstStyle/>
        <a:p>
          <a:endParaRPr lang="en-US"/>
        </a:p>
      </dgm:t>
    </dgm:pt>
    <dgm:pt modelId="{24F38592-8EDE-4FCF-8DAA-257C41CC3783}" type="pres">
      <dgm:prSet presAssocID="{0AFF7BEE-5A64-42B5-9092-1EB32416B5DC}" presName="rootText" presStyleLbl="node1" presStyleIdx="4" presStyleCnt="7">
        <dgm:presLayoutVars>
          <dgm:chMax/>
          <dgm:chPref val="3"/>
        </dgm:presLayoutVars>
      </dgm:prSet>
      <dgm:spPr/>
      <dgm:t>
        <a:bodyPr/>
        <a:lstStyle/>
        <a:p>
          <a:endParaRPr lang="en-US"/>
        </a:p>
      </dgm:t>
    </dgm:pt>
    <dgm:pt modelId="{168DA2D0-7ADD-477C-A07D-07E71E859C00}" type="pres">
      <dgm:prSet presAssocID="{0AFF7BEE-5A64-42B5-9092-1EB32416B5DC}" presName="titleText2" presStyleLbl="fgAcc1" presStyleIdx="4" presStyleCnt="7">
        <dgm:presLayoutVars>
          <dgm:chMax val="0"/>
          <dgm:chPref val="0"/>
        </dgm:presLayoutVars>
      </dgm:prSet>
      <dgm:spPr/>
      <dgm:t>
        <a:bodyPr/>
        <a:lstStyle/>
        <a:p>
          <a:endParaRPr lang="en-US"/>
        </a:p>
      </dgm:t>
    </dgm:pt>
    <dgm:pt modelId="{2B13C66E-87E8-4900-9110-477EADB4AEEF}" type="pres">
      <dgm:prSet presAssocID="{0AFF7BEE-5A64-42B5-9092-1EB32416B5DC}" presName="rootConnector" presStyleLbl="node3" presStyleIdx="0" presStyleCnt="0"/>
      <dgm:spPr/>
      <dgm:t>
        <a:bodyPr/>
        <a:lstStyle/>
        <a:p>
          <a:endParaRPr lang="en-US"/>
        </a:p>
      </dgm:t>
    </dgm:pt>
    <dgm:pt modelId="{E6B62EA0-17EC-4C2D-ADD4-C360127FA9C9}" type="pres">
      <dgm:prSet presAssocID="{0AFF7BEE-5A64-42B5-9092-1EB32416B5DC}" presName="hierChild4" presStyleCnt="0"/>
      <dgm:spPr/>
      <dgm:t>
        <a:bodyPr/>
        <a:lstStyle/>
        <a:p>
          <a:endParaRPr lang="en-US"/>
        </a:p>
      </dgm:t>
    </dgm:pt>
    <dgm:pt modelId="{0CD97E50-A0ED-4F06-B492-F5B8BE4E36ED}" type="pres">
      <dgm:prSet presAssocID="{0AFF7BEE-5A64-42B5-9092-1EB32416B5DC}" presName="hierChild5" presStyleCnt="0"/>
      <dgm:spPr/>
      <dgm:t>
        <a:bodyPr/>
        <a:lstStyle/>
        <a:p>
          <a:endParaRPr lang="en-US"/>
        </a:p>
      </dgm:t>
    </dgm:pt>
    <dgm:pt modelId="{7F12A1B8-D06E-4660-A932-47D77FC4C3AA}" type="pres">
      <dgm:prSet presAssocID="{61E1B2DC-2A87-4A47-A35E-EEED1BD593EF}" presName="hierChild5" presStyleCnt="0"/>
      <dgm:spPr/>
      <dgm:t>
        <a:bodyPr/>
        <a:lstStyle/>
        <a:p>
          <a:endParaRPr lang="en-GB"/>
        </a:p>
      </dgm:t>
    </dgm:pt>
    <dgm:pt modelId="{2C6EAB14-60DE-484E-939C-01847F5E1388}" type="pres">
      <dgm:prSet presAssocID="{ED30DC77-7F7A-4088-92CE-E84FD8D1F3E8}" presName="Name35" presStyleLbl="parChTrans1D2" presStyleIdx="3" presStyleCnt="7"/>
      <dgm:spPr/>
      <dgm:t>
        <a:bodyPr/>
        <a:lstStyle/>
        <a:p>
          <a:endParaRPr lang="en-US"/>
        </a:p>
      </dgm:t>
    </dgm:pt>
    <dgm:pt modelId="{EA8F76EF-EC40-4AFE-A06B-FF03EDF104EF}" type="pres">
      <dgm:prSet presAssocID="{84C89AD0-3527-4A37-8A33-09727B3EF1A7}" presName="hierRoot2" presStyleCnt="0">
        <dgm:presLayoutVars>
          <dgm:hierBranch val="init"/>
        </dgm:presLayoutVars>
      </dgm:prSet>
      <dgm:spPr/>
      <dgm:t>
        <a:bodyPr/>
        <a:lstStyle/>
        <a:p>
          <a:endParaRPr lang="en-US"/>
        </a:p>
      </dgm:t>
    </dgm:pt>
    <dgm:pt modelId="{3B35ABC7-7C3F-4ED5-980C-0B782A431E25}" type="pres">
      <dgm:prSet presAssocID="{84C89AD0-3527-4A37-8A33-09727B3EF1A7}" presName="rootComposite" presStyleCnt="0"/>
      <dgm:spPr/>
      <dgm:t>
        <a:bodyPr/>
        <a:lstStyle/>
        <a:p>
          <a:endParaRPr lang="en-US"/>
        </a:p>
      </dgm:t>
    </dgm:pt>
    <dgm:pt modelId="{68D60E2F-60B8-4742-B196-348E42C560A4}" type="pres">
      <dgm:prSet presAssocID="{84C89AD0-3527-4A37-8A33-09727B3EF1A7}" presName="rootText" presStyleLbl="node1" presStyleIdx="5" presStyleCnt="7">
        <dgm:presLayoutVars>
          <dgm:chMax/>
          <dgm:chPref val="3"/>
        </dgm:presLayoutVars>
      </dgm:prSet>
      <dgm:spPr/>
      <dgm:t>
        <a:bodyPr/>
        <a:lstStyle/>
        <a:p>
          <a:endParaRPr lang="en-GB"/>
        </a:p>
      </dgm:t>
    </dgm:pt>
    <dgm:pt modelId="{B9CE067C-5E63-4389-92CC-6F4940237544}" type="pres">
      <dgm:prSet presAssocID="{84C89AD0-3527-4A37-8A33-09727B3EF1A7}" presName="titleText2" presStyleLbl="fgAcc1" presStyleIdx="5" presStyleCnt="7">
        <dgm:presLayoutVars>
          <dgm:chMax val="0"/>
          <dgm:chPref val="0"/>
        </dgm:presLayoutVars>
      </dgm:prSet>
      <dgm:spPr/>
      <dgm:t>
        <a:bodyPr/>
        <a:lstStyle/>
        <a:p>
          <a:endParaRPr lang="en-GB"/>
        </a:p>
      </dgm:t>
    </dgm:pt>
    <dgm:pt modelId="{995F03C3-31D6-4853-9353-8B7ED2C23B76}" type="pres">
      <dgm:prSet presAssocID="{84C89AD0-3527-4A37-8A33-09727B3EF1A7}" presName="rootConnector" presStyleLbl="node2" presStyleIdx="0" presStyleCnt="0"/>
      <dgm:spPr/>
      <dgm:t>
        <a:bodyPr/>
        <a:lstStyle/>
        <a:p>
          <a:endParaRPr lang="en-GB"/>
        </a:p>
      </dgm:t>
    </dgm:pt>
    <dgm:pt modelId="{72390FE0-062F-4BAB-80F1-237B9B3C5B7E}" type="pres">
      <dgm:prSet presAssocID="{84C89AD0-3527-4A37-8A33-09727B3EF1A7}" presName="hierChild4" presStyleCnt="0"/>
      <dgm:spPr/>
      <dgm:t>
        <a:bodyPr/>
        <a:lstStyle/>
        <a:p>
          <a:endParaRPr lang="en-US"/>
        </a:p>
      </dgm:t>
    </dgm:pt>
    <dgm:pt modelId="{F4273E53-69C2-497D-8733-FFE20C4A1E06}" type="pres">
      <dgm:prSet presAssocID="{84C89AD0-3527-4A37-8A33-09727B3EF1A7}" presName="hierChild5" presStyleCnt="0"/>
      <dgm:spPr/>
      <dgm:t>
        <a:bodyPr/>
        <a:lstStyle/>
        <a:p>
          <a:endParaRPr lang="en-US"/>
        </a:p>
      </dgm:t>
    </dgm:pt>
    <dgm:pt modelId="{F220D776-B9E9-4A50-9E87-F31BD0B30F34}" type="pres">
      <dgm:prSet presAssocID="{A9335185-457F-4E62-90ED-EE4ED7F76896}" presName="Name35" presStyleLbl="parChTrans1D2" presStyleIdx="4" presStyleCnt="7"/>
      <dgm:spPr/>
      <dgm:t>
        <a:bodyPr/>
        <a:lstStyle/>
        <a:p>
          <a:endParaRPr lang="en-US"/>
        </a:p>
      </dgm:t>
    </dgm:pt>
    <dgm:pt modelId="{34973E95-E532-4931-AAD7-4F2EFFFDB6C0}" type="pres">
      <dgm:prSet presAssocID="{277162B4-482C-4C9A-BEE3-46D584A5B9E1}" presName="hierRoot2" presStyleCnt="0">
        <dgm:presLayoutVars>
          <dgm:hierBranch val="init"/>
        </dgm:presLayoutVars>
      </dgm:prSet>
      <dgm:spPr/>
      <dgm:t>
        <a:bodyPr/>
        <a:lstStyle/>
        <a:p>
          <a:endParaRPr lang="en-US"/>
        </a:p>
      </dgm:t>
    </dgm:pt>
    <dgm:pt modelId="{1EE4EFBC-818C-44D7-ADB3-82DEBC760884}" type="pres">
      <dgm:prSet presAssocID="{277162B4-482C-4C9A-BEE3-46D584A5B9E1}" presName="rootComposite" presStyleCnt="0"/>
      <dgm:spPr/>
      <dgm:t>
        <a:bodyPr/>
        <a:lstStyle/>
        <a:p>
          <a:endParaRPr lang="en-US"/>
        </a:p>
      </dgm:t>
    </dgm:pt>
    <dgm:pt modelId="{47916774-49F2-47A5-B594-AF710EE557A4}" type="pres">
      <dgm:prSet presAssocID="{277162B4-482C-4C9A-BEE3-46D584A5B9E1}" presName="rootText" presStyleLbl="node1" presStyleIdx="6" presStyleCnt="7">
        <dgm:presLayoutVars>
          <dgm:chMax/>
          <dgm:chPref val="3"/>
        </dgm:presLayoutVars>
      </dgm:prSet>
      <dgm:spPr/>
      <dgm:t>
        <a:bodyPr/>
        <a:lstStyle/>
        <a:p>
          <a:endParaRPr lang="en-US"/>
        </a:p>
      </dgm:t>
    </dgm:pt>
    <dgm:pt modelId="{F99541C5-2FD2-45F5-94E5-6F046235314A}" type="pres">
      <dgm:prSet presAssocID="{277162B4-482C-4C9A-BEE3-46D584A5B9E1}" presName="titleText2" presStyleLbl="fgAcc1" presStyleIdx="6" presStyleCnt="7">
        <dgm:presLayoutVars>
          <dgm:chMax val="0"/>
          <dgm:chPref val="0"/>
        </dgm:presLayoutVars>
      </dgm:prSet>
      <dgm:spPr/>
      <dgm:t>
        <a:bodyPr/>
        <a:lstStyle/>
        <a:p>
          <a:endParaRPr lang="en-US"/>
        </a:p>
      </dgm:t>
    </dgm:pt>
    <dgm:pt modelId="{5D4364A2-71D5-4892-87BC-44E8918B54D3}" type="pres">
      <dgm:prSet presAssocID="{277162B4-482C-4C9A-BEE3-46D584A5B9E1}" presName="rootConnector" presStyleLbl="node2" presStyleIdx="0" presStyleCnt="0"/>
      <dgm:spPr/>
      <dgm:t>
        <a:bodyPr/>
        <a:lstStyle/>
        <a:p>
          <a:endParaRPr lang="en-US"/>
        </a:p>
      </dgm:t>
    </dgm:pt>
    <dgm:pt modelId="{0C114335-55AD-4D7D-8249-500ED5D13DE9}" type="pres">
      <dgm:prSet presAssocID="{277162B4-482C-4C9A-BEE3-46D584A5B9E1}" presName="hierChild4" presStyleCnt="0"/>
      <dgm:spPr/>
      <dgm:t>
        <a:bodyPr/>
        <a:lstStyle/>
        <a:p>
          <a:endParaRPr lang="en-US"/>
        </a:p>
      </dgm:t>
    </dgm:pt>
    <dgm:pt modelId="{F060F525-8E57-4665-B5D7-B7C57B3029DD}" type="pres">
      <dgm:prSet presAssocID="{277162B4-482C-4C9A-BEE3-46D584A5B9E1}" presName="hierChild5" presStyleCnt="0"/>
      <dgm:spPr/>
      <dgm:t>
        <a:bodyPr/>
        <a:lstStyle/>
        <a:p>
          <a:endParaRPr lang="en-US"/>
        </a:p>
      </dgm:t>
    </dgm:pt>
    <dgm:pt modelId="{B3CBD611-D85F-43FD-B402-5CCD3D5E95F8}" type="pres">
      <dgm:prSet presAssocID="{2734B1A3-5B87-4B4A-ABDD-60A03048A233}" presName="hierChild3" presStyleCnt="0"/>
      <dgm:spPr/>
      <dgm:t>
        <a:bodyPr/>
        <a:lstStyle/>
        <a:p>
          <a:endParaRPr lang="en-GB"/>
        </a:p>
      </dgm:t>
    </dgm:pt>
    <dgm:pt modelId="{93DF94BE-40EB-441A-8A9C-EAE86D06215E}" type="pres">
      <dgm:prSet presAssocID="{D62378DA-4913-4984-9C68-8EC5D8F8DFD5}" presName="Name96" presStyleLbl="parChTrans1D2" presStyleIdx="5" presStyleCnt="7"/>
      <dgm:spPr/>
      <dgm:t>
        <a:bodyPr/>
        <a:lstStyle/>
        <a:p>
          <a:endParaRPr lang="en-GB"/>
        </a:p>
      </dgm:t>
    </dgm:pt>
    <dgm:pt modelId="{9958092E-2745-428B-A9AE-73014857595A}" type="pres">
      <dgm:prSet presAssocID="{1EC2C272-F394-48B9-B5E3-0D5664E29079}" presName="hierRoot3" presStyleCnt="0">
        <dgm:presLayoutVars>
          <dgm:hierBranch val="init"/>
        </dgm:presLayoutVars>
      </dgm:prSet>
      <dgm:spPr/>
      <dgm:t>
        <a:bodyPr/>
        <a:lstStyle/>
        <a:p>
          <a:endParaRPr lang="en-US"/>
        </a:p>
      </dgm:t>
    </dgm:pt>
    <dgm:pt modelId="{FFACA74C-63A7-43A9-8D6C-336F4E63B52D}" type="pres">
      <dgm:prSet presAssocID="{1EC2C272-F394-48B9-B5E3-0D5664E29079}" presName="rootComposite3" presStyleCnt="0"/>
      <dgm:spPr/>
      <dgm:t>
        <a:bodyPr/>
        <a:lstStyle/>
        <a:p>
          <a:endParaRPr lang="en-US"/>
        </a:p>
      </dgm:t>
    </dgm:pt>
    <dgm:pt modelId="{F59788A1-A376-4F50-94AC-19FC8E5BCA5A}" type="pres">
      <dgm:prSet presAssocID="{1EC2C272-F394-48B9-B5E3-0D5664E29079}" presName="rootText3" presStyleLbl="asst1" presStyleIdx="0" presStyleCnt="2">
        <dgm:presLayoutVars>
          <dgm:chPref val="3"/>
        </dgm:presLayoutVars>
      </dgm:prSet>
      <dgm:spPr/>
      <dgm:t>
        <a:bodyPr/>
        <a:lstStyle/>
        <a:p>
          <a:endParaRPr lang="en-GB"/>
        </a:p>
      </dgm:t>
    </dgm:pt>
    <dgm:pt modelId="{FA539183-37A9-4645-90A4-D35C76244BDF}" type="pres">
      <dgm:prSet presAssocID="{1EC2C272-F394-48B9-B5E3-0D5664E29079}" presName="titleText3" presStyleLbl="fgAcc2" presStyleIdx="0" presStyleCnt="2">
        <dgm:presLayoutVars>
          <dgm:chMax val="0"/>
          <dgm:chPref val="0"/>
        </dgm:presLayoutVars>
      </dgm:prSet>
      <dgm:spPr/>
      <dgm:t>
        <a:bodyPr/>
        <a:lstStyle/>
        <a:p>
          <a:endParaRPr lang="en-GB"/>
        </a:p>
      </dgm:t>
    </dgm:pt>
    <dgm:pt modelId="{8C08094C-ECC5-46B5-846C-E2BA122FD361}" type="pres">
      <dgm:prSet presAssocID="{1EC2C272-F394-48B9-B5E3-0D5664E29079}" presName="rootConnector3" presStyleLbl="asst1" presStyleIdx="0" presStyleCnt="2"/>
      <dgm:spPr/>
      <dgm:t>
        <a:bodyPr/>
        <a:lstStyle/>
        <a:p>
          <a:endParaRPr lang="en-GB"/>
        </a:p>
      </dgm:t>
    </dgm:pt>
    <dgm:pt modelId="{9BA32C6D-0043-4C5F-9A69-24B62BF64928}" type="pres">
      <dgm:prSet presAssocID="{1EC2C272-F394-48B9-B5E3-0D5664E29079}" presName="hierChild6" presStyleCnt="0"/>
      <dgm:spPr/>
      <dgm:t>
        <a:bodyPr/>
        <a:lstStyle/>
        <a:p>
          <a:endParaRPr lang="en-US"/>
        </a:p>
      </dgm:t>
    </dgm:pt>
    <dgm:pt modelId="{CC628266-DB7D-43A3-822C-163BA7A00F95}" type="pres">
      <dgm:prSet presAssocID="{1EC2C272-F394-48B9-B5E3-0D5664E29079}" presName="hierChild7" presStyleCnt="0"/>
      <dgm:spPr/>
      <dgm:t>
        <a:bodyPr/>
        <a:lstStyle/>
        <a:p>
          <a:endParaRPr lang="en-US"/>
        </a:p>
      </dgm:t>
    </dgm:pt>
    <dgm:pt modelId="{1F7B07D6-BBEE-4EFA-B8ED-DC97AFA12CD5}" type="pres">
      <dgm:prSet presAssocID="{F6769FBD-A3F0-4453-A3B8-C6D93CDDB1AB}" presName="Name96" presStyleLbl="parChTrans1D2" presStyleIdx="6" presStyleCnt="7"/>
      <dgm:spPr/>
      <dgm:t>
        <a:bodyPr/>
        <a:lstStyle/>
        <a:p>
          <a:endParaRPr lang="en-US"/>
        </a:p>
      </dgm:t>
    </dgm:pt>
    <dgm:pt modelId="{FC486DCA-9FEF-4B52-9F26-093D06593EDA}" type="pres">
      <dgm:prSet presAssocID="{1E027297-7F98-4177-82D1-F0EDA7AA27CE}" presName="hierRoot3" presStyleCnt="0">
        <dgm:presLayoutVars>
          <dgm:hierBranch val="init"/>
        </dgm:presLayoutVars>
      </dgm:prSet>
      <dgm:spPr/>
      <dgm:t>
        <a:bodyPr/>
        <a:lstStyle/>
        <a:p>
          <a:endParaRPr lang="en-US"/>
        </a:p>
      </dgm:t>
    </dgm:pt>
    <dgm:pt modelId="{96F293DC-4E2A-4F8F-9079-622630A25F9A}" type="pres">
      <dgm:prSet presAssocID="{1E027297-7F98-4177-82D1-F0EDA7AA27CE}" presName="rootComposite3" presStyleCnt="0"/>
      <dgm:spPr/>
      <dgm:t>
        <a:bodyPr/>
        <a:lstStyle/>
        <a:p>
          <a:endParaRPr lang="en-US"/>
        </a:p>
      </dgm:t>
    </dgm:pt>
    <dgm:pt modelId="{26EE1CD8-9316-4F56-88E8-23F47E1546ED}" type="pres">
      <dgm:prSet presAssocID="{1E027297-7F98-4177-82D1-F0EDA7AA27CE}" presName="rootText3" presStyleLbl="asst1" presStyleIdx="1" presStyleCnt="2">
        <dgm:presLayoutVars>
          <dgm:chPref val="3"/>
        </dgm:presLayoutVars>
      </dgm:prSet>
      <dgm:spPr/>
      <dgm:t>
        <a:bodyPr/>
        <a:lstStyle/>
        <a:p>
          <a:endParaRPr lang="en-US"/>
        </a:p>
      </dgm:t>
    </dgm:pt>
    <dgm:pt modelId="{7D9AFDB0-DD9C-4A3C-9C5E-303939CC75C6}" type="pres">
      <dgm:prSet presAssocID="{1E027297-7F98-4177-82D1-F0EDA7AA27CE}" presName="titleText3" presStyleLbl="fgAcc2" presStyleIdx="1" presStyleCnt="2">
        <dgm:presLayoutVars>
          <dgm:chMax val="0"/>
          <dgm:chPref val="0"/>
        </dgm:presLayoutVars>
      </dgm:prSet>
      <dgm:spPr/>
      <dgm:t>
        <a:bodyPr/>
        <a:lstStyle/>
        <a:p>
          <a:endParaRPr lang="en-US"/>
        </a:p>
      </dgm:t>
    </dgm:pt>
    <dgm:pt modelId="{8FEA03AE-B40B-4CC8-B210-FEB606C6FC40}" type="pres">
      <dgm:prSet presAssocID="{1E027297-7F98-4177-82D1-F0EDA7AA27CE}" presName="rootConnector3" presStyleLbl="asst1" presStyleIdx="1" presStyleCnt="2"/>
      <dgm:spPr/>
      <dgm:t>
        <a:bodyPr/>
        <a:lstStyle/>
        <a:p>
          <a:endParaRPr lang="en-US"/>
        </a:p>
      </dgm:t>
    </dgm:pt>
    <dgm:pt modelId="{E6E7BBB0-8B64-4C98-82D5-248FDA439C84}" type="pres">
      <dgm:prSet presAssocID="{1E027297-7F98-4177-82D1-F0EDA7AA27CE}" presName="hierChild6" presStyleCnt="0"/>
      <dgm:spPr/>
      <dgm:t>
        <a:bodyPr/>
        <a:lstStyle/>
        <a:p>
          <a:endParaRPr lang="en-US"/>
        </a:p>
      </dgm:t>
    </dgm:pt>
    <dgm:pt modelId="{E4952930-E628-455C-B350-7AE344AE9864}" type="pres">
      <dgm:prSet presAssocID="{1E027297-7F98-4177-82D1-F0EDA7AA27CE}" presName="hierChild7" presStyleCnt="0"/>
      <dgm:spPr/>
      <dgm:t>
        <a:bodyPr/>
        <a:lstStyle/>
        <a:p>
          <a:endParaRPr lang="en-US"/>
        </a:p>
      </dgm:t>
    </dgm:pt>
  </dgm:ptLst>
  <dgm:cxnLst>
    <dgm:cxn modelId="{1E9C241C-30DD-43AA-A4DB-5D5901A18C0A}" type="presOf" srcId="{36B38662-EDDA-465B-9904-1AAA006632F9}" destId="{46ECE50B-E039-41A5-BB47-56228E27ACF3}" srcOrd="1" destOrd="0" presId="urn:microsoft.com/office/officeart/2008/layout/NameandTitleOrganizationalChart"/>
    <dgm:cxn modelId="{4D13D2F9-643E-4F43-8E7B-18408029AA6C}" srcId="{2734B1A3-5B87-4B4A-ABDD-60A03048A233}" destId="{1E027297-7F98-4177-82D1-F0EDA7AA27CE}" srcOrd="6" destOrd="0" parTransId="{F6769FBD-A3F0-4453-A3B8-C6D93CDDB1AB}" sibTransId="{5EB43CB3-5741-4587-949C-72C6AB061D2D}"/>
    <dgm:cxn modelId="{FD275005-CD91-4BAC-A954-720C3F512727}" type="presOf" srcId="{6B73698A-8442-4CDF-A52D-342A5BB03DFC}" destId="{1A13C731-48FF-4EA7-9F32-E9F13FE3EBE5}" srcOrd="0" destOrd="0" presId="urn:microsoft.com/office/officeart/2008/layout/NameandTitleOrganizationalChart"/>
    <dgm:cxn modelId="{DA348EDB-9757-4B3E-8C88-B229882FF745}" type="presOf" srcId="{DD4DF58B-C0B4-4775-9013-08F62A28BA72}" destId="{CCF14D93-1B5C-4AC1-BE12-AFEB85CD8EFF}" srcOrd="1" destOrd="0" presId="urn:microsoft.com/office/officeart/2008/layout/NameandTitleOrganizationalChart"/>
    <dgm:cxn modelId="{932A9EB9-BB09-4906-B27D-4752E710C513}" type="presOf" srcId="{D62378DA-4913-4984-9C68-8EC5D8F8DFD5}" destId="{93DF94BE-40EB-441A-8A9C-EAE86D06215E}" srcOrd="0" destOrd="0" presId="urn:microsoft.com/office/officeart/2008/layout/NameandTitleOrganizationalChart"/>
    <dgm:cxn modelId="{60596C2E-223C-488A-BDB6-64BA1E5F3655}" type="presOf" srcId="{2DE3FA3E-FC55-4C8F-B7F7-83400BB69512}" destId="{812B498E-7156-4512-9021-1E993F90B81E}" srcOrd="0" destOrd="0" presId="urn:microsoft.com/office/officeart/2008/layout/NameandTitleOrganizationalChart"/>
    <dgm:cxn modelId="{4D53BFA8-3F24-4C38-8059-E2EED2B9922E}" srcId="{61E1B2DC-2A87-4A47-A35E-EEED1BD593EF}" destId="{0AFF7BEE-5A64-42B5-9092-1EB32416B5DC}" srcOrd="1" destOrd="0" parTransId="{D04BE0D8-F551-443C-A594-1B469EF32773}" sibTransId="{C2AB5C94-0497-4B84-8420-60D78688A50D}"/>
    <dgm:cxn modelId="{D14B1877-4E12-4F5E-BD32-6A43B9BD9880}" srcId="{2734B1A3-5B87-4B4A-ABDD-60A03048A233}" destId="{84C89AD0-3527-4A37-8A33-09727B3EF1A7}" srcOrd="3" destOrd="0" parTransId="{ED30DC77-7F7A-4088-92CE-E84FD8D1F3E8}" sibTransId="{FDE7234D-ED0D-4A61-9B00-54C9C4D0F594}"/>
    <dgm:cxn modelId="{D65AA1CF-E898-4D14-BD3A-6BF672A81D88}" type="presOf" srcId="{916405C3-6DC2-4D47-BC79-504B9BA89F1E}" destId="{E3410BD5-9BDE-4678-BD95-EB7FA5DFF662}" srcOrd="0" destOrd="0" presId="urn:microsoft.com/office/officeart/2008/layout/NameandTitleOrganizationalChart"/>
    <dgm:cxn modelId="{767EAAAE-40BA-451F-AD6E-0F5DE5F4CAE6}" srcId="{2734B1A3-5B87-4B4A-ABDD-60A03048A233}" destId="{61E1B2DC-2A87-4A47-A35E-EEED1BD593EF}" srcOrd="2" destOrd="0" parTransId="{33FCCE19-9D35-46F1-B685-DACD2BCECBCF}" sibTransId="{4EBF0372-89D9-4D11-9CE2-2EB8EB132473}"/>
    <dgm:cxn modelId="{79AF59FB-5009-4A48-9AF7-6AA415C51A72}" type="presOf" srcId="{1EC2C272-F394-48B9-B5E3-0D5664E29079}" destId="{F59788A1-A376-4F50-94AC-19FC8E5BCA5A}" srcOrd="0" destOrd="0" presId="urn:microsoft.com/office/officeart/2008/layout/NameandTitleOrganizationalChart"/>
    <dgm:cxn modelId="{609E99AE-C569-417F-A265-964491E75EA1}" srcId="{2734B1A3-5B87-4B4A-ABDD-60A03048A233}" destId="{36B38662-EDDA-465B-9904-1AAA006632F9}" srcOrd="1" destOrd="0" parTransId="{916405C3-6DC2-4D47-BC79-504B9BA89F1E}" sibTransId="{5AFAA8D0-8F96-4F5B-BA1C-162CE834F8A0}"/>
    <dgm:cxn modelId="{091D518B-CC39-43DC-B18E-0D8396DE9F6B}" srcId="{2DE3FA3E-FC55-4C8F-B7F7-83400BB69512}" destId="{2734B1A3-5B87-4B4A-ABDD-60A03048A233}" srcOrd="0" destOrd="0" parTransId="{D345ABA0-BC43-4FE8-96A3-ECAF9B8ADF77}" sibTransId="{8591C0F1-652A-4AAC-ACCF-DA94A85E170E}"/>
    <dgm:cxn modelId="{F3532EAF-A5DD-4931-8576-87AB53D961AD}" type="presOf" srcId="{DD4DF58B-C0B4-4775-9013-08F62A28BA72}" destId="{2641DB54-4490-40D9-991C-86433E296039}" srcOrd="0" destOrd="0" presId="urn:microsoft.com/office/officeart/2008/layout/NameandTitleOrganizationalChart"/>
    <dgm:cxn modelId="{7ECB5D5B-B00B-4070-B93C-E8936BBEEB04}" type="presOf" srcId="{5EB43CB3-5741-4587-949C-72C6AB061D2D}" destId="{7D9AFDB0-DD9C-4A3C-9C5E-303939CC75C6}" srcOrd="0" destOrd="0" presId="urn:microsoft.com/office/officeart/2008/layout/NameandTitleOrganizationalChart"/>
    <dgm:cxn modelId="{4159BE5D-01FA-48E1-9B06-FAB90C3BC5F5}" type="presOf" srcId="{EFB882F1-E989-4DF8-8B82-BCCFEE2204F2}" destId="{FA539183-37A9-4645-90A4-D35C76244BDF}" srcOrd="0" destOrd="0" presId="urn:microsoft.com/office/officeart/2008/layout/NameandTitleOrganizationalChart"/>
    <dgm:cxn modelId="{89818ED1-2EC8-45FF-9B9F-BB156272ECE2}" srcId="{2734B1A3-5B87-4B4A-ABDD-60A03048A233}" destId="{277162B4-482C-4C9A-BEE3-46D584A5B9E1}" srcOrd="5" destOrd="0" parTransId="{A9335185-457F-4E62-90ED-EE4ED7F76896}" sibTransId="{CC8C50E3-27AD-4B63-A8F1-177DF402EF93}"/>
    <dgm:cxn modelId="{1832CE10-2CA3-413E-AF99-E1B8E0EB674D}" type="presOf" srcId="{277162B4-482C-4C9A-BEE3-46D584A5B9E1}" destId="{47916774-49F2-47A5-B594-AF710EE557A4}" srcOrd="0" destOrd="0" presId="urn:microsoft.com/office/officeart/2008/layout/NameandTitleOrganizationalChart"/>
    <dgm:cxn modelId="{8CE4C989-A985-4AB2-BA52-F4A7BD0510A2}" type="presOf" srcId="{2734B1A3-5B87-4B4A-ABDD-60A03048A233}" destId="{7D10DC0A-427F-44D7-BCEE-70D335CC734D}" srcOrd="0" destOrd="0" presId="urn:microsoft.com/office/officeart/2008/layout/NameandTitleOrganizationalChart"/>
    <dgm:cxn modelId="{A8797A36-E400-4993-85DB-4DB4A308033E}" type="presOf" srcId="{84C89AD0-3527-4A37-8A33-09727B3EF1A7}" destId="{995F03C3-31D6-4853-9353-8B7ED2C23B76}" srcOrd="1" destOrd="0" presId="urn:microsoft.com/office/officeart/2008/layout/NameandTitleOrganizationalChart"/>
    <dgm:cxn modelId="{CAFAC652-D9F5-4911-BF1E-AA79FC1277DF}" srcId="{2734B1A3-5B87-4B4A-ABDD-60A03048A233}" destId="{6B73698A-8442-4CDF-A52D-342A5BB03DFC}" srcOrd="0" destOrd="0" parTransId="{8B1A097E-2E99-4647-A66C-42FAA7B44296}" sibTransId="{A9D8B9F3-8B43-4F0D-8E72-C0904BBEE803}"/>
    <dgm:cxn modelId="{E7C93EDB-2AA5-45D3-B427-A776B17E1336}" type="presOf" srcId="{CC8C50E3-27AD-4B63-A8F1-177DF402EF93}" destId="{F99541C5-2FD2-45F5-94E5-6F046235314A}" srcOrd="0" destOrd="0" presId="urn:microsoft.com/office/officeart/2008/layout/NameandTitleOrganizationalChart"/>
    <dgm:cxn modelId="{4AB5F617-3273-4E32-8807-98419A3C49C8}" type="presOf" srcId="{8591C0F1-652A-4AAC-ACCF-DA94A85E170E}" destId="{D2940549-4599-459F-B664-9A2CFFE0FB7A}" srcOrd="0" destOrd="0" presId="urn:microsoft.com/office/officeart/2008/layout/NameandTitleOrganizationalChart"/>
    <dgm:cxn modelId="{62C306E2-6CFB-466B-8277-2E35B74B3F22}" type="presOf" srcId="{8296B3FE-42BA-4059-9A22-909B0F0433D9}" destId="{10566523-D64A-4977-9504-C80E7EA95ACC}" srcOrd="0" destOrd="0" presId="urn:microsoft.com/office/officeart/2008/layout/NameandTitleOrganizationalChart"/>
    <dgm:cxn modelId="{778C59C6-83FD-4A42-8CBB-D3BDF537D04E}" type="presOf" srcId="{33FCCE19-9D35-46F1-B685-DACD2BCECBCF}" destId="{AB3A8ED9-F8CC-4226-B1C1-DB4D1AC9DE2B}" srcOrd="0" destOrd="0" presId="urn:microsoft.com/office/officeart/2008/layout/NameandTitleOrganizationalChart"/>
    <dgm:cxn modelId="{2D97E0B9-6029-4656-BDA1-36D49E0635B4}" type="presOf" srcId="{F6769FBD-A3F0-4453-A3B8-C6D93CDDB1AB}" destId="{1F7B07D6-BBEE-4EFA-B8ED-DC97AFA12CD5}" srcOrd="0" destOrd="0" presId="urn:microsoft.com/office/officeart/2008/layout/NameandTitleOrganizationalChart"/>
    <dgm:cxn modelId="{1133EB82-859D-4E26-AEFF-DA0209688A2B}" type="presOf" srcId="{1EC2C272-F394-48B9-B5E3-0D5664E29079}" destId="{8C08094C-ECC5-46B5-846C-E2BA122FD361}" srcOrd="1" destOrd="0" presId="urn:microsoft.com/office/officeart/2008/layout/NameandTitleOrganizationalChart"/>
    <dgm:cxn modelId="{CD778E1F-D03C-4A0B-828B-8A9E53AAFFAE}" type="presOf" srcId="{2734B1A3-5B87-4B4A-ABDD-60A03048A233}" destId="{57397B24-0BC0-4E25-BAAE-68AB7DC633CD}" srcOrd="1" destOrd="0" presId="urn:microsoft.com/office/officeart/2008/layout/NameandTitleOrganizationalChart"/>
    <dgm:cxn modelId="{5FD20FC5-B20F-44B1-BDC2-0146E856AAB9}" type="presOf" srcId="{277162B4-482C-4C9A-BEE3-46D584A5B9E1}" destId="{5D4364A2-71D5-4892-87BC-44E8918B54D3}" srcOrd="1" destOrd="0" presId="urn:microsoft.com/office/officeart/2008/layout/NameandTitleOrganizationalChart"/>
    <dgm:cxn modelId="{060FB06B-0A20-41F9-AA9E-4C37479F5419}" type="presOf" srcId="{FDE7234D-ED0D-4A61-9B00-54C9C4D0F594}" destId="{B9CE067C-5E63-4389-92CC-6F4940237544}" srcOrd="0" destOrd="0" presId="urn:microsoft.com/office/officeart/2008/layout/NameandTitleOrganizationalChart"/>
    <dgm:cxn modelId="{AF5C70B0-9953-40F2-AEF3-1879D7252BE0}" type="presOf" srcId="{0AFF7BEE-5A64-42B5-9092-1EB32416B5DC}" destId="{24F38592-8EDE-4FCF-8DAA-257C41CC3783}" srcOrd="0" destOrd="0" presId="urn:microsoft.com/office/officeart/2008/layout/NameandTitleOrganizationalChart"/>
    <dgm:cxn modelId="{E826A0BA-DCC3-4B44-9100-CFB3B0F5CF4E}" type="presOf" srcId="{61E1B2DC-2A87-4A47-A35E-EEED1BD593EF}" destId="{97E1B8F4-9A7D-4733-BD15-FBFFBA80EE80}" srcOrd="1" destOrd="0" presId="urn:microsoft.com/office/officeart/2008/layout/NameandTitleOrganizationalChart"/>
    <dgm:cxn modelId="{D45C4E36-9A46-44BF-965C-E9C4FB305BC1}" type="presOf" srcId="{36B38662-EDDA-465B-9904-1AAA006632F9}" destId="{E9E72ABA-11CF-452C-9E4D-621B89C0297D}" srcOrd="0" destOrd="0" presId="urn:microsoft.com/office/officeart/2008/layout/NameandTitleOrganizationalChart"/>
    <dgm:cxn modelId="{94FD8889-5C6D-46BB-A273-9C0BEEFB06D5}" type="presOf" srcId="{ED30DC77-7F7A-4088-92CE-E84FD8D1F3E8}" destId="{2C6EAB14-60DE-484E-939C-01847F5E1388}" srcOrd="0" destOrd="0" presId="urn:microsoft.com/office/officeart/2008/layout/NameandTitleOrganizationalChart"/>
    <dgm:cxn modelId="{72A54919-C1D1-4C64-9027-3F1A2FAD9F88}" srcId="{2734B1A3-5B87-4B4A-ABDD-60A03048A233}" destId="{1EC2C272-F394-48B9-B5E3-0D5664E29079}" srcOrd="4" destOrd="0" parTransId="{D62378DA-4913-4984-9C68-8EC5D8F8DFD5}" sibTransId="{EFB882F1-E989-4DF8-8B82-BCCFEE2204F2}"/>
    <dgm:cxn modelId="{E8D6BFD2-C05F-4017-B23F-2FB2A0F9A11E}" type="presOf" srcId="{6B73698A-8442-4CDF-A52D-342A5BB03DFC}" destId="{B442E9E7-9B6D-4B39-9688-69BAF6614CF1}" srcOrd="1" destOrd="0" presId="urn:microsoft.com/office/officeart/2008/layout/NameandTitleOrganizationalChart"/>
    <dgm:cxn modelId="{9852814E-A666-431E-8A0E-D0CAED4A4893}" type="presOf" srcId="{5AFAA8D0-8F96-4F5B-BA1C-162CE834F8A0}" destId="{2CA04609-E56F-4431-B06C-49746712AE57}" srcOrd="0" destOrd="0" presId="urn:microsoft.com/office/officeart/2008/layout/NameandTitleOrganizationalChart"/>
    <dgm:cxn modelId="{DAAB1A1B-6721-49FC-AC4F-B4676A177A9C}" type="presOf" srcId="{1E027297-7F98-4177-82D1-F0EDA7AA27CE}" destId="{26EE1CD8-9316-4F56-88E8-23F47E1546ED}" srcOrd="0" destOrd="0" presId="urn:microsoft.com/office/officeart/2008/layout/NameandTitleOrganizationalChart"/>
    <dgm:cxn modelId="{7A445346-7C57-4279-B860-353AE265E93F}" type="presOf" srcId="{4EBF0372-89D9-4D11-9CE2-2EB8EB132473}" destId="{93764B90-13C2-44F1-8E95-A1BAF78F628F}" srcOrd="0" destOrd="0" presId="urn:microsoft.com/office/officeart/2008/layout/NameandTitleOrganizationalChart"/>
    <dgm:cxn modelId="{AB7D45C5-92A3-4291-9317-AD78FA85C9BD}" type="presOf" srcId="{84C89AD0-3527-4A37-8A33-09727B3EF1A7}" destId="{68D60E2F-60B8-4742-B196-348E42C560A4}" srcOrd="0" destOrd="0" presId="urn:microsoft.com/office/officeart/2008/layout/NameandTitleOrganizationalChart"/>
    <dgm:cxn modelId="{9CDE68EB-B227-4B30-AE21-3E654E0F1D93}" type="presOf" srcId="{0AFF7BEE-5A64-42B5-9092-1EB32416B5DC}" destId="{2B13C66E-87E8-4900-9110-477EADB4AEEF}" srcOrd="1" destOrd="0" presId="urn:microsoft.com/office/officeart/2008/layout/NameandTitleOrganizationalChart"/>
    <dgm:cxn modelId="{0806FC32-253F-404A-A402-8692B7F53D82}" type="presOf" srcId="{A9D8B9F3-8B43-4F0D-8E72-C0904BBEE803}" destId="{F26344E0-F218-467E-BEC5-3FA14D64595B}" srcOrd="0" destOrd="0" presId="urn:microsoft.com/office/officeart/2008/layout/NameandTitleOrganizationalChart"/>
    <dgm:cxn modelId="{CB03F935-F629-420B-9B3C-0646BE1C9B36}" type="presOf" srcId="{61E1B2DC-2A87-4A47-A35E-EEED1BD593EF}" destId="{B719C775-E5D9-42EC-BD06-D614381EDC12}" srcOrd="0" destOrd="0" presId="urn:microsoft.com/office/officeart/2008/layout/NameandTitleOrganizationalChart"/>
    <dgm:cxn modelId="{5B0A6B75-8697-4A77-95B4-17F4715B59DD}" srcId="{61E1B2DC-2A87-4A47-A35E-EEED1BD593EF}" destId="{DD4DF58B-C0B4-4775-9013-08F62A28BA72}" srcOrd="0" destOrd="0" parTransId="{8296B3FE-42BA-4059-9A22-909B0F0433D9}" sibTransId="{46DF47EE-46A4-4AB3-ACFA-49610145507A}"/>
    <dgm:cxn modelId="{9FDFE005-3017-4377-94AB-47C675A57F85}" type="presOf" srcId="{46DF47EE-46A4-4AB3-ACFA-49610145507A}" destId="{0BD87236-F90E-4503-A69E-F4169AE547D8}" srcOrd="0" destOrd="0" presId="urn:microsoft.com/office/officeart/2008/layout/NameandTitleOrganizationalChart"/>
    <dgm:cxn modelId="{73A1A2B8-52D5-4652-BC28-6737C66330C4}" type="presOf" srcId="{1E027297-7F98-4177-82D1-F0EDA7AA27CE}" destId="{8FEA03AE-B40B-4CC8-B210-FEB606C6FC40}" srcOrd="1" destOrd="0" presId="urn:microsoft.com/office/officeart/2008/layout/NameandTitleOrganizationalChart"/>
    <dgm:cxn modelId="{45D2AA97-7C16-4888-906B-A10084048A5B}" type="presOf" srcId="{A9335185-457F-4E62-90ED-EE4ED7F76896}" destId="{F220D776-B9E9-4A50-9E87-F31BD0B30F34}" srcOrd="0" destOrd="0" presId="urn:microsoft.com/office/officeart/2008/layout/NameandTitleOrganizationalChart"/>
    <dgm:cxn modelId="{2DA7C2BF-8875-4D68-914A-B723B56ECF20}" type="presOf" srcId="{D04BE0D8-F551-443C-A594-1B469EF32773}" destId="{2BD1080A-74C3-4171-9366-7F7B360F3202}" srcOrd="0" destOrd="0" presId="urn:microsoft.com/office/officeart/2008/layout/NameandTitleOrganizationalChart"/>
    <dgm:cxn modelId="{BD2FC54F-6566-4F69-BBC2-84AF64116309}" type="presOf" srcId="{C2AB5C94-0497-4B84-8420-60D78688A50D}" destId="{168DA2D0-7ADD-477C-A07D-07E71E859C00}" srcOrd="0" destOrd="0" presId="urn:microsoft.com/office/officeart/2008/layout/NameandTitleOrganizationalChart"/>
    <dgm:cxn modelId="{38925180-388F-440C-8FE6-1A73F7DD9737}" type="presOf" srcId="{8B1A097E-2E99-4647-A66C-42FAA7B44296}" destId="{F608371A-E657-4E90-BD55-3D447AEB415B}" srcOrd="0" destOrd="0" presId="urn:microsoft.com/office/officeart/2008/layout/NameandTitleOrganizationalChart"/>
    <dgm:cxn modelId="{A015D2C9-DC0A-4BF3-B56A-55330CF845B3}" type="presParOf" srcId="{812B498E-7156-4512-9021-1E993F90B81E}" destId="{A92C77B2-A963-4079-9E89-93976FB174E4}" srcOrd="0" destOrd="0" presId="urn:microsoft.com/office/officeart/2008/layout/NameandTitleOrganizationalChart"/>
    <dgm:cxn modelId="{7CCBCF8D-F671-472B-9D96-21CF9A16F345}" type="presParOf" srcId="{A92C77B2-A963-4079-9E89-93976FB174E4}" destId="{C2367145-EBC6-4224-AADD-E300F2B1B28A}" srcOrd="0" destOrd="0" presId="urn:microsoft.com/office/officeart/2008/layout/NameandTitleOrganizationalChart"/>
    <dgm:cxn modelId="{334E6E6E-7424-469B-BD7E-6726F583DBFB}" type="presParOf" srcId="{C2367145-EBC6-4224-AADD-E300F2B1B28A}" destId="{7D10DC0A-427F-44D7-BCEE-70D335CC734D}" srcOrd="0" destOrd="0" presId="urn:microsoft.com/office/officeart/2008/layout/NameandTitleOrganizationalChart"/>
    <dgm:cxn modelId="{6487E21B-FCE4-4279-A425-B2461543E952}" type="presParOf" srcId="{C2367145-EBC6-4224-AADD-E300F2B1B28A}" destId="{D2940549-4599-459F-B664-9A2CFFE0FB7A}" srcOrd="1" destOrd="0" presId="urn:microsoft.com/office/officeart/2008/layout/NameandTitleOrganizationalChart"/>
    <dgm:cxn modelId="{7B1019FA-E4B9-4C9B-A2E4-BC1A251B1A99}" type="presParOf" srcId="{C2367145-EBC6-4224-AADD-E300F2B1B28A}" destId="{57397B24-0BC0-4E25-BAAE-68AB7DC633CD}" srcOrd="2" destOrd="0" presId="urn:microsoft.com/office/officeart/2008/layout/NameandTitleOrganizationalChart"/>
    <dgm:cxn modelId="{A43436D0-B54B-495D-A912-86263E208CD7}" type="presParOf" srcId="{A92C77B2-A963-4079-9E89-93976FB174E4}" destId="{6EDE48AC-677A-4EBE-A12D-05F34E4EC0BE}" srcOrd="1" destOrd="0" presId="urn:microsoft.com/office/officeart/2008/layout/NameandTitleOrganizationalChart"/>
    <dgm:cxn modelId="{DB81BAA9-B319-4CAD-9AEA-E42640A48299}" type="presParOf" srcId="{6EDE48AC-677A-4EBE-A12D-05F34E4EC0BE}" destId="{F608371A-E657-4E90-BD55-3D447AEB415B}" srcOrd="0" destOrd="0" presId="urn:microsoft.com/office/officeart/2008/layout/NameandTitleOrganizationalChart"/>
    <dgm:cxn modelId="{7E434488-03C1-407C-BBA6-45AB10A351E0}" type="presParOf" srcId="{6EDE48AC-677A-4EBE-A12D-05F34E4EC0BE}" destId="{0AAD022B-7295-4755-9F21-65C30B8843E7}" srcOrd="1" destOrd="0" presId="urn:microsoft.com/office/officeart/2008/layout/NameandTitleOrganizationalChart"/>
    <dgm:cxn modelId="{4A6B1581-57F4-4DEE-A471-BFB9B5DABD43}" type="presParOf" srcId="{0AAD022B-7295-4755-9F21-65C30B8843E7}" destId="{311FA3AF-8D13-4236-9A17-4093904E8388}" srcOrd="0" destOrd="0" presId="urn:microsoft.com/office/officeart/2008/layout/NameandTitleOrganizationalChart"/>
    <dgm:cxn modelId="{2445EAB7-FFC2-4F65-9494-60A6BC7649DE}" type="presParOf" srcId="{311FA3AF-8D13-4236-9A17-4093904E8388}" destId="{1A13C731-48FF-4EA7-9F32-E9F13FE3EBE5}" srcOrd="0" destOrd="0" presId="urn:microsoft.com/office/officeart/2008/layout/NameandTitleOrganizationalChart"/>
    <dgm:cxn modelId="{8D2D4676-50C7-4992-90B1-B28A2A81373D}" type="presParOf" srcId="{311FA3AF-8D13-4236-9A17-4093904E8388}" destId="{F26344E0-F218-467E-BEC5-3FA14D64595B}" srcOrd="1" destOrd="0" presId="urn:microsoft.com/office/officeart/2008/layout/NameandTitleOrganizationalChart"/>
    <dgm:cxn modelId="{CF789E82-FEB3-4483-80C3-EDC7F15A3C4E}" type="presParOf" srcId="{311FA3AF-8D13-4236-9A17-4093904E8388}" destId="{B442E9E7-9B6D-4B39-9688-69BAF6614CF1}" srcOrd="2" destOrd="0" presId="urn:microsoft.com/office/officeart/2008/layout/NameandTitleOrganizationalChart"/>
    <dgm:cxn modelId="{7DCCD516-5C2D-4922-8E6E-82592279683A}" type="presParOf" srcId="{0AAD022B-7295-4755-9F21-65C30B8843E7}" destId="{117B24AE-56CC-4072-A3F5-5D69F2C43D11}" srcOrd="1" destOrd="0" presId="urn:microsoft.com/office/officeart/2008/layout/NameandTitleOrganizationalChart"/>
    <dgm:cxn modelId="{F309453F-1732-4D16-B432-C7F0A37A7165}" type="presParOf" srcId="{0AAD022B-7295-4755-9F21-65C30B8843E7}" destId="{498587D2-6F0C-4CB6-B67C-28ABA9BE5005}" srcOrd="2" destOrd="0" presId="urn:microsoft.com/office/officeart/2008/layout/NameandTitleOrganizationalChart"/>
    <dgm:cxn modelId="{A7E2D7D6-2F85-4336-A29B-DD75E8226401}" type="presParOf" srcId="{6EDE48AC-677A-4EBE-A12D-05F34E4EC0BE}" destId="{E3410BD5-9BDE-4678-BD95-EB7FA5DFF662}" srcOrd="2" destOrd="0" presId="urn:microsoft.com/office/officeart/2008/layout/NameandTitleOrganizationalChart"/>
    <dgm:cxn modelId="{26E241CC-3C2B-4797-90F7-00FD6A9E4779}" type="presParOf" srcId="{6EDE48AC-677A-4EBE-A12D-05F34E4EC0BE}" destId="{768C4FC3-7DC3-4DD8-BC27-29EDBB9F5696}" srcOrd="3" destOrd="0" presId="urn:microsoft.com/office/officeart/2008/layout/NameandTitleOrganizationalChart"/>
    <dgm:cxn modelId="{77EAA5FB-C1AA-451B-BAAE-85A8AB8B0F8C}" type="presParOf" srcId="{768C4FC3-7DC3-4DD8-BC27-29EDBB9F5696}" destId="{61BEE7B6-5E99-458A-8251-EC42A62F2FB9}" srcOrd="0" destOrd="0" presId="urn:microsoft.com/office/officeart/2008/layout/NameandTitleOrganizationalChart"/>
    <dgm:cxn modelId="{2AA6A361-AFCB-4CE1-AE93-F0A3D1E4055F}" type="presParOf" srcId="{61BEE7B6-5E99-458A-8251-EC42A62F2FB9}" destId="{E9E72ABA-11CF-452C-9E4D-621B89C0297D}" srcOrd="0" destOrd="0" presId="urn:microsoft.com/office/officeart/2008/layout/NameandTitleOrganizationalChart"/>
    <dgm:cxn modelId="{C427EA83-D77B-49F0-B51B-AD135FC75FA8}" type="presParOf" srcId="{61BEE7B6-5E99-458A-8251-EC42A62F2FB9}" destId="{2CA04609-E56F-4431-B06C-49746712AE57}" srcOrd="1" destOrd="0" presId="urn:microsoft.com/office/officeart/2008/layout/NameandTitleOrganizationalChart"/>
    <dgm:cxn modelId="{6706F69A-8A48-4D57-9C3B-3F2938AAC85E}" type="presParOf" srcId="{61BEE7B6-5E99-458A-8251-EC42A62F2FB9}" destId="{46ECE50B-E039-41A5-BB47-56228E27ACF3}" srcOrd="2" destOrd="0" presId="urn:microsoft.com/office/officeart/2008/layout/NameandTitleOrganizationalChart"/>
    <dgm:cxn modelId="{99A30528-D458-41F3-BD5C-4997EB815F7D}" type="presParOf" srcId="{768C4FC3-7DC3-4DD8-BC27-29EDBB9F5696}" destId="{CEB9E9D4-439F-48AC-A1A3-97F5A89A8941}" srcOrd="1" destOrd="0" presId="urn:microsoft.com/office/officeart/2008/layout/NameandTitleOrganizationalChart"/>
    <dgm:cxn modelId="{6E2C0898-3B14-487B-9AB3-ADEFAEA0D10D}" type="presParOf" srcId="{768C4FC3-7DC3-4DD8-BC27-29EDBB9F5696}" destId="{3EAAD953-601A-47AF-A15F-7C36FF4FD97D}" srcOrd="2" destOrd="0" presId="urn:microsoft.com/office/officeart/2008/layout/NameandTitleOrganizationalChart"/>
    <dgm:cxn modelId="{703BFAA0-16F5-4502-A627-3AB10E9C3593}" type="presParOf" srcId="{6EDE48AC-677A-4EBE-A12D-05F34E4EC0BE}" destId="{AB3A8ED9-F8CC-4226-B1C1-DB4D1AC9DE2B}" srcOrd="4" destOrd="0" presId="urn:microsoft.com/office/officeart/2008/layout/NameandTitleOrganizationalChart"/>
    <dgm:cxn modelId="{CE020F7F-84CD-4B63-9F9E-69BDAFFBCB2B}" type="presParOf" srcId="{6EDE48AC-677A-4EBE-A12D-05F34E4EC0BE}" destId="{0A082CD6-2823-4492-B518-826752D96351}" srcOrd="5" destOrd="0" presId="urn:microsoft.com/office/officeart/2008/layout/NameandTitleOrganizationalChart"/>
    <dgm:cxn modelId="{4224AE4D-2FC4-4765-A37C-8D046D10D9C5}" type="presParOf" srcId="{0A082CD6-2823-4492-B518-826752D96351}" destId="{96266F74-87B7-496A-BB65-BB2025B4028E}" srcOrd="0" destOrd="0" presId="urn:microsoft.com/office/officeart/2008/layout/NameandTitleOrganizationalChart"/>
    <dgm:cxn modelId="{D9BED122-7FC4-4355-9C76-CB842EB6063C}" type="presParOf" srcId="{96266F74-87B7-496A-BB65-BB2025B4028E}" destId="{B719C775-E5D9-42EC-BD06-D614381EDC12}" srcOrd="0" destOrd="0" presId="urn:microsoft.com/office/officeart/2008/layout/NameandTitleOrganizationalChart"/>
    <dgm:cxn modelId="{F5256944-1667-4391-B281-EC74D41A632A}" type="presParOf" srcId="{96266F74-87B7-496A-BB65-BB2025B4028E}" destId="{93764B90-13C2-44F1-8E95-A1BAF78F628F}" srcOrd="1" destOrd="0" presId="urn:microsoft.com/office/officeart/2008/layout/NameandTitleOrganizationalChart"/>
    <dgm:cxn modelId="{C5839E7B-0E52-4BB9-8534-6D5713852A7E}" type="presParOf" srcId="{96266F74-87B7-496A-BB65-BB2025B4028E}" destId="{97E1B8F4-9A7D-4733-BD15-FBFFBA80EE80}" srcOrd="2" destOrd="0" presId="urn:microsoft.com/office/officeart/2008/layout/NameandTitleOrganizationalChart"/>
    <dgm:cxn modelId="{247EC522-A065-4D8A-AEEB-8BDDE12C6D7F}" type="presParOf" srcId="{0A082CD6-2823-4492-B518-826752D96351}" destId="{FE598BAF-273E-450F-A83A-6024BD086838}" srcOrd="1" destOrd="0" presId="urn:microsoft.com/office/officeart/2008/layout/NameandTitleOrganizationalChart"/>
    <dgm:cxn modelId="{048D209A-BC0D-4828-AA93-A8CAECE81428}" type="presParOf" srcId="{FE598BAF-273E-450F-A83A-6024BD086838}" destId="{10566523-D64A-4977-9504-C80E7EA95ACC}" srcOrd="0" destOrd="0" presId="urn:microsoft.com/office/officeart/2008/layout/NameandTitleOrganizationalChart"/>
    <dgm:cxn modelId="{2665AFAA-CF4B-4B06-9FA3-AAC3218CCFC9}" type="presParOf" srcId="{FE598BAF-273E-450F-A83A-6024BD086838}" destId="{303F80DD-485D-4BD5-B46A-6796A7B09202}" srcOrd="1" destOrd="0" presId="urn:microsoft.com/office/officeart/2008/layout/NameandTitleOrganizationalChart"/>
    <dgm:cxn modelId="{4C6BDBD5-D9F5-46A6-89A8-9FBCFCD68BD5}" type="presParOf" srcId="{303F80DD-485D-4BD5-B46A-6796A7B09202}" destId="{E96F07FA-6BF5-4C49-8A06-1A1CEB027FF1}" srcOrd="0" destOrd="0" presId="urn:microsoft.com/office/officeart/2008/layout/NameandTitleOrganizationalChart"/>
    <dgm:cxn modelId="{5F157BB4-603B-461D-B8AD-9AA096B8229E}" type="presParOf" srcId="{E96F07FA-6BF5-4C49-8A06-1A1CEB027FF1}" destId="{2641DB54-4490-40D9-991C-86433E296039}" srcOrd="0" destOrd="0" presId="urn:microsoft.com/office/officeart/2008/layout/NameandTitleOrganizationalChart"/>
    <dgm:cxn modelId="{08605931-CEF2-4ABE-A1E5-74D3A508408E}" type="presParOf" srcId="{E96F07FA-6BF5-4C49-8A06-1A1CEB027FF1}" destId="{0BD87236-F90E-4503-A69E-F4169AE547D8}" srcOrd="1" destOrd="0" presId="urn:microsoft.com/office/officeart/2008/layout/NameandTitleOrganizationalChart"/>
    <dgm:cxn modelId="{90D10DCC-9F5B-4AC6-8C7E-564830AB7807}" type="presParOf" srcId="{E96F07FA-6BF5-4C49-8A06-1A1CEB027FF1}" destId="{CCF14D93-1B5C-4AC1-BE12-AFEB85CD8EFF}" srcOrd="2" destOrd="0" presId="urn:microsoft.com/office/officeart/2008/layout/NameandTitleOrganizationalChart"/>
    <dgm:cxn modelId="{33F7D43B-5608-43BE-A3BF-6A41651AA3B2}" type="presParOf" srcId="{303F80DD-485D-4BD5-B46A-6796A7B09202}" destId="{12D2371B-919A-413C-B8F1-32A0E1D24302}" srcOrd="1" destOrd="0" presId="urn:microsoft.com/office/officeart/2008/layout/NameandTitleOrganizationalChart"/>
    <dgm:cxn modelId="{671E01C4-7B74-4C4B-A7C5-FC16D80FAC0A}" type="presParOf" srcId="{303F80DD-485D-4BD5-B46A-6796A7B09202}" destId="{0C500FD1-29F6-4DD3-8366-552289024F64}" srcOrd="2" destOrd="0" presId="urn:microsoft.com/office/officeart/2008/layout/NameandTitleOrganizationalChart"/>
    <dgm:cxn modelId="{A33B4353-4514-4819-BDF2-2F38DC91A641}" type="presParOf" srcId="{FE598BAF-273E-450F-A83A-6024BD086838}" destId="{2BD1080A-74C3-4171-9366-7F7B360F3202}" srcOrd="2" destOrd="0" presId="urn:microsoft.com/office/officeart/2008/layout/NameandTitleOrganizationalChart"/>
    <dgm:cxn modelId="{B5277373-4C7A-48AC-BAB9-15D1F555F0C3}" type="presParOf" srcId="{FE598BAF-273E-450F-A83A-6024BD086838}" destId="{9B2D9F66-762C-4AD9-9645-B1C2F3FB5CE1}" srcOrd="3" destOrd="0" presId="urn:microsoft.com/office/officeart/2008/layout/NameandTitleOrganizationalChart"/>
    <dgm:cxn modelId="{B26D5996-EE41-480F-93CD-069CA54CBCA0}" type="presParOf" srcId="{9B2D9F66-762C-4AD9-9645-B1C2F3FB5CE1}" destId="{C62CAABF-528E-4FD1-8679-1C638A20BA0F}" srcOrd="0" destOrd="0" presId="urn:microsoft.com/office/officeart/2008/layout/NameandTitleOrganizationalChart"/>
    <dgm:cxn modelId="{F4E7A343-00C5-4DB5-B870-4BC408D55729}" type="presParOf" srcId="{C62CAABF-528E-4FD1-8679-1C638A20BA0F}" destId="{24F38592-8EDE-4FCF-8DAA-257C41CC3783}" srcOrd="0" destOrd="0" presId="urn:microsoft.com/office/officeart/2008/layout/NameandTitleOrganizationalChart"/>
    <dgm:cxn modelId="{890B60DF-0C9C-457D-B513-13E320DE204F}" type="presParOf" srcId="{C62CAABF-528E-4FD1-8679-1C638A20BA0F}" destId="{168DA2D0-7ADD-477C-A07D-07E71E859C00}" srcOrd="1" destOrd="0" presId="urn:microsoft.com/office/officeart/2008/layout/NameandTitleOrganizationalChart"/>
    <dgm:cxn modelId="{4D4DEA89-7E55-4D1D-8B5F-3D37965C6A2B}" type="presParOf" srcId="{C62CAABF-528E-4FD1-8679-1C638A20BA0F}" destId="{2B13C66E-87E8-4900-9110-477EADB4AEEF}" srcOrd="2" destOrd="0" presId="urn:microsoft.com/office/officeart/2008/layout/NameandTitleOrganizationalChart"/>
    <dgm:cxn modelId="{A1622F5B-B017-4EAD-A12D-4FB518A7897B}" type="presParOf" srcId="{9B2D9F66-762C-4AD9-9645-B1C2F3FB5CE1}" destId="{E6B62EA0-17EC-4C2D-ADD4-C360127FA9C9}" srcOrd="1" destOrd="0" presId="urn:microsoft.com/office/officeart/2008/layout/NameandTitleOrganizationalChart"/>
    <dgm:cxn modelId="{BA4B071A-6B49-4A9C-ACC0-017CD43D468F}" type="presParOf" srcId="{9B2D9F66-762C-4AD9-9645-B1C2F3FB5CE1}" destId="{0CD97E50-A0ED-4F06-B492-F5B8BE4E36ED}" srcOrd="2" destOrd="0" presId="urn:microsoft.com/office/officeart/2008/layout/NameandTitleOrganizationalChart"/>
    <dgm:cxn modelId="{3C925A74-D5E0-466F-B805-1E1055DCBC47}" type="presParOf" srcId="{0A082CD6-2823-4492-B518-826752D96351}" destId="{7F12A1B8-D06E-4660-A932-47D77FC4C3AA}" srcOrd="2" destOrd="0" presId="urn:microsoft.com/office/officeart/2008/layout/NameandTitleOrganizationalChart"/>
    <dgm:cxn modelId="{2F13C65B-8E73-48F9-8D16-E2E6CB36CD19}" type="presParOf" srcId="{6EDE48AC-677A-4EBE-A12D-05F34E4EC0BE}" destId="{2C6EAB14-60DE-484E-939C-01847F5E1388}" srcOrd="6" destOrd="0" presId="urn:microsoft.com/office/officeart/2008/layout/NameandTitleOrganizationalChart"/>
    <dgm:cxn modelId="{3FEA673F-1B3E-40CA-897A-5C5AF0EF7507}" type="presParOf" srcId="{6EDE48AC-677A-4EBE-A12D-05F34E4EC0BE}" destId="{EA8F76EF-EC40-4AFE-A06B-FF03EDF104EF}" srcOrd="7" destOrd="0" presId="urn:microsoft.com/office/officeart/2008/layout/NameandTitleOrganizationalChart"/>
    <dgm:cxn modelId="{631AB666-2C5D-4F72-8AF5-D93DCD3AFBF2}" type="presParOf" srcId="{EA8F76EF-EC40-4AFE-A06B-FF03EDF104EF}" destId="{3B35ABC7-7C3F-4ED5-980C-0B782A431E25}" srcOrd="0" destOrd="0" presId="urn:microsoft.com/office/officeart/2008/layout/NameandTitleOrganizationalChart"/>
    <dgm:cxn modelId="{CC475EBD-B821-47AA-A0AD-742E1B87C168}" type="presParOf" srcId="{3B35ABC7-7C3F-4ED5-980C-0B782A431E25}" destId="{68D60E2F-60B8-4742-B196-348E42C560A4}" srcOrd="0" destOrd="0" presId="urn:microsoft.com/office/officeart/2008/layout/NameandTitleOrganizationalChart"/>
    <dgm:cxn modelId="{B3235F18-9B70-4CE1-BA5E-45A9304E5D04}" type="presParOf" srcId="{3B35ABC7-7C3F-4ED5-980C-0B782A431E25}" destId="{B9CE067C-5E63-4389-92CC-6F4940237544}" srcOrd="1" destOrd="0" presId="urn:microsoft.com/office/officeart/2008/layout/NameandTitleOrganizationalChart"/>
    <dgm:cxn modelId="{7B8BA71D-8F28-45E1-BBE6-5DD6C4160584}" type="presParOf" srcId="{3B35ABC7-7C3F-4ED5-980C-0B782A431E25}" destId="{995F03C3-31D6-4853-9353-8B7ED2C23B76}" srcOrd="2" destOrd="0" presId="urn:microsoft.com/office/officeart/2008/layout/NameandTitleOrganizationalChart"/>
    <dgm:cxn modelId="{2278AEA1-AB1B-41AC-ADB8-60AE05BEB354}" type="presParOf" srcId="{EA8F76EF-EC40-4AFE-A06B-FF03EDF104EF}" destId="{72390FE0-062F-4BAB-80F1-237B9B3C5B7E}" srcOrd="1" destOrd="0" presId="urn:microsoft.com/office/officeart/2008/layout/NameandTitleOrganizationalChart"/>
    <dgm:cxn modelId="{959E1C3B-0742-48F9-8281-84DD9266511B}" type="presParOf" srcId="{EA8F76EF-EC40-4AFE-A06B-FF03EDF104EF}" destId="{F4273E53-69C2-497D-8733-FFE20C4A1E06}" srcOrd="2" destOrd="0" presId="urn:microsoft.com/office/officeart/2008/layout/NameandTitleOrganizationalChart"/>
    <dgm:cxn modelId="{E02400C2-A89C-4C6C-9717-2C7E0E8C76E5}" type="presParOf" srcId="{6EDE48AC-677A-4EBE-A12D-05F34E4EC0BE}" destId="{F220D776-B9E9-4A50-9E87-F31BD0B30F34}" srcOrd="8" destOrd="0" presId="urn:microsoft.com/office/officeart/2008/layout/NameandTitleOrganizationalChart"/>
    <dgm:cxn modelId="{C38BC5CA-5559-4960-B176-68BAD77A89DA}" type="presParOf" srcId="{6EDE48AC-677A-4EBE-A12D-05F34E4EC0BE}" destId="{34973E95-E532-4931-AAD7-4F2EFFFDB6C0}" srcOrd="9" destOrd="0" presId="urn:microsoft.com/office/officeart/2008/layout/NameandTitleOrganizationalChart"/>
    <dgm:cxn modelId="{670ABCF8-49C4-4557-A7DD-3C5F8C098710}" type="presParOf" srcId="{34973E95-E532-4931-AAD7-4F2EFFFDB6C0}" destId="{1EE4EFBC-818C-44D7-ADB3-82DEBC760884}" srcOrd="0" destOrd="0" presId="urn:microsoft.com/office/officeart/2008/layout/NameandTitleOrganizationalChart"/>
    <dgm:cxn modelId="{BBE47949-8CF4-4CB5-A95C-1BA3F0AF3AB1}" type="presParOf" srcId="{1EE4EFBC-818C-44D7-ADB3-82DEBC760884}" destId="{47916774-49F2-47A5-B594-AF710EE557A4}" srcOrd="0" destOrd="0" presId="urn:microsoft.com/office/officeart/2008/layout/NameandTitleOrganizationalChart"/>
    <dgm:cxn modelId="{8C1EC85C-EA68-46DE-AD35-26D3CAB5604F}" type="presParOf" srcId="{1EE4EFBC-818C-44D7-ADB3-82DEBC760884}" destId="{F99541C5-2FD2-45F5-94E5-6F046235314A}" srcOrd="1" destOrd="0" presId="urn:microsoft.com/office/officeart/2008/layout/NameandTitleOrganizationalChart"/>
    <dgm:cxn modelId="{BEE0601C-622B-4525-8241-DD8F35984CAE}" type="presParOf" srcId="{1EE4EFBC-818C-44D7-ADB3-82DEBC760884}" destId="{5D4364A2-71D5-4892-87BC-44E8918B54D3}" srcOrd="2" destOrd="0" presId="urn:microsoft.com/office/officeart/2008/layout/NameandTitleOrganizationalChart"/>
    <dgm:cxn modelId="{3DAD2A6D-A26C-4649-B468-3C5EFEF11811}" type="presParOf" srcId="{34973E95-E532-4931-AAD7-4F2EFFFDB6C0}" destId="{0C114335-55AD-4D7D-8249-500ED5D13DE9}" srcOrd="1" destOrd="0" presId="urn:microsoft.com/office/officeart/2008/layout/NameandTitleOrganizationalChart"/>
    <dgm:cxn modelId="{59A9E97D-953D-4BA8-B85F-13A48B60D11A}" type="presParOf" srcId="{34973E95-E532-4931-AAD7-4F2EFFFDB6C0}" destId="{F060F525-8E57-4665-B5D7-B7C57B3029DD}" srcOrd="2" destOrd="0" presId="urn:microsoft.com/office/officeart/2008/layout/NameandTitleOrganizationalChart"/>
    <dgm:cxn modelId="{15F3C07A-D076-48BC-95FB-98E3C5AC06AE}" type="presParOf" srcId="{A92C77B2-A963-4079-9E89-93976FB174E4}" destId="{B3CBD611-D85F-43FD-B402-5CCD3D5E95F8}" srcOrd="2" destOrd="0" presId="urn:microsoft.com/office/officeart/2008/layout/NameandTitleOrganizationalChart"/>
    <dgm:cxn modelId="{33EDC688-4DB3-408F-A294-28118B267F59}" type="presParOf" srcId="{B3CBD611-D85F-43FD-B402-5CCD3D5E95F8}" destId="{93DF94BE-40EB-441A-8A9C-EAE86D06215E}" srcOrd="0" destOrd="0" presId="urn:microsoft.com/office/officeart/2008/layout/NameandTitleOrganizationalChart"/>
    <dgm:cxn modelId="{A5CFEB71-20BA-4905-97F3-AD74006B118E}" type="presParOf" srcId="{B3CBD611-D85F-43FD-B402-5CCD3D5E95F8}" destId="{9958092E-2745-428B-A9AE-73014857595A}" srcOrd="1" destOrd="0" presId="urn:microsoft.com/office/officeart/2008/layout/NameandTitleOrganizationalChart"/>
    <dgm:cxn modelId="{463861D9-44CB-4C05-8F27-E6121023AA81}" type="presParOf" srcId="{9958092E-2745-428B-A9AE-73014857595A}" destId="{FFACA74C-63A7-43A9-8D6C-336F4E63B52D}" srcOrd="0" destOrd="0" presId="urn:microsoft.com/office/officeart/2008/layout/NameandTitleOrganizationalChart"/>
    <dgm:cxn modelId="{955935E6-B895-4CBA-AC22-1B130F7640E6}" type="presParOf" srcId="{FFACA74C-63A7-43A9-8D6C-336F4E63B52D}" destId="{F59788A1-A376-4F50-94AC-19FC8E5BCA5A}" srcOrd="0" destOrd="0" presId="urn:microsoft.com/office/officeart/2008/layout/NameandTitleOrganizationalChart"/>
    <dgm:cxn modelId="{200EABEB-0598-4019-8665-2B0007FF311F}" type="presParOf" srcId="{FFACA74C-63A7-43A9-8D6C-336F4E63B52D}" destId="{FA539183-37A9-4645-90A4-D35C76244BDF}" srcOrd="1" destOrd="0" presId="urn:microsoft.com/office/officeart/2008/layout/NameandTitleOrganizationalChart"/>
    <dgm:cxn modelId="{540BDFB8-CA48-48F1-8DED-071159A75B64}" type="presParOf" srcId="{FFACA74C-63A7-43A9-8D6C-336F4E63B52D}" destId="{8C08094C-ECC5-46B5-846C-E2BA122FD361}" srcOrd="2" destOrd="0" presId="urn:microsoft.com/office/officeart/2008/layout/NameandTitleOrganizationalChart"/>
    <dgm:cxn modelId="{59C91AD9-933E-445A-9EBF-08A45B4CAE90}" type="presParOf" srcId="{9958092E-2745-428B-A9AE-73014857595A}" destId="{9BA32C6D-0043-4C5F-9A69-24B62BF64928}" srcOrd="1" destOrd="0" presId="urn:microsoft.com/office/officeart/2008/layout/NameandTitleOrganizationalChart"/>
    <dgm:cxn modelId="{9710984A-A24B-4CDF-B783-9169A8B6F6AF}" type="presParOf" srcId="{9958092E-2745-428B-A9AE-73014857595A}" destId="{CC628266-DB7D-43A3-822C-163BA7A00F95}" srcOrd="2" destOrd="0" presId="urn:microsoft.com/office/officeart/2008/layout/NameandTitleOrganizationalChart"/>
    <dgm:cxn modelId="{C59D9FAE-D11D-478F-BF89-2F5E9803746C}" type="presParOf" srcId="{B3CBD611-D85F-43FD-B402-5CCD3D5E95F8}" destId="{1F7B07D6-BBEE-4EFA-B8ED-DC97AFA12CD5}" srcOrd="2" destOrd="0" presId="urn:microsoft.com/office/officeart/2008/layout/NameandTitleOrganizationalChart"/>
    <dgm:cxn modelId="{7AFF3EE9-142A-47D0-BB27-A35D9A6677D7}" type="presParOf" srcId="{B3CBD611-D85F-43FD-B402-5CCD3D5E95F8}" destId="{FC486DCA-9FEF-4B52-9F26-093D06593EDA}" srcOrd="3" destOrd="0" presId="urn:microsoft.com/office/officeart/2008/layout/NameandTitleOrganizationalChart"/>
    <dgm:cxn modelId="{4BAB9DA4-88CC-40B8-AF92-FB86FD5026BD}" type="presParOf" srcId="{FC486DCA-9FEF-4B52-9F26-093D06593EDA}" destId="{96F293DC-4E2A-4F8F-9079-622630A25F9A}" srcOrd="0" destOrd="0" presId="urn:microsoft.com/office/officeart/2008/layout/NameandTitleOrganizationalChart"/>
    <dgm:cxn modelId="{AADA63A8-BAE1-48FE-9735-331338F14E47}" type="presParOf" srcId="{96F293DC-4E2A-4F8F-9079-622630A25F9A}" destId="{26EE1CD8-9316-4F56-88E8-23F47E1546ED}" srcOrd="0" destOrd="0" presId="urn:microsoft.com/office/officeart/2008/layout/NameandTitleOrganizationalChart"/>
    <dgm:cxn modelId="{127F0AC6-B6FE-4202-8DBB-5275C275EA35}" type="presParOf" srcId="{96F293DC-4E2A-4F8F-9079-622630A25F9A}" destId="{7D9AFDB0-DD9C-4A3C-9C5E-303939CC75C6}" srcOrd="1" destOrd="0" presId="urn:microsoft.com/office/officeart/2008/layout/NameandTitleOrganizationalChart"/>
    <dgm:cxn modelId="{26F012F7-2473-4DC8-8638-2D30098F0546}" type="presParOf" srcId="{96F293DC-4E2A-4F8F-9079-622630A25F9A}" destId="{8FEA03AE-B40B-4CC8-B210-FEB606C6FC40}" srcOrd="2" destOrd="0" presId="urn:microsoft.com/office/officeart/2008/layout/NameandTitleOrganizationalChart"/>
    <dgm:cxn modelId="{F0C70B71-EF33-445E-A9FE-E42D02C401C3}" type="presParOf" srcId="{FC486DCA-9FEF-4B52-9F26-093D06593EDA}" destId="{E6E7BBB0-8B64-4C98-82D5-248FDA439C84}" srcOrd="1" destOrd="0" presId="urn:microsoft.com/office/officeart/2008/layout/NameandTitleOrganizationalChart"/>
    <dgm:cxn modelId="{18ED87FF-A371-4C33-BA74-271F937A86C0}" type="presParOf" srcId="{FC486DCA-9FEF-4B52-9F26-093D06593EDA}" destId="{E4952930-E628-455C-B350-7AE344AE9864}"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E3FA3E-FC55-4C8F-B7F7-83400BB69512}"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2734B1A3-5B87-4B4A-ABDD-60A03048A233}">
      <dgm:prSet phldrT="[Text]" custT="1"/>
      <dgm:spPr>
        <a:xfrm>
          <a:off x="3820781" y="1298"/>
          <a:ext cx="638487" cy="330580"/>
        </a:xfrm>
      </dgm:spPr>
      <dgm:t>
        <a:bodyPr/>
        <a:lstStyle/>
        <a:p>
          <a:r>
            <a:rPr lang="en-US" sz="700" dirty="0" smtClean="0">
              <a:solidFill>
                <a:schemeClr val="tx1"/>
              </a:solidFill>
            </a:rPr>
            <a:t>  Technology</a:t>
          </a:r>
        </a:p>
        <a:p>
          <a:r>
            <a:rPr lang="en-US" sz="700" dirty="0" smtClean="0">
              <a:solidFill>
                <a:schemeClr val="tx1"/>
              </a:solidFill>
            </a:rPr>
            <a:t>  Operations</a:t>
          </a:r>
          <a:endParaRPr lang="en-GB" sz="700" dirty="0" smtClean="0">
            <a:solidFill>
              <a:schemeClr val="tx1"/>
            </a:solidFill>
          </a:endParaRPr>
        </a:p>
      </dgm:t>
    </dgm:pt>
    <dgm:pt modelId="{D345ABA0-BC43-4FE8-96A3-ECAF9B8ADF77}" type="parTrans" cxnId="{091D518B-CC39-43DC-B18E-0D8396DE9F6B}">
      <dgm:prSet/>
      <dgm:spPr/>
      <dgm:t>
        <a:bodyPr/>
        <a:lstStyle/>
        <a:p>
          <a:endParaRPr lang="en-US" sz="700">
            <a:solidFill>
              <a:schemeClr val="tx1"/>
            </a:solidFill>
          </a:endParaRPr>
        </a:p>
      </dgm:t>
    </dgm:pt>
    <dgm:pt modelId="{8591C0F1-652A-4AAC-ACCF-DA94A85E170E}" type="sibTrans" cxnId="{091D518B-CC39-43DC-B18E-0D8396DE9F6B}">
      <dgm:prSet custT="1"/>
      <dgm:spPr>
        <a:xfrm>
          <a:off x="3948479" y="258417"/>
          <a:ext cx="574639" cy="110193"/>
        </a:xfrm>
      </dgm:spPr>
      <dgm:t>
        <a:bodyPr/>
        <a:lstStyle/>
        <a:p>
          <a:r>
            <a:rPr lang="en-US" sz="700" smtClean="0">
              <a:solidFill>
                <a:schemeClr val="tx1"/>
              </a:solidFill>
            </a:rPr>
            <a:t>Brian Morris</a:t>
          </a:r>
          <a:endParaRPr lang="en-US" sz="700" dirty="0">
            <a:solidFill>
              <a:schemeClr val="tx1"/>
            </a:solidFill>
          </a:endParaRPr>
        </a:p>
      </dgm:t>
    </dgm:pt>
    <dgm:pt modelId="{6B73698A-8442-4CDF-A52D-342A5BB03DFC}">
      <dgm:prSet phldrT="[Text]" custT="1"/>
      <dgm:spPr>
        <a:xfrm>
          <a:off x="2107566" y="1044464"/>
          <a:ext cx="638487" cy="330580"/>
        </a:xfrm>
      </dgm:spPr>
      <dgm:t>
        <a:bodyPr/>
        <a:lstStyle/>
        <a:p>
          <a:r>
            <a:rPr lang="en-GB" sz="700" dirty="0" smtClean="0">
              <a:solidFill>
                <a:schemeClr val="tx1"/>
              </a:solidFill>
            </a:rPr>
            <a:t>Vendor  </a:t>
          </a:r>
        </a:p>
        <a:p>
          <a:r>
            <a:rPr lang="en-GB" sz="700" dirty="0" smtClean="0">
              <a:solidFill>
                <a:schemeClr val="tx1"/>
              </a:solidFill>
            </a:rPr>
            <a:t>Management</a:t>
          </a:r>
          <a:endParaRPr lang="en-US" sz="700" dirty="0" smtClean="0">
            <a:solidFill>
              <a:schemeClr val="tx1"/>
            </a:solidFill>
          </a:endParaRPr>
        </a:p>
      </dgm:t>
    </dgm:pt>
    <dgm:pt modelId="{8B1A097E-2E99-4647-A66C-42FAA7B44296}" type="parTrans" cxnId="{CAFAC652-D9F5-4911-BF1E-AA79FC1277DF}">
      <dgm:prSet/>
      <dgm:spPr>
        <a:xfrm>
          <a:off x="2426810" y="331879"/>
          <a:ext cx="1713215" cy="712585"/>
        </a:xfrm>
      </dgm:spPr>
      <dgm:t>
        <a:bodyPr/>
        <a:lstStyle/>
        <a:p>
          <a:endParaRPr lang="en-US" sz="700">
            <a:solidFill>
              <a:schemeClr val="tx1"/>
            </a:solidFill>
          </a:endParaRPr>
        </a:p>
      </dgm:t>
    </dgm:pt>
    <dgm:pt modelId="{A9D8B9F3-8B43-4F0D-8E72-C0904BBEE803}" type="sibTrans" cxnId="{CAFAC652-D9F5-4911-BF1E-AA79FC1277DF}">
      <dgm:prSet custT="1"/>
      <dgm:spPr>
        <a:xfrm>
          <a:off x="2235264" y="1301583"/>
          <a:ext cx="574639" cy="110193"/>
        </a:xfrm>
      </dgm:spPr>
      <dgm:t>
        <a:bodyPr/>
        <a:lstStyle/>
        <a:p>
          <a:r>
            <a:rPr lang="en-US" sz="700" dirty="0" smtClean="0">
              <a:solidFill>
                <a:schemeClr val="tx1"/>
              </a:solidFill>
            </a:rPr>
            <a:t>Existing Vacancy</a:t>
          </a:r>
          <a:endParaRPr lang="en-US" sz="700" dirty="0">
            <a:solidFill>
              <a:schemeClr val="tx1"/>
            </a:solidFill>
          </a:endParaRPr>
        </a:p>
      </dgm:t>
    </dgm:pt>
    <dgm:pt modelId="{71BF6A1A-2827-4C65-9A10-430C00589D76}">
      <dgm:prSet phldrT="[Text]" custT="1"/>
      <dgm:spPr>
        <a:xfrm>
          <a:off x="2107566" y="1566047"/>
          <a:ext cx="638487" cy="330580"/>
        </a:xfrm>
      </dgm:spPr>
      <dgm:t>
        <a:bodyPr/>
        <a:lstStyle/>
        <a:p>
          <a:r>
            <a:rPr lang="en-US" sz="700" dirty="0" smtClean="0">
              <a:solidFill>
                <a:schemeClr val="tx1"/>
              </a:solidFill>
            </a:rPr>
            <a:t>Vendor Manager (Platform)</a:t>
          </a:r>
        </a:p>
      </dgm:t>
    </dgm:pt>
    <dgm:pt modelId="{B39AF072-B503-4B6E-9100-18BBE7D1A582}" type="parTrans" cxnId="{2276F58B-7E70-4BC7-A0FB-09C56A2986B2}">
      <dgm:prSet/>
      <dgm:spPr>
        <a:xfrm>
          <a:off x="2381090" y="1375045"/>
          <a:ext cx="91440" cy="191002"/>
        </a:xfrm>
      </dgm:spPr>
      <dgm:t>
        <a:bodyPr/>
        <a:lstStyle/>
        <a:p>
          <a:endParaRPr lang="en-US" sz="700">
            <a:solidFill>
              <a:schemeClr val="tx1"/>
            </a:solidFill>
          </a:endParaRPr>
        </a:p>
      </dgm:t>
    </dgm:pt>
    <dgm:pt modelId="{547DB697-8718-42FA-98CC-5BF2B6AF1399}" type="sibTrans" cxnId="{2276F58B-7E70-4BC7-A0FB-09C56A2986B2}">
      <dgm:prSet custT="1"/>
      <dgm:spPr>
        <a:xfrm>
          <a:off x="2235264" y="1823165"/>
          <a:ext cx="574639" cy="110193"/>
        </a:xfrm>
      </dgm:spPr>
      <dgm:t>
        <a:bodyPr/>
        <a:lstStyle/>
        <a:p>
          <a:r>
            <a:rPr lang="en-US" sz="700" dirty="0" smtClean="0">
              <a:solidFill>
                <a:schemeClr val="tx1"/>
              </a:solidFill>
            </a:rPr>
            <a:t>Existing Vacancy</a:t>
          </a:r>
          <a:endParaRPr lang="en-US" sz="700" dirty="0">
            <a:solidFill>
              <a:schemeClr val="tx1"/>
            </a:solidFill>
          </a:endParaRPr>
        </a:p>
      </dgm:t>
    </dgm:pt>
    <dgm:pt modelId="{61E1B2DC-2A87-4A47-A35E-EEED1BD593EF}">
      <dgm:prSet phldrT="[Text]" custT="1"/>
      <dgm:spPr>
        <a:xfrm>
          <a:off x="3820781" y="1044464"/>
          <a:ext cx="638487" cy="330580"/>
        </a:xfrm>
      </dgm:spPr>
      <dgm:t>
        <a:bodyPr/>
        <a:lstStyle/>
        <a:p>
          <a:r>
            <a:rPr lang="en-US" sz="700" dirty="0" smtClean="0">
              <a:solidFill>
                <a:schemeClr val="tx1"/>
              </a:solidFill>
            </a:rPr>
            <a:t>Internal </a:t>
          </a:r>
        </a:p>
        <a:p>
          <a:r>
            <a:rPr lang="en-US" sz="700" dirty="0" smtClean="0">
              <a:solidFill>
                <a:schemeClr val="tx1"/>
              </a:solidFill>
            </a:rPr>
            <a:t>Change </a:t>
          </a:r>
        </a:p>
      </dgm:t>
    </dgm:pt>
    <dgm:pt modelId="{33FCCE19-9D35-46F1-B685-DACD2BCECBCF}" type="parTrans" cxnId="{767EAAAE-40BA-451F-AD6E-0F5DE5F4CAE6}">
      <dgm:prSet/>
      <dgm:spPr>
        <a:xfrm>
          <a:off x="4094305" y="331879"/>
          <a:ext cx="91440" cy="712585"/>
        </a:xfrm>
      </dgm:spPr>
      <dgm:t>
        <a:bodyPr/>
        <a:lstStyle/>
        <a:p>
          <a:endParaRPr lang="en-US" sz="700">
            <a:solidFill>
              <a:schemeClr val="tx1"/>
            </a:solidFill>
          </a:endParaRPr>
        </a:p>
      </dgm:t>
    </dgm:pt>
    <dgm:pt modelId="{4EBF0372-89D9-4D11-9CE2-2EB8EB132473}" type="sibTrans" cxnId="{767EAAAE-40BA-451F-AD6E-0F5DE5F4CAE6}">
      <dgm:prSet custT="1"/>
      <dgm:spPr>
        <a:xfrm>
          <a:off x="3948479" y="1301583"/>
          <a:ext cx="574639" cy="110193"/>
        </a:xfrm>
      </dgm:spPr>
      <dgm:t>
        <a:bodyPr/>
        <a:lstStyle/>
        <a:p>
          <a:r>
            <a:rPr lang="en-US" sz="700" dirty="0" smtClean="0">
              <a:solidFill>
                <a:schemeClr val="tx1"/>
              </a:solidFill>
            </a:rPr>
            <a:t>Proposed New Role</a:t>
          </a:r>
          <a:endParaRPr lang="en-US" sz="700" dirty="0">
            <a:solidFill>
              <a:schemeClr val="tx1"/>
            </a:solidFill>
          </a:endParaRPr>
        </a:p>
      </dgm:t>
    </dgm:pt>
    <dgm:pt modelId="{F56EBE15-CC87-4F1C-A4BD-2D2054956CBB}">
      <dgm:prSet phldrT="[Text]" custT="1"/>
      <dgm:spPr>
        <a:xfrm>
          <a:off x="3820781" y="1566047"/>
          <a:ext cx="638487" cy="330580"/>
        </a:xfrm>
      </dgm:spPr>
      <dgm:t>
        <a:bodyPr/>
        <a:lstStyle/>
        <a:p>
          <a:r>
            <a:rPr lang="en-US" sz="700" dirty="0" smtClean="0">
              <a:solidFill>
                <a:schemeClr val="tx1"/>
              </a:solidFill>
            </a:rPr>
            <a:t>Internal </a:t>
          </a:r>
        </a:p>
        <a:p>
          <a:r>
            <a:rPr lang="en-US" sz="700" dirty="0" smtClean="0">
              <a:solidFill>
                <a:schemeClr val="tx1"/>
              </a:solidFill>
            </a:rPr>
            <a:t>Change </a:t>
          </a:r>
        </a:p>
      </dgm:t>
    </dgm:pt>
    <dgm:pt modelId="{F20104DD-3116-4210-B3BA-5A3E583C9114}" type="parTrans" cxnId="{D1AA66A0-F23E-451F-A138-2A55A2317B9B}">
      <dgm:prSet/>
      <dgm:spPr>
        <a:xfrm>
          <a:off x="4094305" y="1375045"/>
          <a:ext cx="91440" cy="191002"/>
        </a:xfrm>
      </dgm:spPr>
      <dgm:t>
        <a:bodyPr/>
        <a:lstStyle/>
        <a:p>
          <a:endParaRPr lang="en-US" sz="700">
            <a:solidFill>
              <a:schemeClr val="tx1"/>
            </a:solidFill>
          </a:endParaRPr>
        </a:p>
      </dgm:t>
    </dgm:pt>
    <dgm:pt modelId="{DA02A0CA-70F7-4A7F-97EF-931C3F2C97B7}" type="sibTrans" cxnId="{D1AA66A0-F23E-451F-A138-2A55A2317B9B}">
      <dgm:prSet custT="1"/>
      <dgm:spPr>
        <a:xfrm>
          <a:off x="3948479" y="1823165"/>
          <a:ext cx="574639" cy="110193"/>
        </a:xfrm>
      </dgm:spPr>
      <dgm:t>
        <a:bodyPr/>
        <a:lstStyle/>
        <a:p>
          <a:r>
            <a:rPr lang="en-US" sz="700" dirty="0" smtClean="0">
              <a:solidFill>
                <a:schemeClr val="tx1"/>
              </a:solidFill>
            </a:rPr>
            <a:t>G Kay</a:t>
          </a:r>
          <a:endParaRPr lang="en-US" sz="700" dirty="0">
            <a:solidFill>
              <a:schemeClr val="tx1"/>
            </a:solidFill>
          </a:endParaRPr>
        </a:p>
      </dgm:t>
    </dgm:pt>
    <dgm:pt modelId="{36B38662-EDDA-465B-9904-1AAA006632F9}">
      <dgm:prSet phldrT="[Text]" custT="1"/>
      <dgm:spPr>
        <a:xfrm>
          <a:off x="2964174" y="1044464"/>
          <a:ext cx="638487" cy="330580"/>
        </a:xfrm>
      </dgm:spPr>
      <dgm:t>
        <a:bodyPr/>
        <a:lstStyle/>
        <a:p>
          <a:r>
            <a:rPr lang="en-US" sz="700" dirty="0" smtClean="0">
              <a:solidFill>
                <a:schemeClr val="tx1"/>
              </a:solidFill>
            </a:rPr>
            <a:t>Operations </a:t>
          </a:r>
        </a:p>
        <a:p>
          <a:r>
            <a:rPr lang="en-US" sz="700" dirty="0" smtClean="0">
              <a:solidFill>
                <a:schemeClr val="tx1"/>
              </a:solidFill>
            </a:rPr>
            <a:t> Management</a:t>
          </a:r>
        </a:p>
      </dgm:t>
    </dgm:pt>
    <dgm:pt modelId="{916405C3-6DC2-4D47-BC79-504B9BA89F1E}" type="parTrans" cxnId="{609E99AE-C569-417F-A265-964491E75EA1}">
      <dgm:prSet/>
      <dgm:spPr>
        <a:xfrm>
          <a:off x="3283418" y="331879"/>
          <a:ext cx="856607" cy="712585"/>
        </a:xfrm>
      </dgm:spPr>
      <dgm:t>
        <a:bodyPr/>
        <a:lstStyle/>
        <a:p>
          <a:endParaRPr lang="en-US" sz="700">
            <a:solidFill>
              <a:schemeClr val="tx1"/>
            </a:solidFill>
          </a:endParaRPr>
        </a:p>
      </dgm:t>
    </dgm:pt>
    <dgm:pt modelId="{5AFAA8D0-8F96-4F5B-BA1C-162CE834F8A0}" type="sibTrans" cxnId="{609E99AE-C569-417F-A265-964491E75EA1}">
      <dgm:prSet custT="1"/>
      <dgm:spPr>
        <a:xfrm>
          <a:off x="3091871" y="1301583"/>
          <a:ext cx="574639" cy="110193"/>
        </a:xfrm>
      </dgm:spPr>
      <dgm:t>
        <a:bodyPr/>
        <a:lstStyle/>
        <a:p>
          <a:r>
            <a:rPr lang="en-US" sz="700" dirty="0" smtClean="0">
              <a:solidFill>
                <a:schemeClr val="tx1"/>
              </a:solidFill>
            </a:rPr>
            <a:t>Existing Vacancy</a:t>
          </a:r>
          <a:endParaRPr lang="en-US" sz="700" dirty="0">
            <a:solidFill>
              <a:schemeClr val="tx1"/>
            </a:solidFill>
          </a:endParaRPr>
        </a:p>
      </dgm:t>
    </dgm:pt>
    <dgm:pt modelId="{3A1E5EF2-5049-456E-A5D7-DFC8833A7E47}">
      <dgm:prSet phldrT="[Text]" custT="1"/>
      <dgm:spPr>
        <a:xfrm>
          <a:off x="2964174" y="1566047"/>
          <a:ext cx="638487" cy="330580"/>
        </a:xfrm>
      </dgm:spPr>
      <dgm:t>
        <a:bodyPr/>
        <a:lstStyle/>
        <a:p>
          <a:r>
            <a:rPr lang="en-US" sz="700" dirty="0" smtClean="0">
              <a:solidFill>
                <a:schemeClr val="tx1"/>
              </a:solidFill>
            </a:rPr>
            <a:t>Demand &amp;</a:t>
          </a:r>
        </a:p>
        <a:p>
          <a:r>
            <a:rPr lang="en-US" sz="700" dirty="0" smtClean="0">
              <a:solidFill>
                <a:schemeClr val="tx1"/>
              </a:solidFill>
            </a:rPr>
            <a:t> Capacity Planning</a:t>
          </a:r>
        </a:p>
      </dgm:t>
    </dgm:pt>
    <dgm:pt modelId="{7A7DFAEB-E0A3-40F1-9C8B-002636AE9D41}" type="parTrans" cxnId="{B48FC515-6509-403B-AA0C-65CF61EAB04B}">
      <dgm:prSet/>
      <dgm:spPr>
        <a:xfrm>
          <a:off x="3237698" y="1375045"/>
          <a:ext cx="91440" cy="191002"/>
        </a:xfrm>
      </dgm:spPr>
      <dgm:t>
        <a:bodyPr/>
        <a:lstStyle/>
        <a:p>
          <a:endParaRPr lang="en-US" sz="700">
            <a:solidFill>
              <a:schemeClr val="tx1"/>
            </a:solidFill>
          </a:endParaRPr>
        </a:p>
      </dgm:t>
    </dgm:pt>
    <dgm:pt modelId="{1BB4726C-D944-4DB7-8824-930F267543A5}" type="sibTrans" cxnId="{B48FC515-6509-403B-AA0C-65CF61EAB04B}">
      <dgm:prSet custT="1"/>
      <dgm:spPr>
        <a:xfrm>
          <a:off x="3091871" y="1823165"/>
          <a:ext cx="574639" cy="110193"/>
        </a:xfrm>
      </dgm:spPr>
      <dgm:t>
        <a:bodyPr/>
        <a:lstStyle/>
        <a:p>
          <a:r>
            <a:rPr lang="en-US" sz="700" smtClean="0">
              <a:solidFill>
                <a:schemeClr val="tx1"/>
              </a:solidFill>
            </a:rPr>
            <a:t>M Shepherd</a:t>
          </a:r>
          <a:endParaRPr lang="en-US" sz="700" dirty="0">
            <a:solidFill>
              <a:schemeClr val="tx1"/>
            </a:solidFill>
          </a:endParaRPr>
        </a:p>
      </dgm:t>
    </dgm:pt>
    <dgm:pt modelId="{84C89AD0-3527-4A37-8A33-09727B3EF1A7}">
      <dgm:prSet custT="1"/>
      <dgm:spPr>
        <a:xfrm>
          <a:off x="4677389" y="1044464"/>
          <a:ext cx="638487" cy="330580"/>
        </a:xfrm>
      </dgm:spPr>
      <dgm:t>
        <a:bodyPr/>
        <a:lstStyle/>
        <a:p>
          <a:r>
            <a:rPr lang="en-GB" sz="700" dirty="0" smtClean="0">
              <a:solidFill>
                <a:schemeClr val="tx1"/>
              </a:solidFill>
            </a:rPr>
            <a:t>Digital </a:t>
          </a:r>
        </a:p>
        <a:p>
          <a:r>
            <a:rPr lang="en-GB" sz="700" dirty="0" smtClean="0">
              <a:solidFill>
                <a:schemeClr val="tx1"/>
              </a:solidFill>
            </a:rPr>
            <a:t>Operations</a:t>
          </a:r>
          <a:endParaRPr lang="en-GB" sz="700" dirty="0">
            <a:solidFill>
              <a:schemeClr val="tx1"/>
            </a:solidFill>
          </a:endParaRPr>
        </a:p>
      </dgm:t>
    </dgm:pt>
    <dgm:pt modelId="{ED30DC77-7F7A-4088-92CE-E84FD8D1F3E8}" type="parTrans" cxnId="{D14B1877-4E12-4F5E-BD32-6A43B9BD9880}">
      <dgm:prSet/>
      <dgm:spPr>
        <a:xfrm>
          <a:off x="4140025" y="331879"/>
          <a:ext cx="856607" cy="712585"/>
        </a:xfrm>
      </dgm:spPr>
      <dgm:t>
        <a:bodyPr/>
        <a:lstStyle/>
        <a:p>
          <a:endParaRPr lang="en-GB" sz="700">
            <a:solidFill>
              <a:schemeClr val="tx1"/>
            </a:solidFill>
          </a:endParaRPr>
        </a:p>
      </dgm:t>
    </dgm:pt>
    <dgm:pt modelId="{FDE7234D-ED0D-4A61-9B00-54C9C4D0F594}" type="sibTrans" cxnId="{D14B1877-4E12-4F5E-BD32-6A43B9BD9880}">
      <dgm:prSet custT="1"/>
      <dgm:spPr>
        <a:xfrm>
          <a:off x="4805086" y="1301583"/>
          <a:ext cx="574639" cy="110193"/>
        </a:xfrm>
      </dgm:spPr>
      <dgm:t>
        <a:bodyPr/>
        <a:lstStyle/>
        <a:p>
          <a:r>
            <a:rPr lang="en-GB" sz="700" dirty="0" smtClean="0">
              <a:solidFill>
                <a:schemeClr val="tx1"/>
              </a:solidFill>
            </a:rPr>
            <a:t>C Allison</a:t>
          </a:r>
          <a:endParaRPr lang="en-GB" sz="700" dirty="0">
            <a:solidFill>
              <a:schemeClr val="tx1"/>
            </a:solidFill>
          </a:endParaRPr>
        </a:p>
      </dgm:t>
    </dgm:pt>
    <dgm:pt modelId="{1EC2C272-F394-48B9-B5E3-0D5664E29079}" type="asst">
      <dgm:prSet custT="1"/>
      <dgm:spPr>
        <a:xfrm>
          <a:off x="3392477" y="522881"/>
          <a:ext cx="638487" cy="330580"/>
        </a:xfrm>
      </dgm:spPr>
      <dgm:t>
        <a:bodyPr/>
        <a:lstStyle/>
        <a:p>
          <a:r>
            <a:rPr lang="en-GB" sz="700" dirty="0" smtClean="0">
              <a:solidFill>
                <a:schemeClr val="tx1"/>
              </a:solidFill>
            </a:rPr>
            <a:t>Team </a:t>
          </a:r>
        </a:p>
        <a:p>
          <a:r>
            <a:rPr lang="en-GB" sz="700" dirty="0" smtClean="0">
              <a:solidFill>
                <a:schemeClr val="tx1"/>
              </a:solidFill>
            </a:rPr>
            <a:t>Admin</a:t>
          </a:r>
          <a:endParaRPr lang="en-GB" sz="700" dirty="0">
            <a:solidFill>
              <a:schemeClr val="tx1"/>
            </a:solidFill>
          </a:endParaRPr>
        </a:p>
      </dgm:t>
    </dgm:pt>
    <dgm:pt modelId="{D62378DA-4913-4984-9C68-8EC5D8F8DFD5}" type="parTrans" cxnId="{72A54919-C1D1-4C64-9027-3F1A2FAD9F88}">
      <dgm:prSet/>
      <dgm:spPr>
        <a:xfrm>
          <a:off x="4030965" y="331879"/>
          <a:ext cx="109059" cy="356292"/>
        </a:xfrm>
      </dgm:spPr>
      <dgm:t>
        <a:bodyPr/>
        <a:lstStyle/>
        <a:p>
          <a:endParaRPr lang="en-GB" sz="700">
            <a:solidFill>
              <a:schemeClr val="tx1"/>
            </a:solidFill>
          </a:endParaRPr>
        </a:p>
      </dgm:t>
    </dgm:pt>
    <dgm:pt modelId="{EFB882F1-E989-4DF8-8B82-BCCFEE2204F2}" type="sibTrans" cxnId="{72A54919-C1D1-4C64-9027-3F1A2FAD9F88}">
      <dgm:prSet custT="1"/>
      <dgm:spPr>
        <a:xfrm>
          <a:off x="3520175" y="780000"/>
          <a:ext cx="574639" cy="110193"/>
        </a:xfrm>
      </dgm:spPr>
      <dgm:t>
        <a:bodyPr/>
        <a:lstStyle/>
        <a:p>
          <a:r>
            <a:rPr lang="en-GB" sz="700" dirty="0" smtClean="0">
              <a:solidFill>
                <a:schemeClr val="tx1"/>
              </a:solidFill>
            </a:rPr>
            <a:t>H Russell</a:t>
          </a:r>
          <a:endParaRPr lang="en-GB" sz="700" dirty="0">
            <a:solidFill>
              <a:schemeClr val="tx1"/>
            </a:solidFill>
          </a:endParaRPr>
        </a:p>
      </dgm:t>
    </dgm:pt>
    <dgm:pt modelId="{277162B4-482C-4C9A-BEE3-46D584A5B9E1}">
      <dgm:prSet custT="1"/>
      <dgm:spPr>
        <a:xfrm>
          <a:off x="5533996" y="1044464"/>
          <a:ext cx="638487" cy="330580"/>
        </a:xfrm>
      </dgm:spPr>
      <dgm:t>
        <a:bodyPr/>
        <a:lstStyle/>
        <a:p>
          <a:r>
            <a:rPr lang="en-US" sz="700" dirty="0" smtClean="0">
              <a:solidFill>
                <a:schemeClr val="tx1"/>
              </a:solidFill>
            </a:rPr>
            <a:t>L&amp;D </a:t>
          </a:r>
        </a:p>
        <a:p>
          <a:r>
            <a:rPr lang="en-US" sz="700" dirty="0" smtClean="0">
              <a:solidFill>
                <a:schemeClr val="tx1"/>
              </a:solidFill>
            </a:rPr>
            <a:t>Business Partner</a:t>
          </a:r>
          <a:endParaRPr lang="en-US" sz="700" dirty="0">
            <a:solidFill>
              <a:schemeClr val="tx1"/>
            </a:solidFill>
          </a:endParaRPr>
        </a:p>
      </dgm:t>
    </dgm:pt>
    <dgm:pt modelId="{A9335185-457F-4E62-90ED-EE4ED7F76896}" type="parTrans" cxnId="{89818ED1-2EC8-45FF-9B9F-BB156272ECE2}">
      <dgm:prSet/>
      <dgm:spPr>
        <a:xfrm>
          <a:off x="4140025" y="331879"/>
          <a:ext cx="1713215" cy="712585"/>
        </a:xfrm>
        <a:ln>
          <a:prstDash val="sysDash"/>
        </a:ln>
      </dgm:spPr>
      <dgm:t>
        <a:bodyPr/>
        <a:lstStyle/>
        <a:p>
          <a:endParaRPr lang="en-US" sz="700">
            <a:solidFill>
              <a:schemeClr val="tx1"/>
            </a:solidFill>
          </a:endParaRPr>
        </a:p>
      </dgm:t>
    </dgm:pt>
    <dgm:pt modelId="{CC8C50E3-27AD-4B63-A8F1-177DF402EF93}" type="sibTrans" cxnId="{89818ED1-2EC8-45FF-9B9F-BB156272ECE2}">
      <dgm:prSet custT="1"/>
      <dgm:spPr>
        <a:xfrm>
          <a:off x="5661694" y="1301583"/>
          <a:ext cx="574639" cy="110193"/>
        </a:xfrm>
      </dgm:spPr>
      <dgm:t>
        <a:bodyPr/>
        <a:lstStyle/>
        <a:p>
          <a:r>
            <a:rPr lang="en-US" sz="700" dirty="0" smtClean="0">
              <a:solidFill>
                <a:schemeClr val="tx1"/>
              </a:solidFill>
            </a:rPr>
            <a:t>Vacancy</a:t>
          </a:r>
          <a:endParaRPr lang="en-US" sz="700" dirty="0">
            <a:solidFill>
              <a:schemeClr val="tx1"/>
            </a:solidFill>
          </a:endParaRPr>
        </a:p>
      </dgm:t>
    </dgm:pt>
    <dgm:pt modelId="{4E2B9D71-60AC-4F65-91D6-56C93606E9C7}">
      <dgm:prSet custT="1"/>
      <dgm:spPr>
        <a:xfrm>
          <a:off x="2107566" y="2087630"/>
          <a:ext cx="638487" cy="330580"/>
        </a:xfrm>
      </dgm:spPr>
      <dgm:t>
        <a:bodyPr/>
        <a:lstStyle/>
        <a:p>
          <a:r>
            <a:rPr lang="en-US" sz="700" dirty="0" smtClean="0">
              <a:solidFill>
                <a:schemeClr val="tx1"/>
              </a:solidFill>
            </a:rPr>
            <a:t>Vendor Manager (Services)</a:t>
          </a:r>
          <a:endParaRPr lang="en-US" sz="700" dirty="0">
            <a:solidFill>
              <a:schemeClr val="tx1"/>
            </a:solidFill>
          </a:endParaRPr>
        </a:p>
      </dgm:t>
    </dgm:pt>
    <dgm:pt modelId="{DD96D5C1-09A0-4BDE-BE13-A507F833284A}" type="parTrans" cxnId="{6E8B2134-5115-48FC-8E47-5DE986A782C2}">
      <dgm:prSet/>
      <dgm:spPr>
        <a:xfrm>
          <a:off x="2381090" y="1896628"/>
          <a:ext cx="91440" cy="191002"/>
        </a:xfrm>
      </dgm:spPr>
      <dgm:t>
        <a:bodyPr/>
        <a:lstStyle/>
        <a:p>
          <a:endParaRPr lang="en-US" sz="700">
            <a:solidFill>
              <a:schemeClr val="tx1"/>
            </a:solidFill>
          </a:endParaRPr>
        </a:p>
      </dgm:t>
    </dgm:pt>
    <dgm:pt modelId="{29240F4F-CB53-4748-8E59-0EDE7110C23F}" type="sibTrans" cxnId="{6E8B2134-5115-48FC-8E47-5DE986A782C2}">
      <dgm:prSet custT="1"/>
      <dgm:spPr>
        <a:xfrm>
          <a:off x="2235264" y="2344748"/>
          <a:ext cx="574639" cy="110193"/>
        </a:xfrm>
      </dgm:spPr>
      <dgm:t>
        <a:bodyPr/>
        <a:lstStyle/>
        <a:p>
          <a:r>
            <a:rPr lang="en-US" sz="700" dirty="0" smtClean="0">
              <a:solidFill>
                <a:schemeClr val="tx1"/>
              </a:solidFill>
            </a:rPr>
            <a:t>Existing Vacancy</a:t>
          </a:r>
          <a:endParaRPr lang="en-US" sz="700" dirty="0">
            <a:solidFill>
              <a:schemeClr val="tx1"/>
            </a:solidFill>
          </a:endParaRPr>
        </a:p>
      </dgm:t>
    </dgm:pt>
    <dgm:pt modelId="{DBE70380-E0BE-4DA2-AD0A-8F81B1255CAF}">
      <dgm:prSet custT="1"/>
      <dgm:spPr>
        <a:xfrm>
          <a:off x="2107566" y="2609213"/>
          <a:ext cx="638487" cy="330580"/>
        </a:xfrm>
      </dgm:spPr>
      <dgm:t>
        <a:bodyPr/>
        <a:lstStyle/>
        <a:p>
          <a:r>
            <a:rPr lang="en-US" sz="700" dirty="0" smtClean="0">
              <a:solidFill>
                <a:schemeClr val="tx1"/>
              </a:solidFill>
            </a:rPr>
            <a:t>Vendor Manager (Software)</a:t>
          </a:r>
          <a:endParaRPr lang="en-US" sz="700" dirty="0">
            <a:solidFill>
              <a:schemeClr val="tx1"/>
            </a:solidFill>
          </a:endParaRPr>
        </a:p>
      </dgm:t>
    </dgm:pt>
    <dgm:pt modelId="{BE0DD78A-0806-4BE8-9D5C-7D82DAE64E35}" type="parTrans" cxnId="{A1721565-4715-4948-919A-F89D927E5397}">
      <dgm:prSet/>
      <dgm:spPr>
        <a:xfrm>
          <a:off x="2381090" y="2418211"/>
          <a:ext cx="91440" cy="191002"/>
        </a:xfrm>
      </dgm:spPr>
      <dgm:t>
        <a:bodyPr/>
        <a:lstStyle/>
        <a:p>
          <a:endParaRPr lang="en-US" sz="700">
            <a:solidFill>
              <a:schemeClr val="tx1"/>
            </a:solidFill>
          </a:endParaRPr>
        </a:p>
      </dgm:t>
    </dgm:pt>
    <dgm:pt modelId="{1D7F3DAC-99EB-4971-8FBD-CDEF1DE17E25}" type="sibTrans" cxnId="{A1721565-4715-4948-919A-F89D927E5397}">
      <dgm:prSet custT="1"/>
      <dgm:spPr>
        <a:xfrm>
          <a:off x="2235264" y="2866331"/>
          <a:ext cx="574639" cy="110193"/>
        </a:xfrm>
      </dgm:spPr>
      <dgm:t>
        <a:bodyPr/>
        <a:lstStyle/>
        <a:p>
          <a:r>
            <a:rPr lang="en-US" sz="700" dirty="0" smtClean="0">
              <a:solidFill>
                <a:schemeClr val="tx1"/>
              </a:solidFill>
            </a:rPr>
            <a:t>Existing Vacancy</a:t>
          </a:r>
          <a:endParaRPr lang="en-US" sz="700" dirty="0">
            <a:solidFill>
              <a:schemeClr val="tx1"/>
            </a:solidFill>
          </a:endParaRPr>
        </a:p>
      </dgm:t>
    </dgm:pt>
    <dgm:pt modelId="{7E6110AE-3D99-4961-B23E-7437FDB8EC2A}">
      <dgm:prSet custT="1"/>
      <dgm:spPr>
        <a:xfrm>
          <a:off x="2107566" y="3130796"/>
          <a:ext cx="638487" cy="330580"/>
        </a:xfrm>
      </dgm:spPr>
      <dgm:t>
        <a:bodyPr/>
        <a:lstStyle/>
        <a:p>
          <a:r>
            <a:rPr lang="en-US" sz="700" dirty="0" smtClean="0">
              <a:solidFill>
                <a:schemeClr val="tx1"/>
              </a:solidFill>
            </a:rPr>
            <a:t>Vendor Manager</a:t>
          </a:r>
          <a:endParaRPr lang="en-US" sz="700" dirty="0">
            <a:solidFill>
              <a:schemeClr val="tx1"/>
            </a:solidFill>
          </a:endParaRPr>
        </a:p>
      </dgm:t>
    </dgm:pt>
    <dgm:pt modelId="{29F16194-0ABF-4770-BBCB-26FB80709A17}" type="parTrans" cxnId="{5ECA7372-DAAF-4E56-8836-BF15CC02DB36}">
      <dgm:prSet/>
      <dgm:spPr>
        <a:xfrm>
          <a:off x="2381090" y="2939793"/>
          <a:ext cx="91440" cy="191002"/>
        </a:xfrm>
      </dgm:spPr>
      <dgm:t>
        <a:bodyPr/>
        <a:lstStyle/>
        <a:p>
          <a:endParaRPr lang="en-US" sz="700">
            <a:solidFill>
              <a:schemeClr val="tx1"/>
            </a:solidFill>
          </a:endParaRPr>
        </a:p>
      </dgm:t>
    </dgm:pt>
    <dgm:pt modelId="{FC15F20D-4409-461F-B25A-4ACDF66342C1}" type="sibTrans" cxnId="{5ECA7372-DAAF-4E56-8836-BF15CC02DB36}">
      <dgm:prSet custT="1"/>
      <dgm:spPr>
        <a:xfrm>
          <a:off x="2235264" y="3387914"/>
          <a:ext cx="574639" cy="110193"/>
        </a:xfrm>
      </dgm:spPr>
      <dgm:t>
        <a:bodyPr/>
        <a:lstStyle/>
        <a:p>
          <a:r>
            <a:rPr lang="en-US" sz="700" smtClean="0">
              <a:solidFill>
                <a:schemeClr val="tx1"/>
              </a:solidFill>
            </a:rPr>
            <a:t>J Dougan</a:t>
          </a:r>
          <a:endParaRPr lang="en-US" sz="700" dirty="0">
            <a:solidFill>
              <a:schemeClr val="tx1"/>
            </a:solidFill>
          </a:endParaRPr>
        </a:p>
      </dgm:t>
    </dgm:pt>
    <dgm:pt modelId="{5E126C33-2C6F-4DE3-8E86-D30D873114F5}">
      <dgm:prSet custT="1"/>
      <dgm:spPr>
        <a:xfrm>
          <a:off x="2964174" y="2087630"/>
          <a:ext cx="638487" cy="330580"/>
        </a:xfrm>
      </dgm:spPr>
      <dgm:t>
        <a:bodyPr/>
        <a:lstStyle/>
        <a:p>
          <a:r>
            <a:rPr lang="en-US" sz="700" dirty="0" smtClean="0">
              <a:solidFill>
                <a:schemeClr val="tx1"/>
              </a:solidFill>
            </a:rPr>
            <a:t>Performance &amp;</a:t>
          </a:r>
        </a:p>
        <a:p>
          <a:r>
            <a:rPr lang="en-US" sz="700" dirty="0" smtClean="0">
              <a:solidFill>
                <a:schemeClr val="tx1"/>
              </a:solidFill>
            </a:rPr>
            <a:t> Controls </a:t>
          </a:r>
          <a:endParaRPr lang="en-US" sz="700" dirty="0">
            <a:solidFill>
              <a:schemeClr val="tx1"/>
            </a:solidFill>
          </a:endParaRPr>
        </a:p>
      </dgm:t>
    </dgm:pt>
    <dgm:pt modelId="{1076967A-C9DE-43DD-9FCF-EA31F95B92E7}" type="parTrans" cxnId="{BC5D8739-9367-409A-A0DA-ACF7747DF781}">
      <dgm:prSet/>
      <dgm:spPr>
        <a:xfrm>
          <a:off x="3237698" y="1896628"/>
          <a:ext cx="91440" cy="191002"/>
        </a:xfrm>
      </dgm:spPr>
      <dgm:t>
        <a:bodyPr/>
        <a:lstStyle/>
        <a:p>
          <a:endParaRPr lang="en-US" sz="700">
            <a:solidFill>
              <a:schemeClr val="tx1"/>
            </a:solidFill>
          </a:endParaRPr>
        </a:p>
      </dgm:t>
    </dgm:pt>
    <dgm:pt modelId="{DAE07DBE-A4C9-40F6-8B8B-17456A3ABA0E}" type="sibTrans" cxnId="{BC5D8739-9367-409A-A0DA-ACF7747DF781}">
      <dgm:prSet custT="1"/>
      <dgm:spPr>
        <a:xfrm>
          <a:off x="3091871" y="2344748"/>
          <a:ext cx="574639" cy="110193"/>
        </a:xfrm>
      </dgm:spPr>
      <dgm:t>
        <a:bodyPr/>
        <a:lstStyle/>
        <a:p>
          <a:r>
            <a:rPr lang="en-US" sz="700" smtClean="0">
              <a:solidFill>
                <a:schemeClr val="tx1"/>
              </a:solidFill>
            </a:rPr>
            <a:t>C Todd</a:t>
          </a:r>
          <a:endParaRPr lang="en-US" sz="700" dirty="0">
            <a:solidFill>
              <a:schemeClr val="tx1"/>
            </a:solidFill>
          </a:endParaRPr>
        </a:p>
      </dgm:t>
    </dgm:pt>
    <dgm:pt modelId="{F62B438B-0F06-4F0C-8936-E5045A2D711F}">
      <dgm:prSet custT="1"/>
      <dgm:spPr>
        <a:xfrm>
          <a:off x="2964174" y="2609213"/>
          <a:ext cx="638487" cy="330580"/>
        </a:xfrm>
      </dgm:spPr>
      <dgm:t>
        <a:bodyPr/>
        <a:lstStyle/>
        <a:p>
          <a:r>
            <a:rPr lang="en-US" sz="700" dirty="0" smtClean="0">
              <a:solidFill>
                <a:schemeClr val="tx1"/>
              </a:solidFill>
            </a:rPr>
            <a:t>Internal </a:t>
          </a:r>
        </a:p>
        <a:p>
          <a:r>
            <a:rPr lang="en-US" sz="700" dirty="0" smtClean="0">
              <a:solidFill>
                <a:schemeClr val="tx1"/>
              </a:solidFill>
            </a:rPr>
            <a:t>Governance </a:t>
          </a:r>
          <a:endParaRPr lang="en-US" sz="700" dirty="0">
            <a:solidFill>
              <a:schemeClr val="tx1"/>
            </a:solidFill>
          </a:endParaRPr>
        </a:p>
      </dgm:t>
    </dgm:pt>
    <dgm:pt modelId="{04050E74-232E-4993-9563-F10C112F75AA}" type="parTrans" cxnId="{A0F5CF6B-AF6E-404F-8751-564C24C4A6F2}">
      <dgm:prSet/>
      <dgm:spPr>
        <a:xfrm>
          <a:off x="3237698" y="2418211"/>
          <a:ext cx="91440" cy="191002"/>
        </a:xfrm>
      </dgm:spPr>
      <dgm:t>
        <a:bodyPr/>
        <a:lstStyle/>
        <a:p>
          <a:endParaRPr lang="en-US" sz="700">
            <a:solidFill>
              <a:schemeClr val="tx1"/>
            </a:solidFill>
          </a:endParaRPr>
        </a:p>
      </dgm:t>
    </dgm:pt>
    <dgm:pt modelId="{F0A5B183-BCAE-4FF3-9C10-C8B088D7F5EB}" type="sibTrans" cxnId="{A0F5CF6B-AF6E-404F-8751-564C24C4A6F2}">
      <dgm:prSet custT="1"/>
      <dgm:spPr>
        <a:xfrm>
          <a:off x="3091871" y="2866331"/>
          <a:ext cx="574639" cy="110193"/>
        </a:xfrm>
      </dgm:spPr>
      <dgm:t>
        <a:bodyPr/>
        <a:lstStyle/>
        <a:p>
          <a:r>
            <a:rPr lang="en-US" sz="700" dirty="0" smtClean="0">
              <a:solidFill>
                <a:schemeClr val="tx1"/>
              </a:solidFill>
            </a:rPr>
            <a:t>L Hill</a:t>
          </a:r>
          <a:endParaRPr lang="en-US" sz="700" dirty="0">
            <a:solidFill>
              <a:schemeClr val="tx1"/>
            </a:solidFill>
          </a:endParaRPr>
        </a:p>
      </dgm:t>
    </dgm:pt>
    <dgm:pt modelId="{F4359ED2-C3FD-4DBF-8907-F213DF3D4EE5}">
      <dgm:prSet custT="1"/>
      <dgm:spPr>
        <a:xfrm>
          <a:off x="3820781" y="2087630"/>
          <a:ext cx="638487" cy="330580"/>
        </a:xfrm>
      </dgm:spPr>
      <dgm:t>
        <a:bodyPr/>
        <a:lstStyle/>
        <a:p>
          <a:r>
            <a:rPr lang="en-US" sz="700" dirty="0" smtClean="0">
              <a:solidFill>
                <a:schemeClr val="tx1"/>
              </a:solidFill>
            </a:rPr>
            <a:t>Internal</a:t>
          </a:r>
        </a:p>
        <a:p>
          <a:r>
            <a:rPr lang="en-US" sz="700" dirty="0" smtClean="0">
              <a:solidFill>
                <a:schemeClr val="tx1"/>
              </a:solidFill>
            </a:rPr>
            <a:t>Communications</a:t>
          </a:r>
          <a:endParaRPr lang="en-US" sz="700" dirty="0">
            <a:solidFill>
              <a:schemeClr val="tx1"/>
            </a:solidFill>
          </a:endParaRPr>
        </a:p>
      </dgm:t>
    </dgm:pt>
    <dgm:pt modelId="{D88AC5D5-FFD8-4E6E-8C06-76ED70999957}" type="parTrans" cxnId="{3645E2CA-4462-490E-8599-3E07331C86AD}">
      <dgm:prSet/>
      <dgm:spPr>
        <a:xfrm>
          <a:off x="4094305" y="1896628"/>
          <a:ext cx="91440" cy="191002"/>
        </a:xfrm>
      </dgm:spPr>
      <dgm:t>
        <a:bodyPr/>
        <a:lstStyle/>
        <a:p>
          <a:endParaRPr lang="en-US" sz="700">
            <a:solidFill>
              <a:schemeClr val="tx1"/>
            </a:solidFill>
          </a:endParaRPr>
        </a:p>
      </dgm:t>
    </dgm:pt>
    <dgm:pt modelId="{E89EEC35-3F04-4E28-B630-07EC8BF2E3F3}" type="sibTrans" cxnId="{3645E2CA-4462-490E-8599-3E07331C86AD}">
      <dgm:prSet custT="1"/>
      <dgm:spPr>
        <a:xfrm>
          <a:off x="3948479" y="2344748"/>
          <a:ext cx="574639" cy="110193"/>
        </a:xfrm>
      </dgm:spPr>
      <dgm:t>
        <a:bodyPr/>
        <a:lstStyle/>
        <a:p>
          <a:r>
            <a:rPr lang="en-US" sz="700" dirty="0" smtClean="0">
              <a:solidFill>
                <a:schemeClr val="tx1"/>
              </a:solidFill>
            </a:rPr>
            <a:t>R Bonnar</a:t>
          </a:r>
        </a:p>
      </dgm:t>
    </dgm:pt>
    <dgm:pt modelId="{80DADF13-FB7D-4A90-B4CE-B998C457DD8F}">
      <dgm:prSet custT="1"/>
      <dgm:spPr/>
      <dgm:t>
        <a:bodyPr/>
        <a:lstStyle/>
        <a:p>
          <a:r>
            <a:rPr lang="en-US" sz="700" dirty="0" smtClean="0">
              <a:solidFill>
                <a:schemeClr val="tx1"/>
              </a:solidFill>
            </a:rPr>
            <a:t>Support </a:t>
          </a:r>
        </a:p>
        <a:p>
          <a:r>
            <a:rPr lang="en-US" sz="700" dirty="0" smtClean="0">
              <a:solidFill>
                <a:schemeClr val="tx1"/>
              </a:solidFill>
            </a:rPr>
            <a:t>Analyst</a:t>
          </a:r>
          <a:endParaRPr lang="en-US" sz="700" dirty="0">
            <a:solidFill>
              <a:schemeClr val="tx1"/>
            </a:solidFill>
          </a:endParaRPr>
        </a:p>
      </dgm:t>
    </dgm:pt>
    <dgm:pt modelId="{E06F9B64-4A21-4F24-A3C0-61150DECB1F8}" type="parTrans" cxnId="{735C1C3E-B987-401F-A4ED-C7AF7281FCBF}">
      <dgm:prSet/>
      <dgm:spPr/>
      <dgm:t>
        <a:bodyPr/>
        <a:lstStyle/>
        <a:p>
          <a:endParaRPr lang="en-US">
            <a:solidFill>
              <a:schemeClr val="tx1"/>
            </a:solidFill>
          </a:endParaRPr>
        </a:p>
      </dgm:t>
    </dgm:pt>
    <dgm:pt modelId="{828287A1-A530-4CE2-ADDF-50460F0FDEB9}" type="sibTrans" cxnId="{735C1C3E-B987-401F-A4ED-C7AF7281FCBF}">
      <dgm:prSet custT="1"/>
      <dgm:spPr/>
      <dgm:t>
        <a:bodyPr/>
        <a:lstStyle/>
        <a:p>
          <a:r>
            <a:rPr lang="en-US" sz="700" dirty="0" smtClean="0">
              <a:solidFill>
                <a:schemeClr val="tx1"/>
              </a:solidFill>
            </a:rPr>
            <a:t>L Boyd</a:t>
          </a:r>
          <a:endParaRPr lang="en-US" sz="700" dirty="0">
            <a:solidFill>
              <a:schemeClr val="tx1"/>
            </a:solidFill>
          </a:endParaRPr>
        </a:p>
      </dgm:t>
    </dgm:pt>
    <dgm:pt modelId="{23393B89-D4BF-468A-8FEF-9AB5F735C30A}">
      <dgm:prSet custT="1"/>
      <dgm:spPr/>
      <dgm:t>
        <a:bodyPr/>
        <a:lstStyle/>
        <a:p>
          <a:r>
            <a:rPr lang="en-US" sz="700" dirty="0" smtClean="0">
              <a:solidFill>
                <a:schemeClr val="tx1"/>
              </a:solidFill>
            </a:rPr>
            <a:t>Support </a:t>
          </a:r>
        </a:p>
        <a:p>
          <a:r>
            <a:rPr lang="en-US" sz="700" dirty="0" smtClean="0">
              <a:solidFill>
                <a:schemeClr val="tx1"/>
              </a:solidFill>
            </a:rPr>
            <a:t>Analyst</a:t>
          </a:r>
          <a:endParaRPr lang="en-US" sz="700" dirty="0">
            <a:solidFill>
              <a:schemeClr val="tx1"/>
            </a:solidFill>
          </a:endParaRPr>
        </a:p>
      </dgm:t>
    </dgm:pt>
    <dgm:pt modelId="{152AE436-91E7-45BE-90CE-79A2910368B6}" type="parTrans" cxnId="{BF4FDD40-B03A-4FA9-8E76-6D1A9C60A535}">
      <dgm:prSet/>
      <dgm:spPr/>
      <dgm:t>
        <a:bodyPr/>
        <a:lstStyle/>
        <a:p>
          <a:endParaRPr lang="en-US">
            <a:solidFill>
              <a:schemeClr val="tx1"/>
            </a:solidFill>
          </a:endParaRPr>
        </a:p>
      </dgm:t>
    </dgm:pt>
    <dgm:pt modelId="{385DDAB8-FE0D-4118-A850-B6DB1AA9F85D}" type="sibTrans" cxnId="{BF4FDD40-B03A-4FA9-8E76-6D1A9C60A535}">
      <dgm:prSet custT="1"/>
      <dgm:spPr/>
      <dgm:t>
        <a:bodyPr/>
        <a:lstStyle/>
        <a:p>
          <a:r>
            <a:rPr lang="en-US" sz="700" dirty="0" smtClean="0">
              <a:solidFill>
                <a:schemeClr val="tx1"/>
              </a:solidFill>
            </a:rPr>
            <a:t>Existing Vacancy</a:t>
          </a:r>
          <a:endParaRPr lang="en-US" sz="700" dirty="0">
            <a:solidFill>
              <a:schemeClr val="tx1"/>
            </a:solidFill>
          </a:endParaRPr>
        </a:p>
      </dgm:t>
    </dgm:pt>
    <dgm:pt modelId="{AF349747-45E9-44F6-AE2F-F71B799EC5C5}">
      <dgm:prSet custT="1"/>
      <dgm:spPr/>
      <dgm:t>
        <a:bodyPr/>
        <a:lstStyle/>
        <a:p>
          <a:r>
            <a:rPr lang="en-US" sz="700" dirty="0" smtClean="0">
              <a:solidFill>
                <a:schemeClr val="tx1"/>
              </a:solidFill>
            </a:rPr>
            <a:t>Skills </a:t>
          </a:r>
        </a:p>
        <a:p>
          <a:r>
            <a:rPr lang="en-US" sz="700" dirty="0" smtClean="0">
              <a:solidFill>
                <a:schemeClr val="tx1"/>
              </a:solidFill>
            </a:rPr>
            <a:t>Management</a:t>
          </a:r>
          <a:endParaRPr lang="en-US" sz="700" dirty="0">
            <a:solidFill>
              <a:schemeClr val="tx1"/>
            </a:solidFill>
          </a:endParaRPr>
        </a:p>
      </dgm:t>
    </dgm:pt>
    <dgm:pt modelId="{EFBF7849-61E3-4C9E-8A4C-5FADB84D6D4A}" type="parTrans" cxnId="{EC5D46DA-5F22-443D-AF2F-3F887AEC5C7D}">
      <dgm:prSet/>
      <dgm:spPr/>
      <dgm:t>
        <a:bodyPr/>
        <a:lstStyle/>
        <a:p>
          <a:endParaRPr lang="en-US">
            <a:solidFill>
              <a:schemeClr val="tx1"/>
            </a:solidFill>
          </a:endParaRPr>
        </a:p>
      </dgm:t>
    </dgm:pt>
    <dgm:pt modelId="{80A40E49-B181-4823-B2C0-B4AED72C070B}" type="sibTrans" cxnId="{EC5D46DA-5F22-443D-AF2F-3F887AEC5C7D}">
      <dgm:prSet custT="1"/>
      <dgm:spPr/>
      <dgm:t>
        <a:bodyPr/>
        <a:lstStyle/>
        <a:p>
          <a:r>
            <a:rPr lang="en-US" sz="700" dirty="0" smtClean="0">
              <a:solidFill>
                <a:schemeClr val="tx1"/>
              </a:solidFill>
            </a:rPr>
            <a:t>Proposed New Role</a:t>
          </a:r>
          <a:endParaRPr lang="en-US" sz="700" dirty="0">
            <a:solidFill>
              <a:schemeClr val="tx1"/>
            </a:solidFill>
          </a:endParaRPr>
        </a:p>
      </dgm:t>
    </dgm:pt>
    <dgm:pt modelId="{F406EC87-C704-417E-8285-160C570FEB58}">
      <dgm:prSet custT="1"/>
      <dgm:spPr/>
      <dgm:t>
        <a:bodyPr/>
        <a:lstStyle/>
        <a:p>
          <a:r>
            <a:rPr lang="en-US" sz="700" dirty="0" smtClean="0">
              <a:solidFill>
                <a:schemeClr val="tx1"/>
              </a:solidFill>
            </a:rPr>
            <a:t>HR </a:t>
          </a:r>
        </a:p>
        <a:p>
          <a:r>
            <a:rPr lang="en-US" sz="700" dirty="0" smtClean="0">
              <a:solidFill>
                <a:schemeClr val="tx1"/>
              </a:solidFill>
            </a:rPr>
            <a:t>Business Partner</a:t>
          </a:r>
          <a:endParaRPr lang="en-US" sz="700" dirty="0">
            <a:solidFill>
              <a:schemeClr val="tx1"/>
            </a:solidFill>
          </a:endParaRPr>
        </a:p>
      </dgm:t>
    </dgm:pt>
    <dgm:pt modelId="{FE44CE66-52E7-440A-881F-723AC1D3A057}" type="parTrans" cxnId="{A7F7A3A3-2DB7-44DD-BF8C-74F7E5FE26D0}">
      <dgm:prSet/>
      <dgm:spPr>
        <a:ln>
          <a:prstDash val="sysDash"/>
        </a:ln>
      </dgm:spPr>
      <dgm:t>
        <a:bodyPr/>
        <a:lstStyle/>
        <a:p>
          <a:endParaRPr lang="en-US">
            <a:solidFill>
              <a:schemeClr val="tx1"/>
            </a:solidFill>
          </a:endParaRPr>
        </a:p>
      </dgm:t>
    </dgm:pt>
    <dgm:pt modelId="{2125932E-D628-4594-BEBA-D776779EC81B}" type="sibTrans" cxnId="{A7F7A3A3-2DB7-44DD-BF8C-74F7E5FE26D0}">
      <dgm:prSet custT="1"/>
      <dgm:spPr/>
      <dgm:t>
        <a:bodyPr/>
        <a:lstStyle/>
        <a:p>
          <a:r>
            <a:rPr lang="en-US" sz="700" dirty="0" smtClean="0">
              <a:solidFill>
                <a:schemeClr val="tx1"/>
              </a:solidFill>
            </a:rPr>
            <a:t>Lynda Hainan</a:t>
          </a:r>
          <a:endParaRPr lang="en-US" sz="700" dirty="0">
            <a:solidFill>
              <a:schemeClr val="tx1"/>
            </a:solidFill>
          </a:endParaRPr>
        </a:p>
      </dgm:t>
    </dgm:pt>
    <dgm:pt modelId="{812B498E-7156-4512-9021-1E993F90B81E}" type="pres">
      <dgm:prSet presAssocID="{2DE3FA3E-FC55-4C8F-B7F7-83400BB69512}" presName="hierChild1" presStyleCnt="0">
        <dgm:presLayoutVars>
          <dgm:orgChart val="1"/>
          <dgm:chPref val="1"/>
          <dgm:dir/>
          <dgm:animOne val="branch"/>
          <dgm:animLvl val="lvl"/>
          <dgm:resizeHandles/>
        </dgm:presLayoutVars>
      </dgm:prSet>
      <dgm:spPr/>
      <dgm:t>
        <a:bodyPr/>
        <a:lstStyle/>
        <a:p>
          <a:endParaRPr lang="en-US"/>
        </a:p>
      </dgm:t>
    </dgm:pt>
    <dgm:pt modelId="{A92C77B2-A963-4079-9E89-93976FB174E4}" type="pres">
      <dgm:prSet presAssocID="{2734B1A3-5B87-4B4A-ABDD-60A03048A233}" presName="hierRoot1" presStyleCnt="0">
        <dgm:presLayoutVars>
          <dgm:hierBranch/>
        </dgm:presLayoutVars>
      </dgm:prSet>
      <dgm:spPr/>
      <dgm:t>
        <a:bodyPr/>
        <a:lstStyle/>
        <a:p>
          <a:endParaRPr lang="en-GB"/>
        </a:p>
      </dgm:t>
    </dgm:pt>
    <dgm:pt modelId="{C2367145-EBC6-4224-AADD-E300F2B1B28A}" type="pres">
      <dgm:prSet presAssocID="{2734B1A3-5B87-4B4A-ABDD-60A03048A233}" presName="rootComposite1" presStyleCnt="0"/>
      <dgm:spPr/>
      <dgm:t>
        <a:bodyPr/>
        <a:lstStyle/>
        <a:p>
          <a:endParaRPr lang="en-GB"/>
        </a:p>
      </dgm:t>
    </dgm:pt>
    <dgm:pt modelId="{7D10DC0A-427F-44D7-BCEE-70D335CC734D}" type="pres">
      <dgm:prSet presAssocID="{2734B1A3-5B87-4B4A-ABDD-60A03048A233}" presName="rootText1" presStyleLbl="node0" presStyleIdx="0" presStyleCnt="1">
        <dgm:presLayoutVars>
          <dgm:chMax/>
          <dgm:chPref val="3"/>
        </dgm:presLayoutVars>
      </dgm:prSet>
      <dgm:spPr/>
      <dgm:t>
        <a:bodyPr/>
        <a:lstStyle/>
        <a:p>
          <a:endParaRPr lang="en-US"/>
        </a:p>
      </dgm:t>
    </dgm:pt>
    <dgm:pt modelId="{D2940549-4599-459F-B664-9A2CFFE0FB7A}" type="pres">
      <dgm:prSet presAssocID="{2734B1A3-5B87-4B4A-ABDD-60A03048A233}" presName="titleText1" presStyleLbl="fgAcc0" presStyleIdx="0" presStyleCnt="1">
        <dgm:presLayoutVars>
          <dgm:chMax val="0"/>
          <dgm:chPref val="0"/>
        </dgm:presLayoutVars>
      </dgm:prSet>
      <dgm:spPr>
        <a:prstGeom prst="rect">
          <a:avLst/>
        </a:prstGeom>
      </dgm:spPr>
      <dgm:t>
        <a:bodyPr/>
        <a:lstStyle/>
        <a:p>
          <a:endParaRPr lang="en-US"/>
        </a:p>
      </dgm:t>
    </dgm:pt>
    <dgm:pt modelId="{57397B24-0BC0-4E25-BAAE-68AB7DC633CD}" type="pres">
      <dgm:prSet presAssocID="{2734B1A3-5B87-4B4A-ABDD-60A03048A233}" presName="rootConnector1" presStyleLbl="node1" presStyleIdx="0" presStyleCnt="18"/>
      <dgm:spPr/>
      <dgm:t>
        <a:bodyPr/>
        <a:lstStyle/>
        <a:p>
          <a:endParaRPr lang="en-US"/>
        </a:p>
      </dgm:t>
    </dgm:pt>
    <dgm:pt modelId="{6EDE48AC-677A-4EBE-A12D-05F34E4EC0BE}" type="pres">
      <dgm:prSet presAssocID="{2734B1A3-5B87-4B4A-ABDD-60A03048A233}" presName="hierChild2" presStyleCnt="0"/>
      <dgm:spPr/>
      <dgm:t>
        <a:bodyPr/>
        <a:lstStyle/>
        <a:p>
          <a:endParaRPr lang="en-GB"/>
        </a:p>
      </dgm:t>
    </dgm:pt>
    <dgm:pt modelId="{F608371A-E657-4E90-BD55-3D447AEB415B}" type="pres">
      <dgm:prSet presAssocID="{8B1A097E-2E99-4647-A66C-42FAA7B44296}" presName="Name35" presStyleLbl="parChTrans1D2" presStyleIdx="0" presStyleCnt="7"/>
      <dgm:spPr/>
      <dgm:t>
        <a:bodyPr/>
        <a:lstStyle/>
        <a:p>
          <a:endParaRPr lang="en-US"/>
        </a:p>
      </dgm:t>
    </dgm:pt>
    <dgm:pt modelId="{0AAD022B-7295-4755-9F21-65C30B8843E7}" type="pres">
      <dgm:prSet presAssocID="{6B73698A-8442-4CDF-A52D-342A5BB03DFC}" presName="hierRoot2" presStyleCnt="0">
        <dgm:presLayoutVars>
          <dgm:hierBranch val="init"/>
        </dgm:presLayoutVars>
      </dgm:prSet>
      <dgm:spPr/>
      <dgm:t>
        <a:bodyPr/>
        <a:lstStyle/>
        <a:p>
          <a:endParaRPr lang="en-GB"/>
        </a:p>
      </dgm:t>
    </dgm:pt>
    <dgm:pt modelId="{311FA3AF-8D13-4236-9A17-4093904E8388}" type="pres">
      <dgm:prSet presAssocID="{6B73698A-8442-4CDF-A52D-342A5BB03DFC}" presName="rootComposite" presStyleCnt="0"/>
      <dgm:spPr/>
      <dgm:t>
        <a:bodyPr/>
        <a:lstStyle/>
        <a:p>
          <a:endParaRPr lang="en-GB"/>
        </a:p>
      </dgm:t>
    </dgm:pt>
    <dgm:pt modelId="{1A13C731-48FF-4EA7-9F32-E9F13FE3EBE5}" type="pres">
      <dgm:prSet presAssocID="{6B73698A-8442-4CDF-A52D-342A5BB03DFC}" presName="rootText" presStyleLbl="node1" presStyleIdx="0" presStyleCnt="18">
        <dgm:presLayoutVars>
          <dgm:chMax/>
          <dgm:chPref val="3"/>
        </dgm:presLayoutVars>
      </dgm:prSet>
      <dgm:spPr/>
      <dgm:t>
        <a:bodyPr/>
        <a:lstStyle/>
        <a:p>
          <a:endParaRPr lang="en-US"/>
        </a:p>
      </dgm:t>
    </dgm:pt>
    <dgm:pt modelId="{F26344E0-F218-467E-BEC5-3FA14D64595B}" type="pres">
      <dgm:prSet presAssocID="{6B73698A-8442-4CDF-A52D-342A5BB03DFC}" presName="titleText2" presStyleLbl="fgAcc1" presStyleIdx="0" presStyleCnt="18">
        <dgm:presLayoutVars>
          <dgm:chMax val="0"/>
          <dgm:chPref val="0"/>
        </dgm:presLayoutVars>
      </dgm:prSet>
      <dgm:spPr>
        <a:prstGeom prst="rect">
          <a:avLst/>
        </a:prstGeom>
      </dgm:spPr>
      <dgm:t>
        <a:bodyPr/>
        <a:lstStyle/>
        <a:p>
          <a:endParaRPr lang="en-US"/>
        </a:p>
      </dgm:t>
    </dgm:pt>
    <dgm:pt modelId="{B442E9E7-9B6D-4B39-9688-69BAF6614CF1}" type="pres">
      <dgm:prSet presAssocID="{6B73698A-8442-4CDF-A52D-342A5BB03DFC}" presName="rootConnector" presStyleLbl="node2" presStyleIdx="0" presStyleCnt="0"/>
      <dgm:spPr/>
      <dgm:t>
        <a:bodyPr/>
        <a:lstStyle/>
        <a:p>
          <a:endParaRPr lang="en-US"/>
        </a:p>
      </dgm:t>
    </dgm:pt>
    <dgm:pt modelId="{117B24AE-56CC-4072-A3F5-5D69F2C43D11}" type="pres">
      <dgm:prSet presAssocID="{6B73698A-8442-4CDF-A52D-342A5BB03DFC}" presName="hierChild4" presStyleCnt="0"/>
      <dgm:spPr/>
      <dgm:t>
        <a:bodyPr/>
        <a:lstStyle/>
        <a:p>
          <a:endParaRPr lang="en-GB"/>
        </a:p>
      </dgm:t>
    </dgm:pt>
    <dgm:pt modelId="{7421CB63-08A5-4866-BF49-356B760D1D76}" type="pres">
      <dgm:prSet presAssocID="{B39AF072-B503-4B6E-9100-18BBE7D1A582}" presName="Name37" presStyleLbl="parChTrans1D3" presStyleIdx="0" presStyleCnt="3"/>
      <dgm:spPr/>
      <dgm:t>
        <a:bodyPr/>
        <a:lstStyle/>
        <a:p>
          <a:endParaRPr lang="en-US"/>
        </a:p>
      </dgm:t>
    </dgm:pt>
    <dgm:pt modelId="{9AFCFF92-2AB5-4A02-8127-6A73DB177F05}" type="pres">
      <dgm:prSet presAssocID="{71BF6A1A-2827-4C65-9A10-430C00589D76}" presName="hierRoot2" presStyleCnt="0">
        <dgm:presLayoutVars>
          <dgm:hierBranch val="init"/>
        </dgm:presLayoutVars>
      </dgm:prSet>
      <dgm:spPr/>
      <dgm:t>
        <a:bodyPr/>
        <a:lstStyle/>
        <a:p>
          <a:endParaRPr lang="en-GB"/>
        </a:p>
      </dgm:t>
    </dgm:pt>
    <dgm:pt modelId="{A727C299-285A-4E10-8462-5C8D7028A995}" type="pres">
      <dgm:prSet presAssocID="{71BF6A1A-2827-4C65-9A10-430C00589D76}" presName="rootComposite" presStyleCnt="0"/>
      <dgm:spPr/>
      <dgm:t>
        <a:bodyPr/>
        <a:lstStyle/>
        <a:p>
          <a:endParaRPr lang="en-GB"/>
        </a:p>
      </dgm:t>
    </dgm:pt>
    <dgm:pt modelId="{9F08ECE8-E093-457F-8969-242D8C7EE697}" type="pres">
      <dgm:prSet presAssocID="{71BF6A1A-2827-4C65-9A10-430C00589D76}" presName="rootText" presStyleLbl="node1" presStyleIdx="1" presStyleCnt="18">
        <dgm:presLayoutVars>
          <dgm:chMax/>
          <dgm:chPref val="3"/>
        </dgm:presLayoutVars>
      </dgm:prSet>
      <dgm:spPr/>
      <dgm:t>
        <a:bodyPr/>
        <a:lstStyle/>
        <a:p>
          <a:endParaRPr lang="en-US"/>
        </a:p>
      </dgm:t>
    </dgm:pt>
    <dgm:pt modelId="{2A445180-6D88-4B41-9DA0-A7F304A390C1}" type="pres">
      <dgm:prSet presAssocID="{71BF6A1A-2827-4C65-9A10-430C00589D76}" presName="titleText2" presStyleLbl="fgAcc1" presStyleIdx="1" presStyleCnt="18">
        <dgm:presLayoutVars>
          <dgm:chMax val="0"/>
          <dgm:chPref val="0"/>
        </dgm:presLayoutVars>
      </dgm:prSet>
      <dgm:spPr>
        <a:prstGeom prst="rect">
          <a:avLst/>
        </a:prstGeom>
      </dgm:spPr>
      <dgm:t>
        <a:bodyPr/>
        <a:lstStyle/>
        <a:p>
          <a:endParaRPr lang="en-US"/>
        </a:p>
      </dgm:t>
    </dgm:pt>
    <dgm:pt modelId="{BC9CFE8E-8E56-4BBE-8B4B-B0EC7109B967}" type="pres">
      <dgm:prSet presAssocID="{71BF6A1A-2827-4C65-9A10-430C00589D76}" presName="rootConnector" presStyleLbl="node3" presStyleIdx="0" presStyleCnt="0"/>
      <dgm:spPr/>
      <dgm:t>
        <a:bodyPr/>
        <a:lstStyle/>
        <a:p>
          <a:endParaRPr lang="en-US"/>
        </a:p>
      </dgm:t>
    </dgm:pt>
    <dgm:pt modelId="{82BF030A-5817-46AD-8B92-F870572836E1}" type="pres">
      <dgm:prSet presAssocID="{71BF6A1A-2827-4C65-9A10-430C00589D76}" presName="hierChild4" presStyleCnt="0"/>
      <dgm:spPr/>
      <dgm:t>
        <a:bodyPr/>
        <a:lstStyle/>
        <a:p>
          <a:endParaRPr lang="en-GB"/>
        </a:p>
      </dgm:t>
    </dgm:pt>
    <dgm:pt modelId="{9A0EE5BA-C657-48CF-ABAA-F0F98E47D870}" type="pres">
      <dgm:prSet presAssocID="{DD96D5C1-09A0-4BDE-BE13-A507F833284A}" presName="Name37" presStyleLbl="parChTrans1D4" presStyleIdx="0" presStyleCnt="9"/>
      <dgm:spPr/>
      <dgm:t>
        <a:bodyPr/>
        <a:lstStyle/>
        <a:p>
          <a:endParaRPr lang="en-US"/>
        </a:p>
      </dgm:t>
    </dgm:pt>
    <dgm:pt modelId="{1B32E595-14F6-407D-91F2-DCD38B50DAB9}" type="pres">
      <dgm:prSet presAssocID="{4E2B9D71-60AC-4F65-91D6-56C93606E9C7}" presName="hierRoot2" presStyleCnt="0">
        <dgm:presLayoutVars>
          <dgm:hierBranch val="init"/>
        </dgm:presLayoutVars>
      </dgm:prSet>
      <dgm:spPr/>
      <dgm:t>
        <a:bodyPr/>
        <a:lstStyle/>
        <a:p>
          <a:endParaRPr lang="en-US"/>
        </a:p>
      </dgm:t>
    </dgm:pt>
    <dgm:pt modelId="{889754D9-25CF-4F6C-BC7D-0B9BAD456D1E}" type="pres">
      <dgm:prSet presAssocID="{4E2B9D71-60AC-4F65-91D6-56C93606E9C7}" presName="rootComposite" presStyleCnt="0"/>
      <dgm:spPr/>
      <dgm:t>
        <a:bodyPr/>
        <a:lstStyle/>
        <a:p>
          <a:endParaRPr lang="en-US"/>
        </a:p>
      </dgm:t>
    </dgm:pt>
    <dgm:pt modelId="{BB92B1F6-9797-4513-B0C7-C63AFD4A54BA}" type="pres">
      <dgm:prSet presAssocID="{4E2B9D71-60AC-4F65-91D6-56C93606E9C7}" presName="rootText" presStyleLbl="node1" presStyleIdx="2" presStyleCnt="18">
        <dgm:presLayoutVars>
          <dgm:chMax/>
          <dgm:chPref val="3"/>
        </dgm:presLayoutVars>
      </dgm:prSet>
      <dgm:spPr/>
      <dgm:t>
        <a:bodyPr/>
        <a:lstStyle/>
        <a:p>
          <a:endParaRPr lang="en-US"/>
        </a:p>
      </dgm:t>
    </dgm:pt>
    <dgm:pt modelId="{4247EABD-8DE3-4B89-8110-B3059886A066}" type="pres">
      <dgm:prSet presAssocID="{4E2B9D71-60AC-4F65-91D6-56C93606E9C7}" presName="titleText2" presStyleLbl="fgAcc1" presStyleIdx="2" presStyleCnt="18">
        <dgm:presLayoutVars>
          <dgm:chMax val="0"/>
          <dgm:chPref val="0"/>
        </dgm:presLayoutVars>
      </dgm:prSet>
      <dgm:spPr>
        <a:prstGeom prst="rect">
          <a:avLst/>
        </a:prstGeom>
      </dgm:spPr>
      <dgm:t>
        <a:bodyPr/>
        <a:lstStyle/>
        <a:p>
          <a:endParaRPr lang="en-US"/>
        </a:p>
      </dgm:t>
    </dgm:pt>
    <dgm:pt modelId="{C0A90C92-0B4A-4100-8DF5-2D5B01C44CD2}" type="pres">
      <dgm:prSet presAssocID="{4E2B9D71-60AC-4F65-91D6-56C93606E9C7}" presName="rootConnector" presStyleLbl="node4" presStyleIdx="0" presStyleCnt="0"/>
      <dgm:spPr/>
      <dgm:t>
        <a:bodyPr/>
        <a:lstStyle/>
        <a:p>
          <a:endParaRPr lang="en-US"/>
        </a:p>
      </dgm:t>
    </dgm:pt>
    <dgm:pt modelId="{362A669D-4C05-4968-9DFF-867E755A9763}" type="pres">
      <dgm:prSet presAssocID="{4E2B9D71-60AC-4F65-91D6-56C93606E9C7}" presName="hierChild4" presStyleCnt="0"/>
      <dgm:spPr/>
      <dgm:t>
        <a:bodyPr/>
        <a:lstStyle/>
        <a:p>
          <a:endParaRPr lang="en-US"/>
        </a:p>
      </dgm:t>
    </dgm:pt>
    <dgm:pt modelId="{84F4DD34-AF64-4E5F-BEA7-462BAFE8C073}" type="pres">
      <dgm:prSet presAssocID="{BE0DD78A-0806-4BE8-9D5C-7D82DAE64E35}" presName="Name37" presStyleLbl="parChTrans1D4" presStyleIdx="1" presStyleCnt="9"/>
      <dgm:spPr/>
      <dgm:t>
        <a:bodyPr/>
        <a:lstStyle/>
        <a:p>
          <a:endParaRPr lang="en-US"/>
        </a:p>
      </dgm:t>
    </dgm:pt>
    <dgm:pt modelId="{CC72C0F8-4974-495F-831C-D748BFB2C415}" type="pres">
      <dgm:prSet presAssocID="{DBE70380-E0BE-4DA2-AD0A-8F81B1255CAF}" presName="hierRoot2" presStyleCnt="0">
        <dgm:presLayoutVars>
          <dgm:hierBranch val="init"/>
        </dgm:presLayoutVars>
      </dgm:prSet>
      <dgm:spPr/>
      <dgm:t>
        <a:bodyPr/>
        <a:lstStyle/>
        <a:p>
          <a:endParaRPr lang="en-US"/>
        </a:p>
      </dgm:t>
    </dgm:pt>
    <dgm:pt modelId="{D474D3DE-29B9-4E40-ACD4-E732D72D02B8}" type="pres">
      <dgm:prSet presAssocID="{DBE70380-E0BE-4DA2-AD0A-8F81B1255CAF}" presName="rootComposite" presStyleCnt="0"/>
      <dgm:spPr/>
      <dgm:t>
        <a:bodyPr/>
        <a:lstStyle/>
        <a:p>
          <a:endParaRPr lang="en-US"/>
        </a:p>
      </dgm:t>
    </dgm:pt>
    <dgm:pt modelId="{EEE50AAD-DEF5-43DA-9B8C-A5ACD8AC82ED}" type="pres">
      <dgm:prSet presAssocID="{DBE70380-E0BE-4DA2-AD0A-8F81B1255CAF}" presName="rootText" presStyleLbl="node1" presStyleIdx="3" presStyleCnt="18">
        <dgm:presLayoutVars>
          <dgm:chMax/>
          <dgm:chPref val="3"/>
        </dgm:presLayoutVars>
      </dgm:prSet>
      <dgm:spPr/>
      <dgm:t>
        <a:bodyPr/>
        <a:lstStyle/>
        <a:p>
          <a:endParaRPr lang="en-US"/>
        </a:p>
      </dgm:t>
    </dgm:pt>
    <dgm:pt modelId="{18EBAF01-7AC7-4583-8754-3BA8858BE52A}" type="pres">
      <dgm:prSet presAssocID="{DBE70380-E0BE-4DA2-AD0A-8F81B1255CAF}" presName="titleText2" presStyleLbl="fgAcc1" presStyleIdx="3" presStyleCnt="18">
        <dgm:presLayoutVars>
          <dgm:chMax val="0"/>
          <dgm:chPref val="0"/>
        </dgm:presLayoutVars>
      </dgm:prSet>
      <dgm:spPr>
        <a:prstGeom prst="rect">
          <a:avLst/>
        </a:prstGeom>
      </dgm:spPr>
      <dgm:t>
        <a:bodyPr/>
        <a:lstStyle/>
        <a:p>
          <a:endParaRPr lang="en-US"/>
        </a:p>
      </dgm:t>
    </dgm:pt>
    <dgm:pt modelId="{14D9F4D4-1E25-481D-8ECC-DAAA34E160DB}" type="pres">
      <dgm:prSet presAssocID="{DBE70380-E0BE-4DA2-AD0A-8F81B1255CAF}" presName="rootConnector" presStyleLbl="node4" presStyleIdx="0" presStyleCnt="0"/>
      <dgm:spPr/>
      <dgm:t>
        <a:bodyPr/>
        <a:lstStyle/>
        <a:p>
          <a:endParaRPr lang="en-US"/>
        </a:p>
      </dgm:t>
    </dgm:pt>
    <dgm:pt modelId="{B6BA17D6-1994-408A-9481-4536F0CF889E}" type="pres">
      <dgm:prSet presAssocID="{DBE70380-E0BE-4DA2-AD0A-8F81B1255CAF}" presName="hierChild4" presStyleCnt="0"/>
      <dgm:spPr/>
      <dgm:t>
        <a:bodyPr/>
        <a:lstStyle/>
        <a:p>
          <a:endParaRPr lang="en-US"/>
        </a:p>
      </dgm:t>
    </dgm:pt>
    <dgm:pt modelId="{1278C499-8049-4DEA-AF54-1168067B53E9}" type="pres">
      <dgm:prSet presAssocID="{29F16194-0ABF-4770-BBCB-26FB80709A17}" presName="Name37" presStyleLbl="parChTrans1D4" presStyleIdx="2" presStyleCnt="9"/>
      <dgm:spPr/>
      <dgm:t>
        <a:bodyPr/>
        <a:lstStyle/>
        <a:p>
          <a:endParaRPr lang="en-US"/>
        </a:p>
      </dgm:t>
    </dgm:pt>
    <dgm:pt modelId="{CEE198BD-C74B-4D7B-BBF9-CB0C16B93AF4}" type="pres">
      <dgm:prSet presAssocID="{7E6110AE-3D99-4961-B23E-7437FDB8EC2A}" presName="hierRoot2" presStyleCnt="0">
        <dgm:presLayoutVars>
          <dgm:hierBranch val="init"/>
        </dgm:presLayoutVars>
      </dgm:prSet>
      <dgm:spPr/>
      <dgm:t>
        <a:bodyPr/>
        <a:lstStyle/>
        <a:p>
          <a:endParaRPr lang="en-US"/>
        </a:p>
      </dgm:t>
    </dgm:pt>
    <dgm:pt modelId="{53033475-4E59-4351-BE3D-888E316E5DC9}" type="pres">
      <dgm:prSet presAssocID="{7E6110AE-3D99-4961-B23E-7437FDB8EC2A}" presName="rootComposite" presStyleCnt="0"/>
      <dgm:spPr/>
      <dgm:t>
        <a:bodyPr/>
        <a:lstStyle/>
        <a:p>
          <a:endParaRPr lang="en-US"/>
        </a:p>
      </dgm:t>
    </dgm:pt>
    <dgm:pt modelId="{23046E5E-D3E9-461E-B672-FDB72CC81691}" type="pres">
      <dgm:prSet presAssocID="{7E6110AE-3D99-4961-B23E-7437FDB8EC2A}" presName="rootText" presStyleLbl="node1" presStyleIdx="4" presStyleCnt="18">
        <dgm:presLayoutVars>
          <dgm:chMax/>
          <dgm:chPref val="3"/>
        </dgm:presLayoutVars>
      </dgm:prSet>
      <dgm:spPr/>
      <dgm:t>
        <a:bodyPr/>
        <a:lstStyle/>
        <a:p>
          <a:endParaRPr lang="en-US"/>
        </a:p>
      </dgm:t>
    </dgm:pt>
    <dgm:pt modelId="{1A373AF2-1581-4B91-8715-2BFA84ECB962}" type="pres">
      <dgm:prSet presAssocID="{7E6110AE-3D99-4961-B23E-7437FDB8EC2A}" presName="titleText2" presStyleLbl="fgAcc1" presStyleIdx="4" presStyleCnt="18">
        <dgm:presLayoutVars>
          <dgm:chMax val="0"/>
          <dgm:chPref val="0"/>
        </dgm:presLayoutVars>
      </dgm:prSet>
      <dgm:spPr>
        <a:prstGeom prst="rect">
          <a:avLst/>
        </a:prstGeom>
      </dgm:spPr>
      <dgm:t>
        <a:bodyPr/>
        <a:lstStyle/>
        <a:p>
          <a:endParaRPr lang="en-US"/>
        </a:p>
      </dgm:t>
    </dgm:pt>
    <dgm:pt modelId="{A6450561-2EC4-487B-922C-2F04D697E77C}" type="pres">
      <dgm:prSet presAssocID="{7E6110AE-3D99-4961-B23E-7437FDB8EC2A}" presName="rootConnector" presStyleLbl="node4" presStyleIdx="0" presStyleCnt="0"/>
      <dgm:spPr/>
      <dgm:t>
        <a:bodyPr/>
        <a:lstStyle/>
        <a:p>
          <a:endParaRPr lang="en-US"/>
        </a:p>
      </dgm:t>
    </dgm:pt>
    <dgm:pt modelId="{36C1E03E-1104-4060-8C31-929D93366864}" type="pres">
      <dgm:prSet presAssocID="{7E6110AE-3D99-4961-B23E-7437FDB8EC2A}" presName="hierChild4" presStyleCnt="0"/>
      <dgm:spPr/>
      <dgm:t>
        <a:bodyPr/>
        <a:lstStyle/>
        <a:p>
          <a:endParaRPr lang="en-US"/>
        </a:p>
      </dgm:t>
    </dgm:pt>
    <dgm:pt modelId="{469172B9-0F97-4B1F-BF08-47B80DF81818}" type="pres">
      <dgm:prSet presAssocID="{7E6110AE-3D99-4961-B23E-7437FDB8EC2A}" presName="hierChild5" presStyleCnt="0"/>
      <dgm:spPr/>
      <dgm:t>
        <a:bodyPr/>
        <a:lstStyle/>
        <a:p>
          <a:endParaRPr lang="en-US"/>
        </a:p>
      </dgm:t>
    </dgm:pt>
    <dgm:pt modelId="{A28FAE8A-9323-42ED-B9C4-BE62EED7873C}" type="pres">
      <dgm:prSet presAssocID="{DBE70380-E0BE-4DA2-AD0A-8F81B1255CAF}" presName="hierChild5" presStyleCnt="0"/>
      <dgm:spPr/>
      <dgm:t>
        <a:bodyPr/>
        <a:lstStyle/>
        <a:p>
          <a:endParaRPr lang="en-US"/>
        </a:p>
      </dgm:t>
    </dgm:pt>
    <dgm:pt modelId="{BF14329B-1C6D-44C4-AC96-837A5AAF9674}" type="pres">
      <dgm:prSet presAssocID="{4E2B9D71-60AC-4F65-91D6-56C93606E9C7}" presName="hierChild5" presStyleCnt="0"/>
      <dgm:spPr/>
      <dgm:t>
        <a:bodyPr/>
        <a:lstStyle/>
        <a:p>
          <a:endParaRPr lang="en-US"/>
        </a:p>
      </dgm:t>
    </dgm:pt>
    <dgm:pt modelId="{B731878F-0372-4F40-A4E0-02C95E135F21}" type="pres">
      <dgm:prSet presAssocID="{71BF6A1A-2827-4C65-9A10-430C00589D76}" presName="hierChild5" presStyleCnt="0"/>
      <dgm:spPr/>
      <dgm:t>
        <a:bodyPr/>
        <a:lstStyle/>
        <a:p>
          <a:endParaRPr lang="en-GB"/>
        </a:p>
      </dgm:t>
    </dgm:pt>
    <dgm:pt modelId="{498587D2-6F0C-4CB6-B67C-28ABA9BE5005}" type="pres">
      <dgm:prSet presAssocID="{6B73698A-8442-4CDF-A52D-342A5BB03DFC}" presName="hierChild5" presStyleCnt="0"/>
      <dgm:spPr/>
      <dgm:t>
        <a:bodyPr/>
        <a:lstStyle/>
        <a:p>
          <a:endParaRPr lang="en-GB"/>
        </a:p>
      </dgm:t>
    </dgm:pt>
    <dgm:pt modelId="{E3410BD5-9BDE-4678-BD95-EB7FA5DFF662}" type="pres">
      <dgm:prSet presAssocID="{916405C3-6DC2-4D47-BC79-504B9BA89F1E}" presName="Name35" presStyleLbl="parChTrans1D2" presStyleIdx="1" presStyleCnt="7"/>
      <dgm:spPr/>
      <dgm:t>
        <a:bodyPr/>
        <a:lstStyle/>
        <a:p>
          <a:endParaRPr lang="en-GB"/>
        </a:p>
      </dgm:t>
    </dgm:pt>
    <dgm:pt modelId="{768C4FC3-7DC3-4DD8-BC27-29EDBB9F5696}" type="pres">
      <dgm:prSet presAssocID="{36B38662-EDDA-465B-9904-1AAA006632F9}" presName="hierRoot2" presStyleCnt="0">
        <dgm:presLayoutVars>
          <dgm:hierBranch val="init"/>
        </dgm:presLayoutVars>
      </dgm:prSet>
      <dgm:spPr/>
      <dgm:t>
        <a:bodyPr/>
        <a:lstStyle/>
        <a:p>
          <a:endParaRPr lang="en-GB"/>
        </a:p>
      </dgm:t>
    </dgm:pt>
    <dgm:pt modelId="{61BEE7B6-5E99-458A-8251-EC42A62F2FB9}" type="pres">
      <dgm:prSet presAssocID="{36B38662-EDDA-465B-9904-1AAA006632F9}" presName="rootComposite" presStyleCnt="0"/>
      <dgm:spPr/>
      <dgm:t>
        <a:bodyPr/>
        <a:lstStyle/>
        <a:p>
          <a:endParaRPr lang="en-GB"/>
        </a:p>
      </dgm:t>
    </dgm:pt>
    <dgm:pt modelId="{E9E72ABA-11CF-452C-9E4D-621B89C0297D}" type="pres">
      <dgm:prSet presAssocID="{36B38662-EDDA-465B-9904-1AAA006632F9}" presName="rootText" presStyleLbl="node1" presStyleIdx="5" presStyleCnt="18">
        <dgm:presLayoutVars>
          <dgm:chMax/>
          <dgm:chPref val="3"/>
        </dgm:presLayoutVars>
      </dgm:prSet>
      <dgm:spPr/>
      <dgm:t>
        <a:bodyPr/>
        <a:lstStyle/>
        <a:p>
          <a:endParaRPr lang="en-US"/>
        </a:p>
      </dgm:t>
    </dgm:pt>
    <dgm:pt modelId="{2CA04609-E56F-4431-B06C-49746712AE57}" type="pres">
      <dgm:prSet presAssocID="{36B38662-EDDA-465B-9904-1AAA006632F9}" presName="titleText2" presStyleLbl="fgAcc1" presStyleIdx="5" presStyleCnt="18">
        <dgm:presLayoutVars>
          <dgm:chMax val="0"/>
          <dgm:chPref val="0"/>
        </dgm:presLayoutVars>
      </dgm:prSet>
      <dgm:spPr>
        <a:prstGeom prst="rect">
          <a:avLst/>
        </a:prstGeom>
      </dgm:spPr>
      <dgm:t>
        <a:bodyPr/>
        <a:lstStyle/>
        <a:p>
          <a:endParaRPr lang="en-GB"/>
        </a:p>
      </dgm:t>
    </dgm:pt>
    <dgm:pt modelId="{46ECE50B-E039-41A5-BB47-56228E27ACF3}" type="pres">
      <dgm:prSet presAssocID="{36B38662-EDDA-465B-9904-1AAA006632F9}" presName="rootConnector" presStyleLbl="node2" presStyleIdx="0" presStyleCnt="0"/>
      <dgm:spPr/>
      <dgm:t>
        <a:bodyPr/>
        <a:lstStyle/>
        <a:p>
          <a:endParaRPr lang="en-US"/>
        </a:p>
      </dgm:t>
    </dgm:pt>
    <dgm:pt modelId="{CEB9E9D4-439F-48AC-A1A3-97F5A89A8941}" type="pres">
      <dgm:prSet presAssocID="{36B38662-EDDA-465B-9904-1AAA006632F9}" presName="hierChild4" presStyleCnt="0"/>
      <dgm:spPr/>
      <dgm:t>
        <a:bodyPr/>
        <a:lstStyle/>
        <a:p>
          <a:endParaRPr lang="en-GB"/>
        </a:p>
      </dgm:t>
    </dgm:pt>
    <dgm:pt modelId="{BC725030-5F05-45D9-A859-25F815DA96C5}" type="pres">
      <dgm:prSet presAssocID="{7A7DFAEB-E0A3-40F1-9C8B-002636AE9D41}" presName="Name37" presStyleLbl="parChTrans1D3" presStyleIdx="1" presStyleCnt="3"/>
      <dgm:spPr/>
      <dgm:t>
        <a:bodyPr/>
        <a:lstStyle/>
        <a:p>
          <a:endParaRPr lang="en-GB"/>
        </a:p>
      </dgm:t>
    </dgm:pt>
    <dgm:pt modelId="{99D13291-740D-4B20-A15E-E21FFEE1A666}" type="pres">
      <dgm:prSet presAssocID="{3A1E5EF2-5049-456E-A5D7-DFC8833A7E47}" presName="hierRoot2" presStyleCnt="0">
        <dgm:presLayoutVars>
          <dgm:hierBranch val="init"/>
        </dgm:presLayoutVars>
      </dgm:prSet>
      <dgm:spPr/>
      <dgm:t>
        <a:bodyPr/>
        <a:lstStyle/>
        <a:p>
          <a:endParaRPr lang="en-GB"/>
        </a:p>
      </dgm:t>
    </dgm:pt>
    <dgm:pt modelId="{645363EA-8388-487A-871F-EB276AC4962C}" type="pres">
      <dgm:prSet presAssocID="{3A1E5EF2-5049-456E-A5D7-DFC8833A7E47}" presName="rootComposite" presStyleCnt="0"/>
      <dgm:spPr/>
      <dgm:t>
        <a:bodyPr/>
        <a:lstStyle/>
        <a:p>
          <a:endParaRPr lang="en-GB"/>
        </a:p>
      </dgm:t>
    </dgm:pt>
    <dgm:pt modelId="{24B0C280-91BD-4B91-8B19-C5EBD81F26C7}" type="pres">
      <dgm:prSet presAssocID="{3A1E5EF2-5049-456E-A5D7-DFC8833A7E47}" presName="rootText" presStyleLbl="node1" presStyleIdx="6" presStyleCnt="18">
        <dgm:presLayoutVars>
          <dgm:chMax/>
          <dgm:chPref val="3"/>
        </dgm:presLayoutVars>
      </dgm:prSet>
      <dgm:spPr/>
      <dgm:t>
        <a:bodyPr/>
        <a:lstStyle/>
        <a:p>
          <a:endParaRPr lang="en-US"/>
        </a:p>
      </dgm:t>
    </dgm:pt>
    <dgm:pt modelId="{ED471DC1-62CB-42A7-B893-2A6A9D9BEFD2}" type="pres">
      <dgm:prSet presAssocID="{3A1E5EF2-5049-456E-A5D7-DFC8833A7E47}" presName="titleText2" presStyleLbl="fgAcc1" presStyleIdx="6" presStyleCnt="18">
        <dgm:presLayoutVars>
          <dgm:chMax val="0"/>
          <dgm:chPref val="0"/>
        </dgm:presLayoutVars>
      </dgm:prSet>
      <dgm:spPr>
        <a:prstGeom prst="rect">
          <a:avLst/>
        </a:prstGeom>
      </dgm:spPr>
      <dgm:t>
        <a:bodyPr/>
        <a:lstStyle/>
        <a:p>
          <a:endParaRPr lang="en-GB"/>
        </a:p>
      </dgm:t>
    </dgm:pt>
    <dgm:pt modelId="{2584E7FA-95A5-4A7C-91E6-4894028BB5D2}" type="pres">
      <dgm:prSet presAssocID="{3A1E5EF2-5049-456E-A5D7-DFC8833A7E47}" presName="rootConnector" presStyleLbl="node3" presStyleIdx="0" presStyleCnt="0"/>
      <dgm:spPr/>
      <dgm:t>
        <a:bodyPr/>
        <a:lstStyle/>
        <a:p>
          <a:endParaRPr lang="en-US"/>
        </a:p>
      </dgm:t>
    </dgm:pt>
    <dgm:pt modelId="{15E6B19C-BBB2-4334-8776-53E0E202EEE3}" type="pres">
      <dgm:prSet presAssocID="{3A1E5EF2-5049-456E-A5D7-DFC8833A7E47}" presName="hierChild4" presStyleCnt="0"/>
      <dgm:spPr/>
      <dgm:t>
        <a:bodyPr/>
        <a:lstStyle/>
        <a:p>
          <a:endParaRPr lang="en-GB"/>
        </a:p>
      </dgm:t>
    </dgm:pt>
    <dgm:pt modelId="{0FD81655-D07E-4302-A117-ADFB86F546AD}" type="pres">
      <dgm:prSet presAssocID="{1076967A-C9DE-43DD-9FCF-EA31F95B92E7}" presName="Name37" presStyleLbl="parChTrans1D4" presStyleIdx="3" presStyleCnt="9"/>
      <dgm:spPr/>
      <dgm:t>
        <a:bodyPr/>
        <a:lstStyle/>
        <a:p>
          <a:endParaRPr lang="en-US"/>
        </a:p>
      </dgm:t>
    </dgm:pt>
    <dgm:pt modelId="{6C62E941-BF1D-4012-93F7-680741256483}" type="pres">
      <dgm:prSet presAssocID="{5E126C33-2C6F-4DE3-8E86-D30D873114F5}" presName="hierRoot2" presStyleCnt="0">
        <dgm:presLayoutVars>
          <dgm:hierBranch val="init"/>
        </dgm:presLayoutVars>
      </dgm:prSet>
      <dgm:spPr/>
      <dgm:t>
        <a:bodyPr/>
        <a:lstStyle/>
        <a:p>
          <a:endParaRPr lang="en-US"/>
        </a:p>
      </dgm:t>
    </dgm:pt>
    <dgm:pt modelId="{45E7A913-9EEF-43D4-B13F-E3C920F7D43C}" type="pres">
      <dgm:prSet presAssocID="{5E126C33-2C6F-4DE3-8E86-D30D873114F5}" presName="rootComposite" presStyleCnt="0"/>
      <dgm:spPr/>
      <dgm:t>
        <a:bodyPr/>
        <a:lstStyle/>
        <a:p>
          <a:endParaRPr lang="en-US"/>
        </a:p>
      </dgm:t>
    </dgm:pt>
    <dgm:pt modelId="{5DFC6A5D-BAC2-4BE6-9B0B-03E8DBDB84C5}" type="pres">
      <dgm:prSet presAssocID="{5E126C33-2C6F-4DE3-8E86-D30D873114F5}" presName="rootText" presStyleLbl="node1" presStyleIdx="7" presStyleCnt="18">
        <dgm:presLayoutVars>
          <dgm:chMax/>
          <dgm:chPref val="3"/>
        </dgm:presLayoutVars>
      </dgm:prSet>
      <dgm:spPr/>
      <dgm:t>
        <a:bodyPr/>
        <a:lstStyle/>
        <a:p>
          <a:endParaRPr lang="en-US"/>
        </a:p>
      </dgm:t>
    </dgm:pt>
    <dgm:pt modelId="{6D296E4D-D813-4865-8720-D04234F51A60}" type="pres">
      <dgm:prSet presAssocID="{5E126C33-2C6F-4DE3-8E86-D30D873114F5}" presName="titleText2" presStyleLbl="fgAcc1" presStyleIdx="7" presStyleCnt="18">
        <dgm:presLayoutVars>
          <dgm:chMax val="0"/>
          <dgm:chPref val="0"/>
        </dgm:presLayoutVars>
      </dgm:prSet>
      <dgm:spPr>
        <a:prstGeom prst="rect">
          <a:avLst/>
        </a:prstGeom>
      </dgm:spPr>
      <dgm:t>
        <a:bodyPr/>
        <a:lstStyle/>
        <a:p>
          <a:endParaRPr lang="en-US"/>
        </a:p>
      </dgm:t>
    </dgm:pt>
    <dgm:pt modelId="{67DC89C7-2367-4F84-B067-6FF5D449C57C}" type="pres">
      <dgm:prSet presAssocID="{5E126C33-2C6F-4DE3-8E86-D30D873114F5}" presName="rootConnector" presStyleLbl="node4" presStyleIdx="0" presStyleCnt="0"/>
      <dgm:spPr/>
      <dgm:t>
        <a:bodyPr/>
        <a:lstStyle/>
        <a:p>
          <a:endParaRPr lang="en-US"/>
        </a:p>
      </dgm:t>
    </dgm:pt>
    <dgm:pt modelId="{3ABB7A94-E263-407F-BB28-D3EC70A1D050}" type="pres">
      <dgm:prSet presAssocID="{5E126C33-2C6F-4DE3-8E86-D30D873114F5}" presName="hierChild4" presStyleCnt="0"/>
      <dgm:spPr/>
      <dgm:t>
        <a:bodyPr/>
        <a:lstStyle/>
        <a:p>
          <a:endParaRPr lang="en-US"/>
        </a:p>
      </dgm:t>
    </dgm:pt>
    <dgm:pt modelId="{9BE96127-9E59-406D-B062-19321719621E}" type="pres">
      <dgm:prSet presAssocID="{04050E74-232E-4993-9563-F10C112F75AA}" presName="Name37" presStyleLbl="parChTrans1D4" presStyleIdx="4" presStyleCnt="9"/>
      <dgm:spPr/>
      <dgm:t>
        <a:bodyPr/>
        <a:lstStyle/>
        <a:p>
          <a:endParaRPr lang="en-US"/>
        </a:p>
      </dgm:t>
    </dgm:pt>
    <dgm:pt modelId="{3242D125-6FA9-4AA8-B1C9-9FCFE276E8C6}" type="pres">
      <dgm:prSet presAssocID="{F62B438B-0F06-4F0C-8936-E5045A2D711F}" presName="hierRoot2" presStyleCnt="0">
        <dgm:presLayoutVars>
          <dgm:hierBranch val="init"/>
        </dgm:presLayoutVars>
      </dgm:prSet>
      <dgm:spPr/>
      <dgm:t>
        <a:bodyPr/>
        <a:lstStyle/>
        <a:p>
          <a:endParaRPr lang="en-US"/>
        </a:p>
      </dgm:t>
    </dgm:pt>
    <dgm:pt modelId="{9BC0B558-F801-4F2E-8C31-914B02EC7E9F}" type="pres">
      <dgm:prSet presAssocID="{F62B438B-0F06-4F0C-8936-E5045A2D711F}" presName="rootComposite" presStyleCnt="0"/>
      <dgm:spPr/>
      <dgm:t>
        <a:bodyPr/>
        <a:lstStyle/>
        <a:p>
          <a:endParaRPr lang="en-US"/>
        </a:p>
      </dgm:t>
    </dgm:pt>
    <dgm:pt modelId="{D5E45263-9BEE-4345-840A-3EE420A06D8F}" type="pres">
      <dgm:prSet presAssocID="{F62B438B-0F06-4F0C-8936-E5045A2D711F}" presName="rootText" presStyleLbl="node1" presStyleIdx="8" presStyleCnt="18">
        <dgm:presLayoutVars>
          <dgm:chMax/>
          <dgm:chPref val="3"/>
        </dgm:presLayoutVars>
      </dgm:prSet>
      <dgm:spPr/>
      <dgm:t>
        <a:bodyPr/>
        <a:lstStyle/>
        <a:p>
          <a:endParaRPr lang="en-US"/>
        </a:p>
      </dgm:t>
    </dgm:pt>
    <dgm:pt modelId="{C9273F1A-7272-4643-9C99-A0608DE4799A}" type="pres">
      <dgm:prSet presAssocID="{F62B438B-0F06-4F0C-8936-E5045A2D711F}" presName="titleText2" presStyleLbl="fgAcc1" presStyleIdx="8" presStyleCnt="18">
        <dgm:presLayoutVars>
          <dgm:chMax val="0"/>
          <dgm:chPref val="0"/>
        </dgm:presLayoutVars>
      </dgm:prSet>
      <dgm:spPr>
        <a:prstGeom prst="rect">
          <a:avLst/>
        </a:prstGeom>
      </dgm:spPr>
      <dgm:t>
        <a:bodyPr/>
        <a:lstStyle/>
        <a:p>
          <a:endParaRPr lang="en-US"/>
        </a:p>
      </dgm:t>
    </dgm:pt>
    <dgm:pt modelId="{ED391448-C7AB-4DFE-BB08-F7C8CCAADCB6}" type="pres">
      <dgm:prSet presAssocID="{F62B438B-0F06-4F0C-8936-E5045A2D711F}" presName="rootConnector" presStyleLbl="node4" presStyleIdx="0" presStyleCnt="0"/>
      <dgm:spPr/>
      <dgm:t>
        <a:bodyPr/>
        <a:lstStyle/>
        <a:p>
          <a:endParaRPr lang="en-US"/>
        </a:p>
      </dgm:t>
    </dgm:pt>
    <dgm:pt modelId="{336C037E-3535-45FD-B06B-3271F012E183}" type="pres">
      <dgm:prSet presAssocID="{F62B438B-0F06-4F0C-8936-E5045A2D711F}" presName="hierChild4" presStyleCnt="0"/>
      <dgm:spPr/>
      <dgm:t>
        <a:bodyPr/>
        <a:lstStyle/>
        <a:p>
          <a:endParaRPr lang="en-US"/>
        </a:p>
      </dgm:t>
    </dgm:pt>
    <dgm:pt modelId="{474E8877-10EE-4698-BD31-C54B2E050F15}" type="pres">
      <dgm:prSet presAssocID="{EFBF7849-61E3-4C9E-8A4C-5FADB84D6D4A}" presName="Name37" presStyleLbl="parChTrans1D4" presStyleIdx="5" presStyleCnt="9"/>
      <dgm:spPr/>
      <dgm:t>
        <a:bodyPr/>
        <a:lstStyle/>
        <a:p>
          <a:endParaRPr lang="en-US"/>
        </a:p>
      </dgm:t>
    </dgm:pt>
    <dgm:pt modelId="{C33140DF-5099-4E92-8BB3-274484DFCAEC}" type="pres">
      <dgm:prSet presAssocID="{AF349747-45E9-44F6-AE2F-F71B799EC5C5}" presName="hierRoot2" presStyleCnt="0">
        <dgm:presLayoutVars>
          <dgm:hierBranch val="init"/>
        </dgm:presLayoutVars>
      </dgm:prSet>
      <dgm:spPr/>
      <dgm:t>
        <a:bodyPr/>
        <a:lstStyle/>
        <a:p>
          <a:endParaRPr lang="en-GB"/>
        </a:p>
      </dgm:t>
    </dgm:pt>
    <dgm:pt modelId="{03FDF8CF-62B3-4A8C-81D3-63E04D277E4E}" type="pres">
      <dgm:prSet presAssocID="{AF349747-45E9-44F6-AE2F-F71B799EC5C5}" presName="rootComposite" presStyleCnt="0"/>
      <dgm:spPr/>
      <dgm:t>
        <a:bodyPr/>
        <a:lstStyle/>
        <a:p>
          <a:endParaRPr lang="en-GB"/>
        </a:p>
      </dgm:t>
    </dgm:pt>
    <dgm:pt modelId="{580B06F1-8163-4C99-B313-5397D8ACBAB3}" type="pres">
      <dgm:prSet presAssocID="{AF349747-45E9-44F6-AE2F-F71B799EC5C5}" presName="rootText" presStyleLbl="node1" presStyleIdx="9" presStyleCnt="18">
        <dgm:presLayoutVars>
          <dgm:chMax/>
          <dgm:chPref val="3"/>
        </dgm:presLayoutVars>
      </dgm:prSet>
      <dgm:spPr/>
      <dgm:t>
        <a:bodyPr/>
        <a:lstStyle/>
        <a:p>
          <a:endParaRPr lang="en-US"/>
        </a:p>
      </dgm:t>
    </dgm:pt>
    <dgm:pt modelId="{F5B5FEAC-38D8-4232-85F5-40505AEC84EB}" type="pres">
      <dgm:prSet presAssocID="{AF349747-45E9-44F6-AE2F-F71B799EC5C5}" presName="titleText2" presStyleLbl="fgAcc1" presStyleIdx="9" presStyleCnt="18">
        <dgm:presLayoutVars>
          <dgm:chMax val="0"/>
          <dgm:chPref val="0"/>
        </dgm:presLayoutVars>
      </dgm:prSet>
      <dgm:spPr/>
      <dgm:t>
        <a:bodyPr/>
        <a:lstStyle/>
        <a:p>
          <a:endParaRPr lang="en-US"/>
        </a:p>
      </dgm:t>
    </dgm:pt>
    <dgm:pt modelId="{1BFFF8D7-6C3E-4C89-8B01-C96D8FCDF30B}" type="pres">
      <dgm:prSet presAssocID="{AF349747-45E9-44F6-AE2F-F71B799EC5C5}" presName="rootConnector" presStyleLbl="node4" presStyleIdx="0" presStyleCnt="0"/>
      <dgm:spPr/>
      <dgm:t>
        <a:bodyPr/>
        <a:lstStyle/>
        <a:p>
          <a:endParaRPr lang="en-US"/>
        </a:p>
      </dgm:t>
    </dgm:pt>
    <dgm:pt modelId="{D67EA0B9-1FD0-455C-98E2-A1AF3D75374C}" type="pres">
      <dgm:prSet presAssocID="{AF349747-45E9-44F6-AE2F-F71B799EC5C5}" presName="hierChild4" presStyleCnt="0"/>
      <dgm:spPr/>
      <dgm:t>
        <a:bodyPr/>
        <a:lstStyle/>
        <a:p>
          <a:endParaRPr lang="en-GB"/>
        </a:p>
      </dgm:t>
    </dgm:pt>
    <dgm:pt modelId="{42B743DC-20B6-43E9-9DE6-5B6DE180A334}" type="pres">
      <dgm:prSet presAssocID="{AF349747-45E9-44F6-AE2F-F71B799EC5C5}" presName="hierChild5" presStyleCnt="0"/>
      <dgm:spPr/>
      <dgm:t>
        <a:bodyPr/>
        <a:lstStyle/>
        <a:p>
          <a:endParaRPr lang="en-GB"/>
        </a:p>
      </dgm:t>
    </dgm:pt>
    <dgm:pt modelId="{689EB7DE-8539-4C64-AEA5-E1F9EBEB3C9B}" type="pres">
      <dgm:prSet presAssocID="{F62B438B-0F06-4F0C-8936-E5045A2D711F}" presName="hierChild5" presStyleCnt="0"/>
      <dgm:spPr/>
      <dgm:t>
        <a:bodyPr/>
        <a:lstStyle/>
        <a:p>
          <a:endParaRPr lang="en-US"/>
        </a:p>
      </dgm:t>
    </dgm:pt>
    <dgm:pt modelId="{A516D5D5-B822-4FB5-9411-6E526EE768EC}" type="pres">
      <dgm:prSet presAssocID="{5E126C33-2C6F-4DE3-8E86-D30D873114F5}" presName="hierChild5" presStyleCnt="0"/>
      <dgm:spPr/>
      <dgm:t>
        <a:bodyPr/>
        <a:lstStyle/>
        <a:p>
          <a:endParaRPr lang="en-US"/>
        </a:p>
      </dgm:t>
    </dgm:pt>
    <dgm:pt modelId="{9B00B789-5F3A-4FBD-AFDF-6A05C75759DA}" type="pres">
      <dgm:prSet presAssocID="{3A1E5EF2-5049-456E-A5D7-DFC8833A7E47}" presName="hierChild5" presStyleCnt="0"/>
      <dgm:spPr/>
      <dgm:t>
        <a:bodyPr/>
        <a:lstStyle/>
        <a:p>
          <a:endParaRPr lang="en-GB"/>
        </a:p>
      </dgm:t>
    </dgm:pt>
    <dgm:pt modelId="{3EAAD953-601A-47AF-A15F-7C36FF4FD97D}" type="pres">
      <dgm:prSet presAssocID="{36B38662-EDDA-465B-9904-1AAA006632F9}" presName="hierChild5" presStyleCnt="0"/>
      <dgm:spPr/>
      <dgm:t>
        <a:bodyPr/>
        <a:lstStyle/>
        <a:p>
          <a:endParaRPr lang="en-GB"/>
        </a:p>
      </dgm:t>
    </dgm:pt>
    <dgm:pt modelId="{AB3A8ED9-F8CC-4226-B1C1-DB4D1AC9DE2B}" type="pres">
      <dgm:prSet presAssocID="{33FCCE19-9D35-46F1-B685-DACD2BCECBCF}" presName="Name35" presStyleLbl="parChTrans1D2" presStyleIdx="2" presStyleCnt="7"/>
      <dgm:spPr/>
      <dgm:t>
        <a:bodyPr/>
        <a:lstStyle/>
        <a:p>
          <a:endParaRPr lang="en-US"/>
        </a:p>
      </dgm:t>
    </dgm:pt>
    <dgm:pt modelId="{0A082CD6-2823-4492-B518-826752D96351}" type="pres">
      <dgm:prSet presAssocID="{61E1B2DC-2A87-4A47-A35E-EEED1BD593EF}" presName="hierRoot2" presStyleCnt="0">
        <dgm:presLayoutVars>
          <dgm:hierBranch val="init"/>
        </dgm:presLayoutVars>
      </dgm:prSet>
      <dgm:spPr/>
      <dgm:t>
        <a:bodyPr/>
        <a:lstStyle/>
        <a:p>
          <a:endParaRPr lang="en-GB"/>
        </a:p>
      </dgm:t>
    </dgm:pt>
    <dgm:pt modelId="{96266F74-87B7-496A-BB65-BB2025B4028E}" type="pres">
      <dgm:prSet presAssocID="{61E1B2DC-2A87-4A47-A35E-EEED1BD593EF}" presName="rootComposite" presStyleCnt="0"/>
      <dgm:spPr/>
      <dgm:t>
        <a:bodyPr/>
        <a:lstStyle/>
        <a:p>
          <a:endParaRPr lang="en-GB"/>
        </a:p>
      </dgm:t>
    </dgm:pt>
    <dgm:pt modelId="{B719C775-E5D9-42EC-BD06-D614381EDC12}" type="pres">
      <dgm:prSet presAssocID="{61E1B2DC-2A87-4A47-A35E-EEED1BD593EF}" presName="rootText" presStyleLbl="node1" presStyleIdx="10" presStyleCnt="18">
        <dgm:presLayoutVars>
          <dgm:chMax/>
          <dgm:chPref val="3"/>
        </dgm:presLayoutVars>
      </dgm:prSet>
      <dgm:spPr/>
      <dgm:t>
        <a:bodyPr/>
        <a:lstStyle/>
        <a:p>
          <a:endParaRPr lang="en-US"/>
        </a:p>
      </dgm:t>
    </dgm:pt>
    <dgm:pt modelId="{93764B90-13C2-44F1-8E95-A1BAF78F628F}" type="pres">
      <dgm:prSet presAssocID="{61E1B2DC-2A87-4A47-A35E-EEED1BD593EF}" presName="titleText2" presStyleLbl="fgAcc1" presStyleIdx="10" presStyleCnt="18">
        <dgm:presLayoutVars>
          <dgm:chMax val="0"/>
          <dgm:chPref val="0"/>
        </dgm:presLayoutVars>
      </dgm:prSet>
      <dgm:spPr>
        <a:prstGeom prst="rect">
          <a:avLst/>
        </a:prstGeom>
      </dgm:spPr>
      <dgm:t>
        <a:bodyPr/>
        <a:lstStyle/>
        <a:p>
          <a:endParaRPr lang="en-US"/>
        </a:p>
      </dgm:t>
    </dgm:pt>
    <dgm:pt modelId="{97E1B8F4-9A7D-4733-BD15-FBFFBA80EE80}" type="pres">
      <dgm:prSet presAssocID="{61E1B2DC-2A87-4A47-A35E-EEED1BD593EF}" presName="rootConnector" presStyleLbl="node2" presStyleIdx="0" presStyleCnt="0"/>
      <dgm:spPr/>
      <dgm:t>
        <a:bodyPr/>
        <a:lstStyle/>
        <a:p>
          <a:endParaRPr lang="en-US"/>
        </a:p>
      </dgm:t>
    </dgm:pt>
    <dgm:pt modelId="{FE598BAF-273E-450F-A83A-6024BD086838}" type="pres">
      <dgm:prSet presAssocID="{61E1B2DC-2A87-4A47-A35E-EEED1BD593EF}" presName="hierChild4" presStyleCnt="0"/>
      <dgm:spPr/>
      <dgm:t>
        <a:bodyPr/>
        <a:lstStyle/>
        <a:p>
          <a:endParaRPr lang="en-GB"/>
        </a:p>
      </dgm:t>
    </dgm:pt>
    <dgm:pt modelId="{88103E59-1D71-4437-81B4-FD783D332C65}" type="pres">
      <dgm:prSet presAssocID="{F20104DD-3116-4210-B3BA-5A3E583C9114}" presName="Name37" presStyleLbl="parChTrans1D3" presStyleIdx="2" presStyleCnt="3"/>
      <dgm:spPr/>
      <dgm:t>
        <a:bodyPr/>
        <a:lstStyle/>
        <a:p>
          <a:endParaRPr lang="en-GB"/>
        </a:p>
      </dgm:t>
    </dgm:pt>
    <dgm:pt modelId="{CD9322DB-2DFE-4BA7-B438-AD614E3E819D}" type="pres">
      <dgm:prSet presAssocID="{F56EBE15-CC87-4F1C-A4BD-2D2054956CBB}" presName="hierRoot2" presStyleCnt="0">
        <dgm:presLayoutVars>
          <dgm:hierBranch val="init"/>
        </dgm:presLayoutVars>
      </dgm:prSet>
      <dgm:spPr/>
      <dgm:t>
        <a:bodyPr/>
        <a:lstStyle/>
        <a:p>
          <a:endParaRPr lang="en-GB"/>
        </a:p>
      </dgm:t>
    </dgm:pt>
    <dgm:pt modelId="{BEB722EC-C178-48C4-9CA0-86A194016F4A}" type="pres">
      <dgm:prSet presAssocID="{F56EBE15-CC87-4F1C-A4BD-2D2054956CBB}" presName="rootComposite" presStyleCnt="0"/>
      <dgm:spPr/>
      <dgm:t>
        <a:bodyPr/>
        <a:lstStyle/>
        <a:p>
          <a:endParaRPr lang="en-GB"/>
        </a:p>
      </dgm:t>
    </dgm:pt>
    <dgm:pt modelId="{79B76A74-BAEA-4315-8273-0148E67E8A18}" type="pres">
      <dgm:prSet presAssocID="{F56EBE15-CC87-4F1C-A4BD-2D2054956CBB}" presName="rootText" presStyleLbl="node1" presStyleIdx="11" presStyleCnt="18">
        <dgm:presLayoutVars>
          <dgm:chMax/>
          <dgm:chPref val="3"/>
        </dgm:presLayoutVars>
      </dgm:prSet>
      <dgm:spPr/>
      <dgm:t>
        <a:bodyPr/>
        <a:lstStyle/>
        <a:p>
          <a:endParaRPr lang="en-US"/>
        </a:p>
      </dgm:t>
    </dgm:pt>
    <dgm:pt modelId="{9629FCF5-4E05-4E54-B4C7-E429BBD2396C}" type="pres">
      <dgm:prSet presAssocID="{F56EBE15-CC87-4F1C-A4BD-2D2054956CBB}" presName="titleText2" presStyleLbl="fgAcc1" presStyleIdx="11" presStyleCnt="18">
        <dgm:presLayoutVars>
          <dgm:chMax val="0"/>
          <dgm:chPref val="0"/>
        </dgm:presLayoutVars>
      </dgm:prSet>
      <dgm:spPr>
        <a:prstGeom prst="rect">
          <a:avLst/>
        </a:prstGeom>
      </dgm:spPr>
      <dgm:t>
        <a:bodyPr/>
        <a:lstStyle/>
        <a:p>
          <a:endParaRPr lang="en-GB"/>
        </a:p>
      </dgm:t>
    </dgm:pt>
    <dgm:pt modelId="{C60FF049-99D0-450E-A8EC-9447323DAF55}" type="pres">
      <dgm:prSet presAssocID="{F56EBE15-CC87-4F1C-A4BD-2D2054956CBB}" presName="rootConnector" presStyleLbl="node3" presStyleIdx="0" presStyleCnt="0"/>
      <dgm:spPr/>
      <dgm:t>
        <a:bodyPr/>
        <a:lstStyle/>
        <a:p>
          <a:endParaRPr lang="en-US"/>
        </a:p>
      </dgm:t>
    </dgm:pt>
    <dgm:pt modelId="{5F88D76F-B7E5-4987-A9DA-74D077D0B557}" type="pres">
      <dgm:prSet presAssocID="{F56EBE15-CC87-4F1C-A4BD-2D2054956CBB}" presName="hierChild4" presStyleCnt="0"/>
      <dgm:spPr/>
      <dgm:t>
        <a:bodyPr/>
        <a:lstStyle/>
        <a:p>
          <a:endParaRPr lang="en-GB"/>
        </a:p>
      </dgm:t>
    </dgm:pt>
    <dgm:pt modelId="{6944310F-2723-4177-BE05-DA1669E8BC57}" type="pres">
      <dgm:prSet presAssocID="{D88AC5D5-FFD8-4E6E-8C06-76ED70999957}" presName="Name37" presStyleLbl="parChTrans1D4" presStyleIdx="6" presStyleCnt="9"/>
      <dgm:spPr/>
      <dgm:t>
        <a:bodyPr/>
        <a:lstStyle/>
        <a:p>
          <a:endParaRPr lang="en-US"/>
        </a:p>
      </dgm:t>
    </dgm:pt>
    <dgm:pt modelId="{74D075A5-D1BD-49C0-9B6D-25745A954F05}" type="pres">
      <dgm:prSet presAssocID="{F4359ED2-C3FD-4DBF-8907-F213DF3D4EE5}" presName="hierRoot2" presStyleCnt="0">
        <dgm:presLayoutVars>
          <dgm:hierBranch val="init"/>
        </dgm:presLayoutVars>
      </dgm:prSet>
      <dgm:spPr/>
      <dgm:t>
        <a:bodyPr/>
        <a:lstStyle/>
        <a:p>
          <a:endParaRPr lang="en-US"/>
        </a:p>
      </dgm:t>
    </dgm:pt>
    <dgm:pt modelId="{90E18898-BF64-4726-821A-5DC6B9201171}" type="pres">
      <dgm:prSet presAssocID="{F4359ED2-C3FD-4DBF-8907-F213DF3D4EE5}" presName="rootComposite" presStyleCnt="0"/>
      <dgm:spPr/>
      <dgm:t>
        <a:bodyPr/>
        <a:lstStyle/>
        <a:p>
          <a:endParaRPr lang="en-US"/>
        </a:p>
      </dgm:t>
    </dgm:pt>
    <dgm:pt modelId="{5216A9F5-E130-42FF-965A-D297A93D3DBB}" type="pres">
      <dgm:prSet presAssocID="{F4359ED2-C3FD-4DBF-8907-F213DF3D4EE5}" presName="rootText" presStyleLbl="node1" presStyleIdx="12" presStyleCnt="18">
        <dgm:presLayoutVars>
          <dgm:chMax/>
          <dgm:chPref val="3"/>
        </dgm:presLayoutVars>
      </dgm:prSet>
      <dgm:spPr/>
      <dgm:t>
        <a:bodyPr/>
        <a:lstStyle/>
        <a:p>
          <a:endParaRPr lang="en-US"/>
        </a:p>
      </dgm:t>
    </dgm:pt>
    <dgm:pt modelId="{EBE64891-A72F-403B-B1F1-92F03DF23CA1}" type="pres">
      <dgm:prSet presAssocID="{F4359ED2-C3FD-4DBF-8907-F213DF3D4EE5}" presName="titleText2" presStyleLbl="fgAcc1" presStyleIdx="12" presStyleCnt="18">
        <dgm:presLayoutVars>
          <dgm:chMax val="0"/>
          <dgm:chPref val="0"/>
        </dgm:presLayoutVars>
      </dgm:prSet>
      <dgm:spPr>
        <a:prstGeom prst="rect">
          <a:avLst/>
        </a:prstGeom>
      </dgm:spPr>
      <dgm:t>
        <a:bodyPr/>
        <a:lstStyle/>
        <a:p>
          <a:endParaRPr lang="en-US"/>
        </a:p>
      </dgm:t>
    </dgm:pt>
    <dgm:pt modelId="{8266C301-22E4-4586-B04C-89A7F6D20ACB}" type="pres">
      <dgm:prSet presAssocID="{F4359ED2-C3FD-4DBF-8907-F213DF3D4EE5}" presName="rootConnector" presStyleLbl="node4" presStyleIdx="0" presStyleCnt="0"/>
      <dgm:spPr/>
      <dgm:t>
        <a:bodyPr/>
        <a:lstStyle/>
        <a:p>
          <a:endParaRPr lang="en-US"/>
        </a:p>
      </dgm:t>
    </dgm:pt>
    <dgm:pt modelId="{76271B85-5A71-4344-B2D6-A72925B9672F}" type="pres">
      <dgm:prSet presAssocID="{F4359ED2-C3FD-4DBF-8907-F213DF3D4EE5}" presName="hierChild4" presStyleCnt="0"/>
      <dgm:spPr/>
      <dgm:t>
        <a:bodyPr/>
        <a:lstStyle/>
        <a:p>
          <a:endParaRPr lang="en-US"/>
        </a:p>
      </dgm:t>
    </dgm:pt>
    <dgm:pt modelId="{6F3D01AA-1C8B-46BC-BB97-14196CE7DEEB}" type="pres">
      <dgm:prSet presAssocID="{E06F9B64-4A21-4F24-A3C0-61150DECB1F8}" presName="Name37" presStyleLbl="parChTrans1D4" presStyleIdx="7" presStyleCnt="9"/>
      <dgm:spPr/>
      <dgm:t>
        <a:bodyPr/>
        <a:lstStyle/>
        <a:p>
          <a:endParaRPr lang="en-US"/>
        </a:p>
      </dgm:t>
    </dgm:pt>
    <dgm:pt modelId="{574C24E5-BC03-49DC-861E-F33FB261E697}" type="pres">
      <dgm:prSet presAssocID="{80DADF13-FB7D-4A90-B4CE-B998C457DD8F}" presName="hierRoot2" presStyleCnt="0">
        <dgm:presLayoutVars>
          <dgm:hierBranch val="init"/>
        </dgm:presLayoutVars>
      </dgm:prSet>
      <dgm:spPr/>
      <dgm:t>
        <a:bodyPr/>
        <a:lstStyle/>
        <a:p>
          <a:endParaRPr lang="en-GB"/>
        </a:p>
      </dgm:t>
    </dgm:pt>
    <dgm:pt modelId="{7765B9E7-3B38-49C4-B1AF-5AFA28196E84}" type="pres">
      <dgm:prSet presAssocID="{80DADF13-FB7D-4A90-B4CE-B998C457DD8F}" presName="rootComposite" presStyleCnt="0"/>
      <dgm:spPr/>
      <dgm:t>
        <a:bodyPr/>
        <a:lstStyle/>
        <a:p>
          <a:endParaRPr lang="en-GB"/>
        </a:p>
      </dgm:t>
    </dgm:pt>
    <dgm:pt modelId="{4E81E1F7-757E-49D9-A875-47B6BB1B0D19}" type="pres">
      <dgm:prSet presAssocID="{80DADF13-FB7D-4A90-B4CE-B998C457DD8F}" presName="rootText" presStyleLbl="node1" presStyleIdx="13" presStyleCnt="18">
        <dgm:presLayoutVars>
          <dgm:chMax/>
          <dgm:chPref val="3"/>
        </dgm:presLayoutVars>
      </dgm:prSet>
      <dgm:spPr/>
      <dgm:t>
        <a:bodyPr/>
        <a:lstStyle/>
        <a:p>
          <a:endParaRPr lang="en-US"/>
        </a:p>
      </dgm:t>
    </dgm:pt>
    <dgm:pt modelId="{70A64FBB-9465-4AD1-8BA0-E9357A5563C6}" type="pres">
      <dgm:prSet presAssocID="{80DADF13-FB7D-4A90-B4CE-B998C457DD8F}" presName="titleText2" presStyleLbl="fgAcc1" presStyleIdx="13" presStyleCnt="18">
        <dgm:presLayoutVars>
          <dgm:chMax val="0"/>
          <dgm:chPref val="0"/>
        </dgm:presLayoutVars>
      </dgm:prSet>
      <dgm:spPr/>
      <dgm:t>
        <a:bodyPr/>
        <a:lstStyle/>
        <a:p>
          <a:endParaRPr lang="en-US"/>
        </a:p>
      </dgm:t>
    </dgm:pt>
    <dgm:pt modelId="{783A602A-D4BB-4647-A442-73426B284432}" type="pres">
      <dgm:prSet presAssocID="{80DADF13-FB7D-4A90-B4CE-B998C457DD8F}" presName="rootConnector" presStyleLbl="node4" presStyleIdx="0" presStyleCnt="0"/>
      <dgm:spPr/>
      <dgm:t>
        <a:bodyPr/>
        <a:lstStyle/>
        <a:p>
          <a:endParaRPr lang="en-US"/>
        </a:p>
      </dgm:t>
    </dgm:pt>
    <dgm:pt modelId="{B089ABBD-0793-4205-A7FD-08EB6AB1C97E}" type="pres">
      <dgm:prSet presAssocID="{80DADF13-FB7D-4A90-B4CE-B998C457DD8F}" presName="hierChild4" presStyleCnt="0"/>
      <dgm:spPr/>
      <dgm:t>
        <a:bodyPr/>
        <a:lstStyle/>
        <a:p>
          <a:endParaRPr lang="en-GB"/>
        </a:p>
      </dgm:t>
    </dgm:pt>
    <dgm:pt modelId="{459D4048-20BF-44BD-A09D-6B29DE942C7A}" type="pres">
      <dgm:prSet presAssocID="{152AE436-91E7-45BE-90CE-79A2910368B6}" presName="Name37" presStyleLbl="parChTrans1D4" presStyleIdx="8" presStyleCnt="9"/>
      <dgm:spPr/>
      <dgm:t>
        <a:bodyPr/>
        <a:lstStyle/>
        <a:p>
          <a:endParaRPr lang="en-US"/>
        </a:p>
      </dgm:t>
    </dgm:pt>
    <dgm:pt modelId="{6B6830A6-FC53-4120-9787-CC3E97D5A9C4}" type="pres">
      <dgm:prSet presAssocID="{23393B89-D4BF-468A-8FEF-9AB5F735C30A}" presName="hierRoot2" presStyleCnt="0">
        <dgm:presLayoutVars>
          <dgm:hierBranch val="init"/>
        </dgm:presLayoutVars>
      </dgm:prSet>
      <dgm:spPr/>
      <dgm:t>
        <a:bodyPr/>
        <a:lstStyle/>
        <a:p>
          <a:endParaRPr lang="en-GB"/>
        </a:p>
      </dgm:t>
    </dgm:pt>
    <dgm:pt modelId="{D34C6612-216C-4D61-9E2B-F82C25FA5DDC}" type="pres">
      <dgm:prSet presAssocID="{23393B89-D4BF-468A-8FEF-9AB5F735C30A}" presName="rootComposite" presStyleCnt="0"/>
      <dgm:spPr/>
      <dgm:t>
        <a:bodyPr/>
        <a:lstStyle/>
        <a:p>
          <a:endParaRPr lang="en-GB"/>
        </a:p>
      </dgm:t>
    </dgm:pt>
    <dgm:pt modelId="{62ADF72B-FF24-4EA7-A389-A31E1C37A5C4}" type="pres">
      <dgm:prSet presAssocID="{23393B89-D4BF-468A-8FEF-9AB5F735C30A}" presName="rootText" presStyleLbl="node1" presStyleIdx="14" presStyleCnt="18">
        <dgm:presLayoutVars>
          <dgm:chMax/>
          <dgm:chPref val="3"/>
        </dgm:presLayoutVars>
      </dgm:prSet>
      <dgm:spPr/>
      <dgm:t>
        <a:bodyPr/>
        <a:lstStyle/>
        <a:p>
          <a:endParaRPr lang="en-US"/>
        </a:p>
      </dgm:t>
    </dgm:pt>
    <dgm:pt modelId="{41A4F8B0-0771-4BAD-B62A-6AB3642E1A38}" type="pres">
      <dgm:prSet presAssocID="{23393B89-D4BF-468A-8FEF-9AB5F735C30A}" presName="titleText2" presStyleLbl="fgAcc1" presStyleIdx="14" presStyleCnt="18">
        <dgm:presLayoutVars>
          <dgm:chMax val="0"/>
          <dgm:chPref val="0"/>
        </dgm:presLayoutVars>
      </dgm:prSet>
      <dgm:spPr/>
      <dgm:t>
        <a:bodyPr/>
        <a:lstStyle/>
        <a:p>
          <a:endParaRPr lang="en-US"/>
        </a:p>
      </dgm:t>
    </dgm:pt>
    <dgm:pt modelId="{D923273E-71E8-4F42-B262-C85D806A8A26}" type="pres">
      <dgm:prSet presAssocID="{23393B89-D4BF-468A-8FEF-9AB5F735C30A}" presName="rootConnector" presStyleLbl="node4" presStyleIdx="0" presStyleCnt="0"/>
      <dgm:spPr/>
      <dgm:t>
        <a:bodyPr/>
        <a:lstStyle/>
        <a:p>
          <a:endParaRPr lang="en-US"/>
        </a:p>
      </dgm:t>
    </dgm:pt>
    <dgm:pt modelId="{D147CB42-771D-49A2-A743-85273EEB43EC}" type="pres">
      <dgm:prSet presAssocID="{23393B89-D4BF-468A-8FEF-9AB5F735C30A}" presName="hierChild4" presStyleCnt="0"/>
      <dgm:spPr/>
      <dgm:t>
        <a:bodyPr/>
        <a:lstStyle/>
        <a:p>
          <a:endParaRPr lang="en-GB"/>
        </a:p>
      </dgm:t>
    </dgm:pt>
    <dgm:pt modelId="{9FA42BEE-1A4D-4A59-BE61-E1A9A5DB64CD}" type="pres">
      <dgm:prSet presAssocID="{23393B89-D4BF-468A-8FEF-9AB5F735C30A}" presName="hierChild5" presStyleCnt="0"/>
      <dgm:spPr/>
      <dgm:t>
        <a:bodyPr/>
        <a:lstStyle/>
        <a:p>
          <a:endParaRPr lang="en-GB"/>
        </a:p>
      </dgm:t>
    </dgm:pt>
    <dgm:pt modelId="{51F2EF3F-A985-4CE6-B0B2-D53C4482F4FD}" type="pres">
      <dgm:prSet presAssocID="{80DADF13-FB7D-4A90-B4CE-B998C457DD8F}" presName="hierChild5" presStyleCnt="0"/>
      <dgm:spPr/>
      <dgm:t>
        <a:bodyPr/>
        <a:lstStyle/>
        <a:p>
          <a:endParaRPr lang="en-GB"/>
        </a:p>
      </dgm:t>
    </dgm:pt>
    <dgm:pt modelId="{6C426853-F7C5-4F2C-BE1A-E7A9C406F396}" type="pres">
      <dgm:prSet presAssocID="{F4359ED2-C3FD-4DBF-8907-F213DF3D4EE5}" presName="hierChild5" presStyleCnt="0"/>
      <dgm:spPr/>
      <dgm:t>
        <a:bodyPr/>
        <a:lstStyle/>
        <a:p>
          <a:endParaRPr lang="en-US"/>
        </a:p>
      </dgm:t>
    </dgm:pt>
    <dgm:pt modelId="{E4773B05-A4E9-4A5C-BD6D-F83F68E7E356}" type="pres">
      <dgm:prSet presAssocID="{F56EBE15-CC87-4F1C-A4BD-2D2054956CBB}" presName="hierChild5" presStyleCnt="0"/>
      <dgm:spPr/>
      <dgm:t>
        <a:bodyPr/>
        <a:lstStyle/>
        <a:p>
          <a:endParaRPr lang="en-GB"/>
        </a:p>
      </dgm:t>
    </dgm:pt>
    <dgm:pt modelId="{7F12A1B8-D06E-4660-A932-47D77FC4C3AA}" type="pres">
      <dgm:prSet presAssocID="{61E1B2DC-2A87-4A47-A35E-EEED1BD593EF}" presName="hierChild5" presStyleCnt="0"/>
      <dgm:spPr/>
      <dgm:t>
        <a:bodyPr/>
        <a:lstStyle/>
        <a:p>
          <a:endParaRPr lang="en-GB"/>
        </a:p>
      </dgm:t>
    </dgm:pt>
    <dgm:pt modelId="{2C6EAB14-60DE-484E-939C-01847F5E1388}" type="pres">
      <dgm:prSet presAssocID="{ED30DC77-7F7A-4088-92CE-E84FD8D1F3E8}" presName="Name35" presStyleLbl="parChTrans1D2" presStyleIdx="3" presStyleCnt="7"/>
      <dgm:spPr/>
      <dgm:t>
        <a:bodyPr/>
        <a:lstStyle/>
        <a:p>
          <a:endParaRPr lang="en-US"/>
        </a:p>
      </dgm:t>
    </dgm:pt>
    <dgm:pt modelId="{EA8F76EF-EC40-4AFE-A06B-FF03EDF104EF}" type="pres">
      <dgm:prSet presAssocID="{84C89AD0-3527-4A37-8A33-09727B3EF1A7}" presName="hierRoot2" presStyleCnt="0">
        <dgm:presLayoutVars>
          <dgm:hierBranch val="init"/>
        </dgm:presLayoutVars>
      </dgm:prSet>
      <dgm:spPr/>
      <dgm:t>
        <a:bodyPr/>
        <a:lstStyle/>
        <a:p>
          <a:endParaRPr lang="en-US"/>
        </a:p>
      </dgm:t>
    </dgm:pt>
    <dgm:pt modelId="{3B35ABC7-7C3F-4ED5-980C-0B782A431E25}" type="pres">
      <dgm:prSet presAssocID="{84C89AD0-3527-4A37-8A33-09727B3EF1A7}" presName="rootComposite" presStyleCnt="0"/>
      <dgm:spPr/>
      <dgm:t>
        <a:bodyPr/>
        <a:lstStyle/>
        <a:p>
          <a:endParaRPr lang="en-US"/>
        </a:p>
      </dgm:t>
    </dgm:pt>
    <dgm:pt modelId="{68D60E2F-60B8-4742-B196-348E42C560A4}" type="pres">
      <dgm:prSet presAssocID="{84C89AD0-3527-4A37-8A33-09727B3EF1A7}" presName="rootText" presStyleLbl="node1" presStyleIdx="15" presStyleCnt="18">
        <dgm:presLayoutVars>
          <dgm:chMax/>
          <dgm:chPref val="3"/>
        </dgm:presLayoutVars>
      </dgm:prSet>
      <dgm:spPr/>
      <dgm:t>
        <a:bodyPr/>
        <a:lstStyle/>
        <a:p>
          <a:endParaRPr lang="en-GB"/>
        </a:p>
      </dgm:t>
    </dgm:pt>
    <dgm:pt modelId="{B9CE067C-5E63-4389-92CC-6F4940237544}" type="pres">
      <dgm:prSet presAssocID="{84C89AD0-3527-4A37-8A33-09727B3EF1A7}" presName="titleText2" presStyleLbl="fgAcc1" presStyleIdx="15" presStyleCnt="18">
        <dgm:presLayoutVars>
          <dgm:chMax val="0"/>
          <dgm:chPref val="0"/>
        </dgm:presLayoutVars>
      </dgm:prSet>
      <dgm:spPr>
        <a:prstGeom prst="rect">
          <a:avLst/>
        </a:prstGeom>
      </dgm:spPr>
      <dgm:t>
        <a:bodyPr/>
        <a:lstStyle/>
        <a:p>
          <a:endParaRPr lang="en-GB"/>
        </a:p>
      </dgm:t>
    </dgm:pt>
    <dgm:pt modelId="{995F03C3-31D6-4853-9353-8B7ED2C23B76}" type="pres">
      <dgm:prSet presAssocID="{84C89AD0-3527-4A37-8A33-09727B3EF1A7}" presName="rootConnector" presStyleLbl="node2" presStyleIdx="0" presStyleCnt="0"/>
      <dgm:spPr/>
      <dgm:t>
        <a:bodyPr/>
        <a:lstStyle/>
        <a:p>
          <a:endParaRPr lang="en-GB"/>
        </a:p>
      </dgm:t>
    </dgm:pt>
    <dgm:pt modelId="{72390FE0-062F-4BAB-80F1-237B9B3C5B7E}" type="pres">
      <dgm:prSet presAssocID="{84C89AD0-3527-4A37-8A33-09727B3EF1A7}" presName="hierChild4" presStyleCnt="0"/>
      <dgm:spPr/>
      <dgm:t>
        <a:bodyPr/>
        <a:lstStyle/>
        <a:p>
          <a:endParaRPr lang="en-US"/>
        </a:p>
      </dgm:t>
    </dgm:pt>
    <dgm:pt modelId="{F4273E53-69C2-497D-8733-FFE20C4A1E06}" type="pres">
      <dgm:prSet presAssocID="{84C89AD0-3527-4A37-8A33-09727B3EF1A7}" presName="hierChild5" presStyleCnt="0"/>
      <dgm:spPr/>
      <dgm:t>
        <a:bodyPr/>
        <a:lstStyle/>
        <a:p>
          <a:endParaRPr lang="en-US"/>
        </a:p>
      </dgm:t>
    </dgm:pt>
    <dgm:pt modelId="{F220D776-B9E9-4A50-9E87-F31BD0B30F34}" type="pres">
      <dgm:prSet presAssocID="{A9335185-457F-4E62-90ED-EE4ED7F76896}" presName="Name35" presStyleLbl="parChTrans1D2" presStyleIdx="4" presStyleCnt="7"/>
      <dgm:spPr/>
      <dgm:t>
        <a:bodyPr/>
        <a:lstStyle/>
        <a:p>
          <a:endParaRPr lang="en-US"/>
        </a:p>
      </dgm:t>
    </dgm:pt>
    <dgm:pt modelId="{34973E95-E532-4931-AAD7-4F2EFFFDB6C0}" type="pres">
      <dgm:prSet presAssocID="{277162B4-482C-4C9A-BEE3-46D584A5B9E1}" presName="hierRoot2" presStyleCnt="0">
        <dgm:presLayoutVars>
          <dgm:hierBranch val="init"/>
        </dgm:presLayoutVars>
      </dgm:prSet>
      <dgm:spPr/>
      <dgm:t>
        <a:bodyPr/>
        <a:lstStyle/>
        <a:p>
          <a:endParaRPr lang="en-US"/>
        </a:p>
      </dgm:t>
    </dgm:pt>
    <dgm:pt modelId="{1EE4EFBC-818C-44D7-ADB3-82DEBC760884}" type="pres">
      <dgm:prSet presAssocID="{277162B4-482C-4C9A-BEE3-46D584A5B9E1}" presName="rootComposite" presStyleCnt="0"/>
      <dgm:spPr/>
      <dgm:t>
        <a:bodyPr/>
        <a:lstStyle/>
        <a:p>
          <a:endParaRPr lang="en-US"/>
        </a:p>
      </dgm:t>
    </dgm:pt>
    <dgm:pt modelId="{47916774-49F2-47A5-B594-AF710EE557A4}" type="pres">
      <dgm:prSet presAssocID="{277162B4-482C-4C9A-BEE3-46D584A5B9E1}" presName="rootText" presStyleLbl="node1" presStyleIdx="16" presStyleCnt="18">
        <dgm:presLayoutVars>
          <dgm:chMax/>
          <dgm:chPref val="3"/>
        </dgm:presLayoutVars>
      </dgm:prSet>
      <dgm:spPr/>
      <dgm:t>
        <a:bodyPr/>
        <a:lstStyle/>
        <a:p>
          <a:endParaRPr lang="en-US"/>
        </a:p>
      </dgm:t>
    </dgm:pt>
    <dgm:pt modelId="{F99541C5-2FD2-45F5-94E5-6F046235314A}" type="pres">
      <dgm:prSet presAssocID="{277162B4-482C-4C9A-BEE3-46D584A5B9E1}" presName="titleText2" presStyleLbl="fgAcc1" presStyleIdx="16" presStyleCnt="18">
        <dgm:presLayoutVars>
          <dgm:chMax val="0"/>
          <dgm:chPref val="0"/>
        </dgm:presLayoutVars>
      </dgm:prSet>
      <dgm:spPr>
        <a:prstGeom prst="rect">
          <a:avLst/>
        </a:prstGeom>
      </dgm:spPr>
      <dgm:t>
        <a:bodyPr/>
        <a:lstStyle/>
        <a:p>
          <a:endParaRPr lang="en-US"/>
        </a:p>
      </dgm:t>
    </dgm:pt>
    <dgm:pt modelId="{5D4364A2-71D5-4892-87BC-44E8918B54D3}" type="pres">
      <dgm:prSet presAssocID="{277162B4-482C-4C9A-BEE3-46D584A5B9E1}" presName="rootConnector" presStyleLbl="node2" presStyleIdx="0" presStyleCnt="0"/>
      <dgm:spPr/>
      <dgm:t>
        <a:bodyPr/>
        <a:lstStyle/>
        <a:p>
          <a:endParaRPr lang="en-US"/>
        </a:p>
      </dgm:t>
    </dgm:pt>
    <dgm:pt modelId="{0C114335-55AD-4D7D-8249-500ED5D13DE9}" type="pres">
      <dgm:prSet presAssocID="{277162B4-482C-4C9A-BEE3-46D584A5B9E1}" presName="hierChild4" presStyleCnt="0"/>
      <dgm:spPr/>
      <dgm:t>
        <a:bodyPr/>
        <a:lstStyle/>
        <a:p>
          <a:endParaRPr lang="en-US"/>
        </a:p>
      </dgm:t>
    </dgm:pt>
    <dgm:pt modelId="{F060F525-8E57-4665-B5D7-B7C57B3029DD}" type="pres">
      <dgm:prSet presAssocID="{277162B4-482C-4C9A-BEE3-46D584A5B9E1}" presName="hierChild5" presStyleCnt="0"/>
      <dgm:spPr/>
      <dgm:t>
        <a:bodyPr/>
        <a:lstStyle/>
        <a:p>
          <a:endParaRPr lang="en-US"/>
        </a:p>
      </dgm:t>
    </dgm:pt>
    <dgm:pt modelId="{62118ABA-E101-4CE7-9647-FD9CF4796DBB}" type="pres">
      <dgm:prSet presAssocID="{FE44CE66-52E7-440A-881F-723AC1D3A057}" presName="Name35" presStyleLbl="parChTrans1D2" presStyleIdx="5" presStyleCnt="7"/>
      <dgm:spPr/>
      <dgm:t>
        <a:bodyPr/>
        <a:lstStyle/>
        <a:p>
          <a:endParaRPr lang="en-US"/>
        </a:p>
      </dgm:t>
    </dgm:pt>
    <dgm:pt modelId="{5F1C23EF-AB81-432B-82EB-B20524E58755}" type="pres">
      <dgm:prSet presAssocID="{F406EC87-C704-417E-8285-160C570FEB58}" presName="hierRoot2" presStyleCnt="0">
        <dgm:presLayoutVars>
          <dgm:hierBranch val="init"/>
        </dgm:presLayoutVars>
      </dgm:prSet>
      <dgm:spPr/>
      <dgm:t>
        <a:bodyPr/>
        <a:lstStyle/>
        <a:p>
          <a:endParaRPr lang="en-GB"/>
        </a:p>
      </dgm:t>
    </dgm:pt>
    <dgm:pt modelId="{1A8DBD1F-633A-4CB4-92EC-DA26C493BA19}" type="pres">
      <dgm:prSet presAssocID="{F406EC87-C704-417E-8285-160C570FEB58}" presName="rootComposite" presStyleCnt="0"/>
      <dgm:spPr/>
      <dgm:t>
        <a:bodyPr/>
        <a:lstStyle/>
        <a:p>
          <a:endParaRPr lang="en-GB"/>
        </a:p>
      </dgm:t>
    </dgm:pt>
    <dgm:pt modelId="{1FAF1040-12A0-4103-BD03-2EDD73C68903}" type="pres">
      <dgm:prSet presAssocID="{F406EC87-C704-417E-8285-160C570FEB58}" presName="rootText" presStyleLbl="node1" presStyleIdx="17" presStyleCnt="18">
        <dgm:presLayoutVars>
          <dgm:chMax/>
          <dgm:chPref val="3"/>
        </dgm:presLayoutVars>
      </dgm:prSet>
      <dgm:spPr/>
      <dgm:t>
        <a:bodyPr/>
        <a:lstStyle/>
        <a:p>
          <a:endParaRPr lang="en-US"/>
        </a:p>
      </dgm:t>
    </dgm:pt>
    <dgm:pt modelId="{71EEF89D-D11A-4514-B477-BAC3CAC9CEB1}" type="pres">
      <dgm:prSet presAssocID="{F406EC87-C704-417E-8285-160C570FEB58}" presName="titleText2" presStyleLbl="fgAcc1" presStyleIdx="17" presStyleCnt="18">
        <dgm:presLayoutVars>
          <dgm:chMax val="0"/>
          <dgm:chPref val="0"/>
        </dgm:presLayoutVars>
      </dgm:prSet>
      <dgm:spPr/>
      <dgm:t>
        <a:bodyPr/>
        <a:lstStyle/>
        <a:p>
          <a:endParaRPr lang="en-US"/>
        </a:p>
      </dgm:t>
    </dgm:pt>
    <dgm:pt modelId="{767577CC-D51B-489F-985D-2115B168F44F}" type="pres">
      <dgm:prSet presAssocID="{F406EC87-C704-417E-8285-160C570FEB58}" presName="rootConnector" presStyleLbl="node2" presStyleIdx="0" presStyleCnt="0"/>
      <dgm:spPr/>
      <dgm:t>
        <a:bodyPr/>
        <a:lstStyle/>
        <a:p>
          <a:endParaRPr lang="en-US"/>
        </a:p>
      </dgm:t>
    </dgm:pt>
    <dgm:pt modelId="{5FEF58C6-269F-4E22-8C84-A3D673D0DDA2}" type="pres">
      <dgm:prSet presAssocID="{F406EC87-C704-417E-8285-160C570FEB58}" presName="hierChild4" presStyleCnt="0"/>
      <dgm:spPr/>
      <dgm:t>
        <a:bodyPr/>
        <a:lstStyle/>
        <a:p>
          <a:endParaRPr lang="en-GB"/>
        </a:p>
      </dgm:t>
    </dgm:pt>
    <dgm:pt modelId="{574787D9-1A44-4C3A-B61F-005F985DFA3E}" type="pres">
      <dgm:prSet presAssocID="{F406EC87-C704-417E-8285-160C570FEB58}" presName="hierChild5" presStyleCnt="0"/>
      <dgm:spPr/>
      <dgm:t>
        <a:bodyPr/>
        <a:lstStyle/>
        <a:p>
          <a:endParaRPr lang="en-GB"/>
        </a:p>
      </dgm:t>
    </dgm:pt>
    <dgm:pt modelId="{B3CBD611-D85F-43FD-B402-5CCD3D5E95F8}" type="pres">
      <dgm:prSet presAssocID="{2734B1A3-5B87-4B4A-ABDD-60A03048A233}" presName="hierChild3" presStyleCnt="0"/>
      <dgm:spPr/>
      <dgm:t>
        <a:bodyPr/>
        <a:lstStyle/>
        <a:p>
          <a:endParaRPr lang="en-GB"/>
        </a:p>
      </dgm:t>
    </dgm:pt>
    <dgm:pt modelId="{93DF94BE-40EB-441A-8A9C-EAE86D06215E}" type="pres">
      <dgm:prSet presAssocID="{D62378DA-4913-4984-9C68-8EC5D8F8DFD5}" presName="Name96" presStyleLbl="parChTrans1D2" presStyleIdx="6" presStyleCnt="7"/>
      <dgm:spPr/>
      <dgm:t>
        <a:bodyPr/>
        <a:lstStyle/>
        <a:p>
          <a:endParaRPr lang="en-GB"/>
        </a:p>
      </dgm:t>
    </dgm:pt>
    <dgm:pt modelId="{9958092E-2745-428B-A9AE-73014857595A}" type="pres">
      <dgm:prSet presAssocID="{1EC2C272-F394-48B9-B5E3-0D5664E29079}" presName="hierRoot3" presStyleCnt="0">
        <dgm:presLayoutVars>
          <dgm:hierBranch val="init"/>
        </dgm:presLayoutVars>
      </dgm:prSet>
      <dgm:spPr/>
      <dgm:t>
        <a:bodyPr/>
        <a:lstStyle/>
        <a:p>
          <a:endParaRPr lang="en-US"/>
        </a:p>
      </dgm:t>
    </dgm:pt>
    <dgm:pt modelId="{FFACA74C-63A7-43A9-8D6C-336F4E63B52D}" type="pres">
      <dgm:prSet presAssocID="{1EC2C272-F394-48B9-B5E3-0D5664E29079}" presName="rootComposite3" presStyleCnt="0"/>
      <dgm:spPr/>
      <dgm:t>
        <a:bodyPr/>
        <a:lstStyle/>
        <a:p>
          <a:endParaRPr lang="en-US"/>
        </a:p>
      </dgm:t>
    </dgm:pt>
    <dgm:pt modelId="{F59788A1-A376-4F50-94AC-19FC8E5BCA5A}" type="pres">
      <dgm:prSet presAssocID="{1EC2C272-F394-48B9-B5E3-0D5664E29079}" presName="rootText3" presStyleLbl="asst1" presStyleIdx="0" presStyleCnt="1">
        <dgm:presLayoutVars>
          <dgm:chPref val="3"/>
        </dgm:presLayoutVars>
      </dgm:prSet>
      <dgm:spPr/>
      <dgm:t>
        <a:bodyPr/>
        <a:lstStyle/>
        <a:p>
          <a:endParaRPr lang="en-GB"/>
        </a:p>
      </dgm:t>
    </dgm:pt>
    <dgm:pt modelId="{FA539183-37A9-4645-90A4-D35C76244BDF}" type="pres">
      <dgm:prSet presAssocID="{1EC2C272-F394-48B9-B5E3-0D5664E29079}" presName="titleText3" presStyleLbl="fgAcc2" presStyleIdx="0" presStyleCnt="1">
        <dgm:presLayoutVars>
          <dgm:chMax val="0"/>
          <dgm:chPref val="0"/>
        </dgm:presLayoutVars>
      </dgm:prSet>
      <dgm:spPr>
        <a:prstGeom prst="rect">
          <a:avLst/>
        </a:prstGeom>
      </dgm:spPr>
      <dgm:t>
        <a:bodyPr/>
        <a:lstStyle/>
        <a:p>
          <a:endParaRPr lang="en-GB"/>
        </a:p>
      </dgm:t>
    </dgm:pt>
    <dgm:pt modelId="{8C08094C-ECC5-46B5-846C-E2BA122FD361}" type="pres">
      <dgm:prSet presAssocID="{1EC2C272-F394-48B9-B5E3-0D5664E29079}" presName="rootConnector3" presStyleLbl="asst1" presStyleIdx="0" presStyleCnt="1"/>
      <dgm:spPr/>
      <dgm:t>
        <a:bodyPr/>
        <a:lstStyle/>
        <a:p>
          <a:endParaRPr lang="en-GB"/>
        </a:p>
      </dgm:t>
    </dgm:pt>
    <dgm:pt modelId="{9BA32C6D-0043-4C5F-9A69-24B62BF64928}" type="pres">
      <dgm:prSet presAssocID="{1EC2C272-F394-48B9-B5E3-0D5664E29079}" presName="hierChild6" presStyleCnt="0"/>
      <dgm:spPr/>
      <dgm:t>
        <a:bodyPr/>
        <a:lstStyle/>
        <a:p>
          <a:endParaRPr lang="en-US"/>
        </a:p>
      </dgm:t>
    </dgm:pt>
    <dgm:pt modelId="{CC628266-DB7D-43A3-822C-163BA7A00F95}" type="pres">
      <dgm:prSet presAssocID="{1EC2C272-F394-48B9-B5E3-0D5664E29079}" presName="hierChild7" presStyleCnt="0"/>
      <dgm:spPr/>
      <dgm:t>
        <a:bodyPr/>
        <a:lstStyle/>
        <a:p>
          <a:endParaRPr lang="en-US"/>
        </a:p>
      </dgm:t>
    </dgm:pt>
  </dgm:ptLst>
  <dgm:cxnLst>
    <dgm:cxn modelId="{667B4902-3E64-4013-968D-98BD736E9467}" type="presOf" srcId="{DD96D5C1-09A0-4BDE-BE13-A507F833284A}" destId="{9A0EE5BA-C657-48CF-ABAA-F0F98E47D870}" srcOrd="0" destOrd="0" presId="urn:microsoft.com/office/officeart/2008/layout/NameandTitleOrganizationalChart"/>
    <dgm:cxn modelId="{4A38DA56-8A57-4A45-84FB-FCFA4AD028CE}" type="presOf" srcId="{DA02A0CA-70F7-4A7F-97EF-931C3F2C97B7}" destId="{9629FCF5-4E05-4E54-B4C7-E429BBD2396C}" srcOrd="0" destOrd="0" presId="urn:microsoft.com/office/officeart/2008/layout/NameandTitleOrganizationalChart"/>
    <dgm:cxn modelId="{BF4FDD40-B03A-4FA9-8E76-6D1A9C60A535}" srcId="{80DADF13-FB7D-4A90-B4CE-B998C457DD8F}" destId="{23393B89-D4BF-468A-8FEF-9AB5F735C30A}" srcOrd="0" destOrd="0" parTransId="{152AE436-91E7-45BE-90CE-79A2910368B6}" sibTransId="{385DDAB8-FE0D-4118-A850-B6DB1AA9F85D}"/>
    <dgm:cxn modelId="{B6CA2252-680B-4616-A452-1B65FD53D376}" type="presOf" srcId="{33FCCE19-9D35-46F1-B685-DACD2BCECBCF}" destId="{AB3A8ED9-F8CC-4226-B1C1-DB4D1AC9DE2B}" srcOrd="0" destOrd="0" presId="urn:microsoft.com/office/officeart/2008/layout/NameandTitleOrganizationalChart"/>
    <dgm:cxn modelId="{359F37DF-C2FB-4CCB-BF02-89C667A052C0}" type="presOf" srcId="{AF349747-45E9-44F6-AE2F-F71B799EC5C5}" destId="{1BFFF8D7-6C3E-4C89-8B01-C96D8FCDF30B}" srcOrd="1" destOrd="0" presId="urn:microsoft.com/office/officeart/2008/layout/NameandTitleOrganizationalChart"/>
    <dgm:cxn modelId="{32CFB113-5B4B-497E-A904-414B87F710F2}" type="presOf" srcId="{29240F4F-CB53-4748-8E59-0EDE7110C23F}" destId="{4247EABD-8DE3-4B89-8110-B3059886A066}" srcOrd="0" destOrd="0" presId="urn:microsoft.com/office/officeart/2008/layout/NameandTitleOrganizationalChart"/>
    <dgm:cxn modelId="{16D3318A-247E-497F-A587-5C97050E3E62}" type="presOf" srcId="{3A1E5EF2-5049-456E-A5D7-DFC8833A7E47}" destId="{2584E7FA-95A5-4A7C-91E6-4894028BB5D2}" srcOrd="1" destOrd="0" presId="urn:microsoft.com/office/officeart/2008/layout/NameandTitleOrganizationalChart"/>
    <dgm:cxn modelId="{31D15F81-63C5-4641-875B-AE1D4E1CB674}" type="presOf" srcId="{F406EC87-C704-417E-8285-160C570FEB58}" destId="{767577CC-D51B-489F-985D-2115B168F44F}" srcOrd="1" destOrd="0" presId="urn:microsoft.com/office/officeart/2008/layout/NameandTitleOrganizationalChart"/>
    <dgm:cxn modelId="{68463AEB-A05C-4316-AB7A-0F2EDB939DE9}" type="presOf" srcId="{71BF6A1A-2827-4C65-9A10-430C00589D76}" destId="{BC9CFE8E-8E56-4BBE-8B4B-B0EC7109B967}" srcOrd="1" destOrd="0" presId="urn:microsoft.com/office/officeart/2008/layout/NameandTitleOrganizationalChart"/>
    <dgm:cxn modelId="{B48FC515-6509-403B-AA0C-65CF61EAB04B}" srcId="{36B38662-EDDA-465B-9904-1AAA006632F9}" destId="{3A1E5EF2-5049-456E-A5D7-DFC8833A7E47}" srcOrd="0" destOrd="0" parTransId="{7A7DFAEB-E0A3-40F1-9C8B-002636AE9D41}" sibTransId="{1BB4726C-D944-4DB7-8824-930F267543A5}"/>
    <dgm:cxn modelId="{8AA272BC-03B7-4602-9C43-15CF34BE834D}" type="presOf" srcId="{FE44CE66-52E7-440A-881F-723AC1D3A057}" destId="{62118ABA-E101-4CE7-9647-FD9CF4796DBB}" srcOrd="0" destOrd="0" presId="urn:microsoft.com/office/officeart/2008/layout/NameandTitleOrganizationalChart"/>
    <dgm:cxn modelId="{2B2ADB76-2FDE-4558-BB28-CEDF79741DA6}" type="presOf" srcId="{71BF6A1A-2827-4C65-9A10-430C00589D76}" destId="{9F08ECE8-E093-457F-8969-242D8C7EE697}" srcOrd="0" destOrd="0" presId="urn:microsoft.com/office/officeart/2008/layout/NameandTitleOrganizationalChart"/>
    <dgm:cxn modelId="{B663D972-DB15-415E-B2D0-15C9F05DD9AD}" type="presOf" srcId="{80A40E49-B181-4823-B2C0-B4AED72C070B}" destId="{F5B5FEAC-38D8-4232-85F5-40505AEC84EB}" srcOrd="0" destOrd="0" presId="urn:microsoft.com/office/officeart/2008/layout/NameandTitleOrganizationalChart"/>
    <dgm:cxn modelId="{22A050F6-C55A-49DB-B233-4B7350D8B902}" type="presOf" srcId="{F4359ED2-C3FD-4DBF-8907-F213DF3D4EE5}" destId="{8266C301-22E4-4586-B04C-89A7F6D20ACB}" srcOrd="1" destOrd="0" presId="urn:microsoft.com/office/officeart/2008/layout/NameandTitleOrganizationalChart"/>
    <dgm:cxn modelId="{3A6AF4CC-569E-480F-A4B2-E53636A227B6}" type="presOf" srcId="{EFBF7849-61E3-4C9E-8A4C-5FADB84D6D4A}" destId="{474E8877-10EE-4698-BD31-C54B2E050F15}" srcOrd="0" destOrd="0" presId="urn:microsoft.com/office/officeart/2008/layout/NameandTitleOrganizationalChart"/>
    <dgm:cxn modelId="{1E6CD2BD-BA58-419D-8E98-C7C0F15504BE}" type="presOf" srcId="{1EC2C272-F394-48B9-B5E3-0D5664E29079}" destId="{F59788A1-A376-4F50-94AC-19FC8E5BCA5A}" srcOrd="0" destOrd="0" presId="urn:microsoft.com/office/officeart/2008/layout/NameandTitleOrganizationalChart"/>
    <dgm:cxn modelId="{EC8B8092-E3C3-4699-B7C0-1E4D50AC5D19}" type="presOf" srcId="{36B38662-EDDA-465B-9904-1AAA006632F9}" destId="{46ECE50B-E039-41A5-BB47-56228E27ACF3}" srcOrd="1" destOrd="0" presId="urn:microsoft.com/office/officeart/2008/layout/NameandTitleOrganizationalChart"/>
    <dgm:cxn modelId="{1308CF7E-E5C9-4623-A648-43B1C9281AF8}" type="presOf" srcId="{DBE70380-E0BE-4DA2-AD0A-8F81B1255CAF}" destId="{14D9F4D4-1E25-481D-8ECC-DAAA34E160DB}" srcOrd="1" destOrd="0" presId="urn:microsoft.com/office/officeart/2008/layout/NameandTitleOrganizationalChart"/>
    <dgm:cxn modelId="{BC5D8739-9367-409A-A0DA-ACF7747DF781}" srcId="{3A1E5EF2-5049-456E-A5D7-DFC8833A7E47}" destId="{5E126C33-2C6F-4DE3-8E86-D30D873114F5}" srcOrd="0" destOrd="0" parTransId="{1076967A-C9DE-43DD-9FCF-EA31F95B92E7}" sibTransId="{DAE07DBE-A4C9-40F6-8B8B-17456A3ABA0E}"/>
    <dgm:cxn modelId="{20DCBEC0-ECE1-4F29-86D9-3F2F3446580B}" type="presOf" srcId="{E89EEC35-3F04-4E28-B630-07EC8BF2E3F3}" destId="{EBE64891-A72F-403B-B1F1-92F03DF23CA1}" srcOrd="0" destOrd="0" presId="urn:microsoft.com/office/officeart/2008/layout/NameandTitleOrganizationalChart"/>
    <dgm:cxn modelId="{4CFC48F3-61DC-4802-9325-E1E4AEBB4E73}" type="presOf" srcId="{5E126C33-2C6F-4DE3-8E86-D30D873114F5}" destId="{5DFC6A5D-BAC2-4BE6-9B0B-03E8DBDB84C5}" srcOrd="0" destOrd="0" presId="urn:microsoft.com/office/officeart/2008/layout/NameandTitleOrganizationalChart"/>
    <dgm:cxn modelId="{6A9346E1-FA69-4CC5-8F81-D20EA35659FF}" type="presOf" srcId="{1D7F3DAC-99EB-4971-8FBD-CDEF1DE17E25}" destId="{18EBAF01-7AC7-4583-8754-3BA8858BE52A}" srcOrd="0" destOrd="0" presId="urn:microsoft.com/office/officeart/2008/layout/NameandTitleOrganizationalChart"/>
    <dgm:cxn modelId="{9A7780FA-EA59-44B3-8800-DBE313AD5442}" type="presOf" srcId="{E06F9B64-4A21-4F24-A3C0-61150DECB1F8}" destId="{6F3D01AA-1C8B-46BC-BB97-14196CE7DEEB}" srcOrd="0" destOrd="0" presId="urn:microsoft.com/office/officeart/2008/layout/NameandTitleOrganizationalChart"/>
    <dgm:cxn modelId="{BDF6F1DC-6FD2-4C71-AC42-5EDA2DB880FA}" type="presOf" srcId="{FC15F20D-4409-461F-B25A-4ACDF66342C1}" destId="{1A373AF2-1581-4B91-8715-2BFA84ECB962}" srcOrd="0" destOrd="0" presId="urn:microsoft.com/office/officeart/2008/layout/NameandTitleOrganizationalChart"/>
    <dgm:cxn modelId="{EC5D46DA-5F22-443D-AF2F-3F887AEC5C7D}" srcId="{F62B438B-0F06-4F0C-8936-E5045A2D711F}" destId="{AF349747-45E9-44F6-AE2F-F71B799EC5C5}" srcOrd="0" destOrd="0" parTransId="{EFBF7849-61E3-4C9E-8A4C-5FADB84D6D4A}" sibTransId="{80A40E49-B181-4823-B2C0-B4AED72C070B}"/>
    <dgm:cxn modelId="{83C04A79-EEFA-46F1-B213-8D98C4D3C77E}" type="presOf" srcId="{29F16194-0ABF-4770-BBCB-26FB80709A17}" destId="{1278C499-8049-4DEA-AF54-1168067B53E9}" srcOrd="0" destOrd="0" presId="urn:microsoft.com/office/officeart/2008/layout/NameandTitleOrganizationalChart"/>
    <dgm:cxn modelId="{63652320-F631-4E65-B2E4-76D36D0461D4}" type="presOf" srcId="{1BB4726C-D944-4DB7-8824-930F267543A5}" destId="{ED471DC1-62CB-42A7-B893-2A6A9D9BEFD2}" srcOrd="0" destOrd="0" presId="urn:microsoft.com/office/officeart/2008/layout/NameandTitleOrganizationalChart"/>
    <dgm:cxn modelId="{F9FDC1EB-5025-4205-91DA-1AB00C810D5A}" type="presOf" srcId="{1EC2C272-F394-48B9-B5E3-0D5664E29079}" destId="{8C08094C-ECC5-46B5-846C-E2BA122FD361}" srcOrd="1" destOrd="0" presId="urn:microsoft.com/office/officeart/2008/layout/NameandTitleOrganizationalChart"/>
    <dgm:cxn modelId="{A1CC6748-2373-4935-A70B-26FFDDDB2023}" type="presOf" srcId="{7E6110AE-3D99-4961-B23E-7437FDB8EC2A}" destId="{A6450561-2EC4-487B-922C-2F04D697E77C}" srcOrd="1" destOrd="0" presId="urn:microsoft.com/office/officeart/2008/layout/NameandTitleOrganizationalChart"/>
    <dgm:cxn modelId="{609E99AE-C569-417F-A265-964491E75EA1}" srcId="{2734B1A3-5B87-4B4A-ABDD-60A03048A233}" destId="{36B38662-EDDA-465B-9904-1AAA006632F9}" srcOrd="1" destOrd="0" parTransId="{916405C3-6DC2-4D47-BC79-504B9BA89F1E}" sibTransId="{5AFAA8D0-8F96-4F5B-BA1C-162CE834F8A0}"/>
    <dgm:cxn modelId="{75E74C2E-0376-4419-B3D0-144B824317A9}" type="presOf" srcId="{F20104DD-3116-4210-B3BA-5A3E583C9114}" destId="{88103E59-1D71-4437-81B4-FD783D332C65}" srcOrd="0" destOrd="0" presId="urn:microsoft.com/office/officeart/2008/layout/NameandTitleOrganizationalChart"/>
    <dgm:cxn modelId="{6FAAD408-E993-4986-AB11-22B40B2610A2}" type="presOf" srcId="{7E6110AE-3D99-4961-B23E-7437FDB8EC2A}" destId="{23046E5E-D3E9-461E-B672-FDB72CC81691}" srcOrd="0" destOrd="0" presId="urn:microsoft.com/office/officeart/2008/layout/NameandTitleOrganizationalChart"/>
    <dgm:cxn modelId="{1F8D67B5-3ECF-4728-9ABE-9A51EFA33CC9}" type="presOf" srcId="{F406EC87-C704-417E-8285-160C570FEB58}" destId="{1FAF1040-12A0-4103-BD03-2EDD73C68903}" srcOrd="0" destOrd="0" presId="urn:microsoft.com/office/officeart/2008/layout/NameandTitleOrganizationalChart"/>
    <dgm:cxn modelId="{D262BCF5-B5D1-4FCB-8249-6643CFD50BFF}" type="presOf" srcId="{36B38662-EDDA-465B-9904-1AAA006632F9}" destId="{E9E72ABA-11CF-452C-9E4D-621B89C0297D}" srcOrd="0" destOrd="0" presId="urn:microsoft.com/office/officeart/2008/layout/NameandTitleOrganizationalChart"/>
    <dgm:cxn modelId="{1DBA267B-20F1-40C9-BF0F-D95D5ED333CC}" type="presOf" srcId="{F56EBE15-CC87-4F1C-A4BD-2D2054956CBB}" destId="{79B76A74-BAEA-4315-8273-0148E67E8A18}" srcOrd="0" destOrd="0" presId="urn:microsoft.com/office/officeart/2008/layout/NameandTitleOrganizationalChart"/>
    <dgm:cxn modelId="{5ECA7372-DAAF-4E56-8836-BF15CC02DB36}" srcId="{DBE70380-E0BE-4DA2-AD0A-8F81B1255CAF}" destId="{7E6110AE-3D99-4961-B23E-7437FDB8EC2A}" srcOrd="0" destOrd="0" parTransId="{29F16194-0ABF-4770-BBCB-26FB80709A17}" sibTransId="{FC15F20D-4409-461F-B25A-4ACDF66342C1}"/>
    <dgm:cxn modelId="{3AFD7A56-BC0B-4584-A685-EC723FF6E116}" type="presOf" srcId="{916405C3-6DC2-4D47-BC79-504B9BA89F1E}" destId="{E3410BD5-9BDE-4678-BD95-EB7FA5DFF662}" srcOrd="0" destOrd="0" presId="urn:microsoft.com/office/officeart/2008/layout/NameandTitleOrganizationalChart"/>
    <dgm:cxn modelId="{CBB13B8F-3E52-4AEF-8812-D5F4B5100E20}" type="presOf" srcId="{8591C0F1-652A-4AAC-ACCF-DA94A85E170E}" destId="{D2940549-4599-459F-B664-9A2CFFE0FB7A}" srcOrd="0" destOrd="0" presId="urn:microsoft.com/office/officeart/2008/layout/NameandTitleOrganizationalChart"/>
    <dgm:cxn modelId="{A7F7A3A3-2DB7-44DD-BF8C-74F7E5FE26D0}" srcId="{2734B1A3-5B87-4B4A-ABDD-60A03048A233}" destId="{F406EC87-C704-417E-8285-160C570FEB58}" srcOrd="6" destOrd="0" parTransId="{FE44CE66-52E7-440A-881F-723AC1D3A057}" sibTransId="{2125932E-D628-4594-BEBA-D776779EC81B}"/>
    <dgm:cxn modelId="{D14B1877-4E12-4F5E-BD32-6A43B9BD9880}" srcId="{2734B1A3-5B87-4B4A-ABDD-60A03048A233}" destId="{84C89AD0-3527-4A37-8A33-09727B3EF1A7}" srcOrd="3" destOrd="0" parTransId="{ED30DC77-7F7A-4088-92CE-E84FD8D1F3E8}" sibTransId="{FDE7234D-ED0D-4A61-9B00-54C9C4D0F594}"/>
    <dgm:cxn modelId="{5A8B6CC9-E551-4AF5-8625-E79BBDE1630D}" type="presOf" srcId="{2125932E-D628-4594-BEBA-D776779EC81B}" destId="{71EEF89D-D11A-4514-B477-BAC3CAC9CEB1}" srcOrd="0" destOrd="0" presId="urn:microsoft.com/office/officeart/2008/layout/NameandTitleOrganizationalChart"/>
    <dgm:cxn modelId="{751A8E11-3193-4F25-B558-BC7A116D4372}" type="presOf" srcId="{84C89AD0-3527-4A37-8A33-09727B3EF1A7}" destId="{995F03C3-31D6-4853-9353-8B7ED2C23B76}" srcOrd="1" destOrd="0" presId="urn:microsoft.com/office/officeart/2008/layout/NameandTitleOrganizationalChart"/>
    <dgm:cxn modelId="{767EAAAE-40BA-451F-AD6E-0F5DE5F4CAE6}" srcId="{2734B1A3-5B87-4B4A-ABDD-60A03048A233}" destId="{61E1B2DC-2A87-4A47-A35E-EEED1BD593EF}" srcOrd="2" destOrd="0" parTransId="{33FCCE19-9D35-46F1-B685-DACD2BCECBCF}" sibTransId="{4EBF0372-89D9-4D11-9CE2-2EB8EB132473}"/>
    <dgm:cxn modelId="{433AA1DC-7963-41B0-A0D1-28A64EE1A66D}" type="presOf" srcId="{385DDAB8-FE0D-4118-A850-B6DB1AA9F85D}" destId="{41A4F8B0-0771-4BAD-B62A-6AB3642E1A38}" srcOrd="0" destOrd="0" presId="urn:microsoft.com/office/officeart/2008/layout/NameandTitleOrganizationalChart"/>
    <dgm:cxn modelId="{0E389503-050A-4F09-A99B-D5B56D872570}" type="presOf" srcId="{23393B89-D4BF-468A-8FEF-9AB5F735C30A}" destId="{D923273E-71E8-4F42-B262-C85D806A8A26}" srcOrd="1" destOrd="0" presId="urn:microsoft.com/office/officeart/2008/layout/NameandTitleOrganizationalChart"/>
    <dgm:cxn modelId="{0CC6AA50-B404-47DD-A0B7-7BA7FD1348C8}" type="presOf" srcId="{2DE3FA3E-FC55-4C8F-B7F7-83400BB69512}" destId="{812B498E-7156-4512-9021-1E993F90B81E}" srcOrd="0" destOrd="0" presId="urn:microsoft.com/office/officeart/2008/layout/NameandTitleOrganizationalChart"/>
    <dgm:cxn modelId="{D1AA66A0-F23E-451F-A138-2A55A2317B9B}" srcId="{61E1B2DC-2A87-4A47-A35E-EEED1BD593EF}" destId="{F56EBE15-CC87-4F1C-A4BD-2D2054956CBB}" srcOrd="0" destOrd="0" parTransId="{F20104DD-3116-4210-B3BA-5A3E583C9114}" sibTransId="{DA02A0CA-70F7-4A7F-97EF-931C3F2C97B7}"/>
    <dgm:cxn modelId="{2276F58B-7E70-4BC7-A0FB-09C56A2986B2}" srcId="{6B73698A-8442-4CDF-A52D-342A5BB03DFC}" destId="{71BF6A1A-2827-4C65-9A10-430C00589D76}" srcOrd="0" destOrd="0" parTransId="{B39AF072-B503-4B6E-9100-18BBE7D1A582}" sibTransId="{547DB697-8718-42FA-98CC-5BF2B6AF1399}"/>
    <dgm:cxn modelId="{5826FFC7-A8CB-4B7A-95BC-A0EAD4AEC99B}" type="presOf" srcId="{ED30DC77-7F7A-4088-92CE-E84FD8D1F3E8}" destId="{2C6EAB14-60DE-484E-939C-01847F5E1388}" srcOrd="0" destOrd="0" presId="urn:microsoft.com/office/officeart/2008/layout/NameandTitleOrganizationalChart"/>
    <dgm:cxn modelId="{BF4953BA-91C8-4359-9F66-FA3078286E44}" type="presOf" srcId="{FDE7234D-ED0D-4A61-9B00-54C9C4D0F594}" destId="{B9CE067C-5E63-4389-92CC-6F4940237544}" srcOrd="0" destOrd="0" presId="urn:microsoft.com/office/officeart/2008/layout/NameandTitleOrganizationalChart"/>
    <dgm:cxn modelId="{DB731888-79B8-4C57-B67D-AAA0C15399AF}" type="presOf" srcId="{B39AF072-B503-4B6E-9100-18BBE7D1A582}" destId="{7421CB63-08A5-4866-BF49-356B760D1D76}" srcOrd="0" destOrd="0" presId="urn:microsoft.com/office/officeart/2008/layout/NameandTitleOrganizationalChart"/>
    <dgm:cxn modelId="{04F4C1D5-8BA9-49FF-A62D-F80E4369C1ED}" type="presOf" srcId="{80DADF13-FB7D-4A90-B4CE-B998C457DD8F}" destId="{4E81E1F7-757E-49D9-A875-47B6BB1B0D19}" srcOrd="0" destOrd="0" presId="urn:microsoft.com/office/officeart/2008/layout/NameandTitleOrganizationalChart"/>
    <dgm:cxn modelId="{A1721565-4715-4948-919A-F89D927E5397}" srcId="{4E2B9D71-60AC-4F65-91D6-56C93606E9C7}" destId="{DBE70380-E0BE-4DA2-AD0A-8F81B1255CAF}" srcOrd="0" destOrd="0" parTransId="{BE0DD78A-0806-4BE8-9D5C-7D82DAE64E35}" sibTransId="{1D7F3DAC-99EB-4971-8FBD-CDEF1DE17E25}"/>
    <dgm:cxn modelId="{89BFE581-5C37-4C58-B4D4-14D0B6EA4DC8}" type="presOf" srcId="{7A7DFAEB-E0A3-40F1-9C8B-002636AE9D41}" destId="{BC725030-5F05-45D9-A859-25F815DA96C5}" srcOrd="0" destOrd="0" presId="urn:microsoft.com/office/officeart/2008/layout/NameandTitleOrganizationalChart"/>
    <dgm:cxn modelId="{D9F91203-9A02-4AF0-95FE-7E0F549620FB}" type="presOf" srcId="{A9D8B9F3-8B43-4F0D-8E72-C0904BBEE803}" destId="{F26344E0-F218-467E-BEC5-3FA14D64595B}" srcOrd="0" destOrd="0" presId="urn:microsoft.com/office/officeart/2008/layout/NameandTitleOrganizationalChart"/>
    <dgm:cxn modelId="{90443613-502E-4030-8277-5636C68F7DBE}" type="presOf" srcId="{6B73698A-8442-4CDF-A52D-342A5BB03DFC}" destId="{B442E9E7-9B6D-4B39-9688-69BAF6614CF1}" srcOrd="1" destOrd="0" presId="urn:microsoft.com/office/officeart/2008/layout/NameandTitleOrganizationalChart"/>
    <dgm:cxn modelId="{BFAE5B56-27CE-4D49-86EE-C03C973FD268}" type="presOf" srcId="{80DADF13-FB7D-4A90-B4CE-B998C457DD8F}" destId="{783A602A-D4BB-4647-A442-73426B284432}" srcOrd="1" destOrd="0" presId="urn:microsoft.com/office/officeart/2008/layout/NameandTitleOrganizationalChart"/>
    <dgm:cxn modelId="{BB12A61B-DA89-4345-809A-E6EC3919124B}" type="presOf" srcId="{5E126C33-2C6F-4DE3-8E86-D30D873114F5}" destId="{67DC89C7-2367-4F84-B067-6FF5D449C57C}" srcOrd="1" destOrd="0" presId="urn:microsoft.com/office/officeart/2008/layout/NameandTitleOrganizationalChart"/>
    <dgm:cxn modelId="{22887122-B07B-4737-BB08-2B83B2C49D14}" type="presOf" srcId="{A9335185-457F-4E62-90ED-EE4ED7F76896}" destId="{F220D776-B9E9-4A50-9E87-F31BD0B30F34}" srcOrd="0" destOrd="0" presId="urn:microsoft.com/office/officeart/2008/layout/NameandTitleOrganizationalChart"/>
    <dgm:cxn modelId="{152E5E67-4A68-4EB8-89D1-813FD9823E8F}" type="presOf" srcId="{F62B438B-0F06-4F0C-8936-E5045A2D711F}" destId="{D5E45263-9BEE-4345-840A-3EE420A06D8F}" srcOrd="0" destOrd="0" presId="urn:microsoft.com/office/officeart/2008/layout/NameandTitleOrganizationalChart"/>
    <dgm:cxn modelId="{A0F5CF6B-AF6E-404F-8751-564C24C4A6F2}" srcId="{5E126C33-2C6F-4DE3-8E86-D30D873114F5}" destId="{F62B438B-0F06-4F0C-8936-E5045A2D711F}" srcOrd="0" destOrd="0" parTransId="{04050E74-232E-4993-9563-F10C112F75AA}" sibTransId="{F0A5B183-BCAE-4FF3-9C10-C8B088D7F5EB}"/>
    <dgm:cxn modelId="{4A2142A6-CA00-46BF-B18D-D0965FF893A6}" type="presOf" srcId="{F0A5B183-BCAE-4FF3-9C10-C8B088D7F5EB}" destId="{C9273F1A-7272-4643-9C99-A0608DE4799A}" srcOrd="0" destOrd="0" presId="urn:microsoft.com/office/officeart/2008/layout/NameandTitleOrganizationalChart"/>
    <dgm:cxn modelId="{6E8B2134-5115-48FC-8E47-5DE986A782C2}" srcId="{71BF6A1A-2827-4C65-9A10-430C00589D76}" destId="{4E2B9D71-60AC-4F65-91D6-56C93606E9C7}" srcOrd="0" destOrd="0" parTransId="{DD96D5C1-09A0-4BDE-BE13-A507F833284A}" sibTransId="{29240F4F-CB53-4748-8E59-0EDE7110C23F}"/>
    <dgm:cxn modelId="{D400C641-A008-4505-9E82-2A55F7529651}" type="presOf" srcId="{04050E74-232E-4993-9563-F10C112F75AA}" destId="{9BE96127-9E59-406D-B062-19321719621E}" srcOrd="0" destOrd="0" presId="urn:microsoft.com/office/officeart/2008/layout/NameandTitleOrganizationalChart"/>
    <dgm:cxn modelId="{CAFAC652-D9F5-4911-BF1E-AA79FC1277DF}" srcId="{2734B1A3-5B87-4B4A-ABDD-60A03048A233}" destId="{6B73698A-8442-4CDF-A52D-342A5BB03DFC}" srcOrd="0" destOrd="0" parTransId="{8B1A097E-2E99-4647-A66C-42FAA7B44296}" sibTransId="{A9D8B9F3-8B43-4F0D-8E72-C0904BBEE803}"/>
    <dgm:cxn modelId="{17079D9A-14B7-4825-B0CB-F4A834EF612F}" type="presOf" srcId="{8B1A097E-2E99-4647-A66C-42FAA7B44296}" destId="{F608371A-E657-4E90-BD55-3D447AEB415B}" srcOrd="0" destOrd="0" presId="urn:microsoft.com/office/officeart/2008/layout/NameandTitleOrganizationalChart"/>
    <dgm:cxn modelId="{377D1299-44A7-4344-AD1C-2D3FB48E16D6}" type="presOf" srcId="{61E1B2DC-2A87-4A47-A35E-EEED1BD593EF}" destId="{97E1B8F4-9A7D-4733-BD15-FBFFBA80EE80}" srcOrd="1" destOrd="0" presId="urn:microsoft.com/office/officeart/2008/layout/NameandTitleOrganizationalChart"/>
    <dgm:cxn modelId="{6B36EE31-FD2F-45AC-9F4C-94C81A9B47B6}" type="presOf" srcId="{EFB882F1-E989-4DF8-8B82-BCCFEE2204F2}" destId="{FA539183-37A9-4645-90A4-D35C76244BDF}" srcOrd="0" destOrd="0" presId="urn:microsoft.com/office/officeart/2008/layout/NameandTitleOrganizationalChart"/>
    <dgm:cxn modelId="{FB74DDDE-4AE7-4331-955B-D44E19609867}" type="presOf" srcId="{CC8C50E3-27AD-4B63-A8F1-177DF402EF93}" destId="{F99541C5-2FD2-45F5-94E5-6F046235314A}" srcOrd="0" destOrd="0" presId="urn:microsoft.com/office/officeart/2008/layout/NameandTitleOrganizationalChart"/>
    <dgm:cxn modelId="{049C38D7-40AB-4BEB-8062-964E1189E56C}" type="presOf" srcId="{2734B1A3-5B87-4B4A-ABDD-60A03048A233}" destId="{57397B24-0BC0-4E25-BAAE-68AB7DC633CD}" srcOrd="1" destOrd="0" presId="urn:microsoft.com/office/officeart/2008/layout/NameandTitleOrganizationalChart"/>
    <dgm:cxn modelId="{2D119CB5-C412-4706-AB0B-E7E72FF73043}" type="presOf" srcId="{61E1B2DC-2A87-4A47-A35E-EEED1BD593EF}" destId="{B719C775-E5D9-42EC-BD06-D614381EDC12}" srcOrd="0" destOrd="0" presId="urn:microsoft.com/office/officeart/2008/layout/NameandTitleOrganizationalChart"/>
    <dgm:cxn modelId="{AF88C95B-727C-4520-B126-6DB854421EF3}" type="presOf" srcId="{F4359ED2-C3FD-4DBF-8907-F213DF3D4EE5}" destId="{5216A9F5-E130-42FF-965A-D297A93D3DBB}" srcOrd="0" destOrd="0" presId="urn:microsoft.com/office/officeart/2008/layout/NameandTitleOrganizationalChart"/>
    <dgm:cxn modelId="{E90D2426-11B3-4ADC-B2F0-F1844F977E3C}" type="presOf" srcId="{5AFAA8D0-8F96-4F5B-BA1C-162CE834F8A0}" destId="{2CA04609-E56F-4431-B06C-49746712AE57}" srcOrd="0" destOrd="0" presId="urn:microsoft.com/office/officeart/2008/layout/NameandTitleOrganizationalChart"/>
    <dgm:cxn modelId="{45D83F60-4E65-488E-8740-C7044CD94ABF}" type="presOf" srcId="{4E2B9D71-60AC-4F65-91D6-56C93606E9C7}" destId="{C0A90C92-0B4A-4100-8DF5-2D5B01C44CD2}" srcOrd="1" destOrd="0" presId="urn:microsoft.com/office/officeart/2008/layout/NameandTitleOrganizationalChart"/>
    <dgm:cxn modelId="{F05CF797-B9BB-4F4F-B6BB-E70A107DFD2C}" type="presOf" srcId="{277162B4-482C-4C9A-BEE3-46D584A5B9E1}" destId="{5D4364A2-71D5-4892-87BC-44E8918B54D3}" srcOrd="1" destOrd="0" presId="urn:microsoft.com/office/officeart/2008/layout/NameandTitleOrganizationalChart"/>
    <dgm:cxn modelId="{3D85FC46-96ED-4E86-96E5-B88523E31D64}" type="presOf" srcId="{3A1E5EF2-5049-456E-A5D7-DFC8833A7E47}" destId="{24B0C280-91BD-4B91-8B19-C5EBD81F26C7}" srcOrd="0" destOrd="0" presId="urn:microsoft.com/office/officeart/2008/layout/NameandTitleOrganizationalChart"/>
    <dgm:cxn modelId="{A3397F6D-D2C9-4FDA-9333-BBF8751ABB72}" type="presOf" srcId="{DBE70380-E0BE-4DA2-AD0A-8F81B1255CAF}" destId="{EEE50AAD-DEF5-43DA-9B8C-A5ACD8AC82ED}" srcOrd="0" destOrd="0" presId="urn:microsoft.com/office/officeart/2008/layout/NameandTitleOrganizationalChart"/>
    <dgm:cxn modelId="{72A54919-C1D1-4C64-9027-3F1A2FAD9F88}" srcId="{2734B1A3-5B87-4B4A-ABDD-60A03048A233}" destId="{1EC2C272-F394-48B9-B5E3-0D5664E29079}" srcOrd="4" destOrd="0" parTransId="{D62378DA-4913-4984-9C68-8EC5D8F8DFD5}" sibTransId="{EFB882F1-E989-4DF8-8B82-BCCFEE2204F2}"/>
    <dgm:cxn modelId="{41A98C08-563B-4251-ABB0-37EEBD896733}" type="presOf" srcId="{1076967A-C9DE-43DD-9FCF-EA31F95B92E7}" destId="{0FD81655-D07E-4302-A117-ADFB86F546AD}" srcOrd="0" destOrd="0" presId="urn:microsoft.com/office/officeart/2008/layout/NameandTitleOrganizationalChart"/>
    <dgm:cxn modelId="{EEC87E58-0A32-49D7-8BF1-24E9580B1572}" type="presOf" srcId="{23393B89-D4BF-468A-8FEF-9AB5F735C30A}" destId="{62ADF72B-FF24-4EA7-A389-A31E1C37A5C4}" srcOrd="0" destOrd="0" presId="urn:microsoft.com/office/officeart/2008/layout/NameandTitleOrganizationalChart"/>
    <dgm:cxn modelId="{3D5A6806-C71B-4D6E-8806-6652FDB1EB10}" type="presOf" srcId="{F62B438B-0F06-4F0C-8936-E5045A2D711F}" destId="{ED391448-C7AB-4DFE-BB08-F7C8CCAADCB6}" srcOrd="1" destOrd="0" presId="urn:microsoft.com/office/officeart/2008/layout/NameandTitleOrganizationalChart"/>
    <dgm:cxn modelId="{51AA35A1-34D0-4322-8F41-98F6B7588983}" type="presOf" srcId="{BE0DD78A-0806-4BE8-9D5C-7D82DAE64E35}" destId="{84F4DD34-AF64-4E5F-BEA7-462BAFE8C073}" srcOrd="0" destOrd="0" presId="urn:microsoft.com/office/officeart/2008/layout/NameandTitleOrganizationalChart"/>
    <dgm:cxn modelId="{735C1C3E-B987-401F-A4ED-C7AF7281FCBF}" srcId="{F4359ED2-C3FD-4DBF-8907-F213DF3D4EE5}" destId="{80DADF13-FB7D-4A90-B4CE-B998C457DD8F}" srcOrd="0" destOrd="0" parTransId="{E06F9B64-4A21-4F24-A3C0-61150DECB1F8}" sibTransId="{828287A1-A530-4CE2-ADDF-50460F0FDEB9}"/>
    <dgm:cxn modelId="{9B8B3A9C-6996-44B9-A8AD-F886044E9B04}" type="presOf" srcId="{6B73698A-8442-4CDF-A52D-342A5BB03DFC}" destId="{1A13C731-48FF-4EA7-9F32-E9F13FE3EBE5}" srcOrd="0" destOrd="0" presId="urn:microsoft.com/office/officeart/2008/layout/NameandTitleOrganizationalChart"/>
    <dgm:cxn modelId="{72DD6C94-DEC7-4F2B-9ACE-BF0BE2713902}" type="presOf" srcId="{AF349747-45E9-44F6-AE2F-F71B799EC5C5}" destId="{580B06F1-8163-4C99-B313-5397D8ACBAB3}" srcOrd="0" destOrd="0" presId="urn:microsoft.com/office/officeart/2008/layout/NameandTitleOrganizationalChart"/>
    <dgm:cxn modelId="{BFCE0679-F487-4020-8F81-6C84EE44AC50}" type="presOf" srcId="{547DB697-8718-42FA-98CC-5BF2B6AF1399}" destId="{2A445180-6D88-4B41-9DA0-A7F304A390C1}" srcOrd="0" destOrd="0" presId="urn:microsoft.com/office/officeart/2008/layout/NameandTitleOrganizationalChart"/>
    <dgm:cxn modelId="{11992A21-FCC4-453E-A57C-B7184AC52984}" type="presOf" srcId="{F56EBE15-CC87-4F1C-A4BD-2D2054956CBB}" destId="{C60FF049-99D0-450E-A8EC-9447323DAF55}" srcOrd="1" destOrd="0" presId="urn:microsoft.com/office/officeart/2008/layout/NameandTitleOrganizationalChart"/>
    <dgm:cxn modelId="{1F893BDE-487E-46B8-B2F3-CFF7A8C66DBF}" type="presOf" srcId="{2734B1A3-5B87-4B4A-ABDD-60A03048A233}" destId="{7D10DC0A-427F-44D7-BCEE-70D335CC734D}" srcOrd="0" destOrd="0" presId="urn:microsoft.com/office/officeart/2008/layout/NameandTitleOrganizationalChart"/>
    <dgm:cxn modelId="{091D518B-CC39-43DC-B18E-0D8396DE9F6B}" srcId="{2DE3FA3E-FC55-4C8F-B7F7-83400BB69512}" destId="{2734B1A3-5B87-4B4A-ABDD-60A03048A233}" srcOrd="0" destOrd="0" parTransId="{D345ABA0-BC43-4FE8-96A3-ECAF9B8ADF77}" sibTransId="{8591C0F1-652A-4AAC-ACCF-DA94A85E170E}"/>
    <dgm:cxn modelId="{25686BFC-3F03-4C2E-8E63-0E1820CE77F1}" type="presOf" srcId="{D62378DA-4913-4984-9C68-8EC5D8F8DFD5}" destId="{93DF94BE-40EB-441A-8A9C-EAE86D06215E}" srcOrd="0" destOrd="0" presId="urn:microsoft.com/office/officeart/2008/layout/NameandTitleOrganizationalChart"/>
    <dgm:cxn modelId="{2901938F-B5FF-4DEF-A814-A0457E650743}" type="presOf" srcId="{D88AC5D5-FFD8-4E6E-8C06-76ED70999957}" destId="{6944310F-2723-4177-BE05-DA1669E8BC57}" srcOrd="0" destOrd="0" presId="urn:microsoft.com/office/officeart/2008/layout/NameandTitleOrganizationalChart"/>
    <dgm:cxn modelId="{1B4BBAEB-7691-4A47-8C84-76B8E664CB8D}" type="presOf" srcId="{84C89AD0-3527-4A37-8A33-09727B3EF1A7}" destId="{68D60E2F-60B8-4742-B196-348E42C560A4}" srcOrd="0" destOrd="0" presId="urn:microsoft.com/office/officeart/2008/layout/NameandTitleOrganizationalChart"/>
    <dgm:cxn modelId="{5187C8A4-882B-42A6-B792-6FB4F4501B74}" type="presOf" srcId="{152AE436-91E7-45BE-90CE-79A2910368B6}" destId="{459D4048-20BF-44BD-A09D-6B29DE942C7A}" srcOrd="0" destOrd="0" presId="urn:microsoft.com/office/officeart/2008/layout/NameandTitleOrganizationalChart"/>
    <dgm:cxn modelId="{BF4B172C-3764-4FA5-98CC-49E7D363DAB3}" type="presOf" srcId="{277162B4-482C-4C9A-BEE3-46D584A5B9E1}" destId="{47916774-49F2-47A5-B594-AF710EE557A4}" srcOrd="0" destOrd="0" presId="urn:microsoft.com/office/officeart/2008/layout/NameandTitleOrganizationalChart"/>
    <dgm:cxn modelId="{3645E2CA-4462-490E-8599-3E07331C86AD}" srcId="{F56EBE15-CC87-4F1C-A4BD-2D2054956CBB}" destId="{F4359ED2-C3FD-4DBF-8907-F213DF3D4EE5}" srcOrd="0" destOrd="0" parTransId="{D88AC5D5-FFD8-4E6E-8C06-76ED70999957}" sibTransId="{E89EEC35-3F04-4E28-B630-07EC8BF2E3F3}"/>
    <dgm:cxn modelId="{A1082F30-0A8B-4AF8-A0E1-074B2ACF3298}" type="presOf" srcId="{DAE07DBE-A4C9-40F6-8B8B-17456A3ABA0E}" destId="{6D296E4D-D813-4865-8720-D04234F51A60}" srcOrd="0" destOrd="0" presId="urn:microsoft.com/office/officeart/2008/layout/NameandTitleOrganizationalChart"/>
    <dgm:cxn modelId="{89818ED1-2EC8-45FF-9B9F-BB156272ECE2}" srcId="{2734B1A3-5B87-4B4A-ABDD-60A03048A233}" destId="{277162B4-482C-4C9A-BEE3-46D584A5B9E1}" srcOrd="5" destOrd="0" parTransId="{A9335185-457F-4E62-90ED-EE4ED7F76896}" sibTransId="{CC8C50E3-27AD-4B63-A8F1-177DF402EF93}"/>
    <dgm:cxn modelId="{6A3A3977-446B-4E03-9912-AA2FAE4C2783}" type="presOf" srcId="{4EBF0372-89D9-4D11-9CE2-2EB8EB132473}" destId="{93764B90-13C2-44F1-8E95-A1BAF78F628F}" srcOrd="0" destOrd="0" presId="urn:microsoft.com/office/officeart/2008/layout/NameandTitleOrganizationalChart"/>
    <dgm:cxn modelId="{011EF6EF-F529-4200-9456-CAC8250B203B}" type="presOf" srcId="{828287A1-A530-4CE2-ADDF-50460F0FDEB9}" destId="{70A64FBB-9465-4AD1-8BA0-E9357A5563C6}" srcOrd="0" destOrd="0" presId="urn:microsoft.com/office/officeart/2008/layout/NameandTitleOrganizationalChart"/>
    <dgm:cxn modelId="{64A2BC9C-A66B-4C02-9D82-1616C169DF7A}" type="presOf" srcId="{4E2B9D71-60AC-4F65-91D6-56C93606E9C7}" destId="{BB92B1F6-9797-4513-B0C7-C63AFD4A54BA}" srcOrd="0" destOrd="0" presId="urn:microsoft.com/office/officeart/2008/layout/NameandTitleOrganizationalChart"/>
    <dgm:cxn modelId="{3F3F314D-DCF7-4DA1-AB8B-6798F9BCA453}" type="presParOf" srcId="{812B498E-7156-4512-9021-1E993F90B81E}" destId="{A92C77B2-A963-4079-9E89-93976FB174E4}" srcOrd="0" destOrd="0" presId="urn:microsoft.com/office/officeart/2008/layout/NameandTitleOrganizationalChart"/>
    <dgm:cxn modelId="{712DFF7C-2E91-4963-B0EE-942AAA70FCAA}" type="presParOf" srcId="{A92C77B2-A963-4079-9E89-93976FB174E4}" destId="{C2367145-EBC6-4224-AADD-E300F2B1B28A}" srcOrd="0" destOrd="0" presId="urn:microsoft.com/office/officeart/2008/layout/NameandTitleOrganizationalChart"/>
    <dgm:cxn modelId="{CFE2D595-1094-4B2B-B701-1723952555DB}" type="presParOf" srcId="{C2367145-EBC6-4224-AADD-E300F2B1B28A}" destId="{7D10DC0A-427F-44D7-BCEE-70D335CC734D}" srcOrd="0" destOrd="0" presId="urn:microsoft.com/office/officeart/2008/layout/NameandTitleOrganizationalChart"/>
    <dgm:cxn modelId="{92DC548A-1599-435E-9AE0-76081C875377}" type="presParOf" srcId="{C2367145-EBC6-4224-AADD-E300F2B1B28A}" destId="{D2940549-4599-459F-B664-9A2CFFE0FB7A}" srcOrd="1" destOrd="0" presId="urn:microsoft.com/office/officeart/2008/layout/NameandTitleOrganizationalChart"/>
    <dgm:cxn modelId="{467F5ABC-C6C7-4AC7-849F-607503A77191}" type="presParOf" srcId="{C2367145-EBC6-4224-AADD-E300F2B1B28A}" destId="{57397B24-0BC0-4E25-BAAE-68AB7DC633CD}" srcOrd="2" destOrd="0" presId="urn:microsoft.com/office/officeart/2008/layout/NameandTitleOrganizationalChart"/>
    <dgm:cxn modelId="{6834DB7D-00E1-4B62-A714-2C3B20A1D0E5}" type="presParOf" srcId="{A92C77B2-A963-4079-9E89-93976FB174E4}" destId="{6EDE48AC-677A-4EBE-A12D-05F34E4EC0BE}" srcOrd="1" destOrd="0" presId="urn:microsoft.com/office/officeart/2008/layout/NameandTitleOrganizationalChart"/>
    <dgm:cxn modelId="{C8149D16-11E0-4D5A-B8AA-9D05A916EB56}" type="presParOf" srcId="{6EDE48AC-677A-4EBE-A12D-05F34E4EC0BE}" destId="{F608371A-E657-4E90-BD55-3D447AEB415B}" srcOrd="0" destOrd="0" presId="urn:microsoft.com/office/officeart/2008/layout/NameandTitleOrganizationalChart"/>
    <dgm:cxn modelId="{F9C9D9B1-D446-4A64-8F91-B524B8ACAF0C}" type="presParOf" srcId="{6EDE48AC-677A-4EBE-A12D-05F34E4EC0BE}" destId="{0AAD022B-7295-4755-9F21-65C30B8843E7}" srcOrd="1" destOrd="0" presId="urn:microsoft.com/office/officeart/2008/layout/NameandTitleOrganizationalChart"/>
    <dgm:cxn modelId="{ED8B242C-6156-419B-B39C-B8FD8B2EC125}" type="presParOf" srcId="{0AAD022B-7295-4755-9F21-65C30B8843E7}" destId="{311FA3AF-8D13-4236-9A17-4093904E8388}" srcOrd="0" destOrd="0" presId="urn:microsoft.com/office/officeart/2008/layout/NameandTitleOrganizationalChart"/>
    <dgm:cxn modelId="{967BCBD8-1027-4EBD-81CF-747B73FCB8A7}" type="presParOf" srcId="{311FA3AF-8D13-4236-9A17-4093904E8388}" destId="{1A13C731-48FF-4EA7-9F32-E9F13FE3EBE5}" srcOrd="0" destOrd="0" presId="urn:microsoft.com/office/officeart/2008/layout/NameandTitleOrganizationalChart"/>
    <dgm:cxn modelId="{1825D5E3-9FB2-4E16-BC57-FA3FD7C49C3D}" type="presParOf" srcId="{311FA3AF-8D13-4236-9A17-4093904E8388}" destId="{F26344E0-F218-467E-BEC5-3FA14D64595B}" srcOrd="1" destOrd="0" presId="urn:microsoft.com/office/officeart/2008/layout/NameandTitleOrganizationalChart"/>
    <dgm:cxn modelId="{A3C267B8-C360-4BBF-90D5-007D5D1A514C}" type="presParOf" srcId="{311FA3AF-8D13-4236-9A17-4093904E8388}" destId="{B442E9E7-9B6D-4B39-9688-69BAF6614CF1}" srcOrd="2" destOrd="0" presId="urn:microsoft.com/office/officeart/2008/layout/NameandTitleOrganizationalChart"/>
    <dgm:cxn modelId="{0A9BB1B3-203E-402F-A3EF-F462977C1F5A}" type="presParOf" srcId="{0AAD022B-7295-4755-9F21-65C30B8843E7}" destId="{117B24AE-56CC-4072-A3F5-5D69F2C43D11}" srcOrd="1" destOrd="0" presId="urn:microsoft.com/office/officeart/2008/layout/NameandTitleOrganizationalChart"/>
    <dgm:cxn modelId="{50190407-081D-4AAC-AC61-C415B9BC6E6E}" type="presParOf" srcId="{117B24AE-56CC-4072-A3F5-5D69F2C43D11}" destId="{7421CB63-08A5-4866-BF49-356B760D1D76}" srcOrd="0" destOrd="0" presId="urn:microsoft.com/office/officeart/2008/layout/NameandTitleOrganizationalChart"/>
    <dgm:cxn modelId="{B04E9EEA-D9C8-4292-9611-611476552067}" type="presParOf" srcId="{117B24AE-56CC-4072-A3F5-5D69F2C43D11}" destId="{9AFCFF92-2AB5-4A02-8127-6A73DB177F05}" srcOrd="1" destOrd="0" presId="urn:microsoft.com/office/officeart/2008/layout/NameandTitleOrganizationalChart"/>
    <dgm:cxn modelId="{B8B85E0F-58D9-4AF4-A79C-99FF608AA16F}" type="presParOf" srcId="{9AFCFF92-2AB5-4A02-8127-6A73DB177F05}" destId="{A727C299-285A-4E10-8462-5C8D7028A995}" srcOrd="0" destOrd="0" presId="urn:microsoft.com/office/officeart/2008/layout/NameandTitleOrganizationalChart"/>
    <dgm:cxn modelId="{7C2C2CE9-2555-4988-8133-E1F118D06EEC}" type="presParOf" srcId="{A727C299-285A-4E10-8462-5C8D7028A995}" destId="{9F08ECE8-E093-457F-8969-242D8C7EE697}" srcOrd="0" destOrd="0" presId="urn:microsoft.com/office/officeart/2008/layout/NameandTitleOrganizationalChart"/>
    <dgm:cxn modelId="{29866821-3626-49EF-AE98-F7DD3664007D}" type="presParOf" srcId="{A727C299-285A-4E10-8462-5C8D7028A995}" destId="{2A445180-6D88-4B41-9DA0-A7F304A390C1}" srcOrd="1" destOrd="0" presId="urn:microsoft.com/office/officeart/2008/layout/NameandTitleOrganizationalChart"/>
    <dgm:cxn modelId="{46CBFB90-6BCA-47B4-9A35-49473F587820}" type="presParOf" srcId="{A727C299-285A-4E10-8462-5C8D7028A995}" destId="{BC9CFE8E-8E56-4BBE-8B4B-B0EC7109B967}" srcOrd="2" destOrd="0" presId="urn:microsoft.com/office/officeart/2008/layout/NameandTitleOrganizationalChart"/>
    <dgm:cxn modelId="{4CB3ABD0-5F95-4B48-9EA3-F9015DF90B1F}" type="presParOf" srcId="{9AFCFF92-2AB5-4A02-8127-6A73DB177F05}" destId="{82BF030A-5817-46AD-8B92-F870572836E1}" srcOrd="1" destOrd="0" presId="urn:microsoft.com/office/officeart/2008/layout/NameandTitleOrganizationalChart"/>
    <dgm:cxn modelId="{3E5D9287-5EA4-4386-81A0-657D25AB0D79}" type="presParOf" srcId="{82BF030A-5817-46AD-8B92-F870572836E1}" destId="{9A0EE5BA-C657-48CF-ABAA-F0F98E47D870}" srcOrd="0" destOrd="0" presId="urn:microsoft.com/office/officeart/2008/layout/NameandTitleOrganizationalChart"/>
    <dgm:cxn modelId="{3CD24963-756B-4C9E-8F75-97A3DC8B33BA}" type="presParOf" srcId="{82BF030A-5817-46AD-8B92-F870572836E1}" destId="{1B32E595-14F6-407D-91F2-DCD38B50DAB9}" srcOrd="1" destOrd="0" presId="urn:microsoft.com/office/officeart/2008/layout/NameandTitleOrganizationalChart"/>
    <dgm:cxn modelId="{4E2F7C1F-B735-44EF-8E02-3AC66222E48B}" type="presParOf" srcId="{1B32E595-14F6-407D-91F2-DCD38B50DAB9}" destId="{889754D9-25CF-4F6C-BC7D-0B9BAD456D1E}" srcOrd="0" destOrd="0" presId="urn:microsoft.com/office/officeart/2008/layout/NameandTitleOrganizationalChart"/>
    <dgm:cxn modelId="{BB48BA5A-57BE-4374-B50F-9D74BA483BE5}" type="presParOf" srcId="{889754D9-25CF-4F6C-BC7D-0B9BAD456D1E}" destId="{BB92B1F6-9797-4513-B0C7-C63AFD4A54BA}" srcOrd="0" destOrd="0" presId="urn:microsoft.com/office/officeart/2008/layout/NameandTitleOrganizationalChart"/>
    <dgm:cxn modelId="{16B27A17-3599-45F3-BDF5-37FA3047695D}" type="presParOf" srcId="{889754D9-25CF-4F6C-BC7D-0B9BAD456D1E}" destId="{4247EABD-8DE3-4B89-8110-B3059886A066}" srcOrd="1" destOrd="0" presId="urn:microsoft.com/office/officeart/2008/layout/NameandTitleOrganizationalChart"/>
    <dgm:cxn modelId="{E56DB562-4D7A-4C91-8868-9AFDBB189066}" type="presParOf" srcId="{889754D9-25CF-4F6C-BC7D-0B9BAD456D1E}" destId="{C0A90C92-0B4A-4100-8DF5-2D5B01C44CD2}" srcOrd="2" destOrd="0" presId="urn:microsoft.com/office/officeart/2008/layout/NameandTitleOrganizationalChart"/>
    <dgm:cxn modelId="{4AB04FE6-200C-453C-A556-803A35BCDE33}" type="presParOf" srcId="{1B32E595-14F6-407D-91F2-DCD38B50DAB9}" destId="{362A669D-4C05-4968-9DFF-867E755A9763}" srcOrd="1" destOrd="0" presId="urn:microsoft.com/office/officeart/2008/layout/NameandTitleOrganizationalChart"/>
    <dgm:cxn modelId="{7414F1AC-314D-4C63-BEE3-D812074B7930}" type="presParOf" srcId="{362A669D-4C05-4968-9DFF-867E755A9763}" destId="{84F4DD34-AF64-4E5F-BEA7-462BAFE8C073}" srcOrd="0" destOrd="0" presId="urn:microsoft.com/office/officeart/2008/layout/NameandTitleOrganizationalChart"/>
    <dgm:cxn modelId="{33C95B7B-691D-4422-A7E7-D69F3F852A41}" type="presParOf" srcId="{362A669D-4C05-4968-9DFF-867E755A9763}" destId="{CC72C0F8-4974-495F-831C-D748BFB2C415}" srcOrd="1" destOrd="0" presId="urn:microsoft.com/office/officeart/2008/layout/NameandTitleOrganizationalChart"/>
    <dgm:cxn modelId="{0031535F-97D9-4181-8E84-34AEB6C797AD}" type="presParOf" srcId="{CC72C0F8-4974-495F-831C-D748BFB2C415}" destId="{D474D3DE-29B9-4E40-ACD4-E732D72D02B8}" srcOrd="0" destOrd="0" presId="urn:microsoft.com/office/officeart/2008/layout/NameandTitleOrganizationalChart"/>
    <dgm:cxn modelId="{42C182AE-467C-45FE-AD15-9A480E0985C8}" type="presParOf" srcId="{D474D3DE-29B9-4E40-ACD4-E732D72D02B8}" destId="{EEE50AAD-DEF5-43DA-9B8C-A5ACD8AC82ED}" srcOrd="0" destOrd="0" presId="urn:microsoft.com/office/officeart/2008/layout/NameandTitleOrganizationalChart"/>
    <dgm:cxn modelId="{4F311A95-1FF4-4B31-985E-ABA9B5D869FC}" type="presParOf" srcId="{D474D3DE-29B9-4E40-ACD4-E732D72D02B8}" destId="{18EBAF01-7AC7-4583-8754-3BA8858BE52A}" srcOrd="1" destOrd="0" presId="urn:microsoft.com/office/officeart/2008/layout/NameandTitleOrganizationalChart"/>
    <dgm:cxn modelId="{4A88B0BC-D1AF-4ED0-9BCA-10CFDB343FA1}" type="presParOf" srcId="{D474D3DE-29B9-4E40-ACD4-E732D72D02B8}" destId="{14D9F4D4-1E25-481D-8ECC-DAAA34E160DB}" srcOrd="2" destOrd="0" presId="urn:microsoft.com/office/officeart/2008/layout/NameandTitleOrganizationalChart"/>
    <dgm:cxn modelId="{21B7F5BF-5F4D-4AFA-B438-61F03783437F}" type="presParOf" srcId="{CC72C0F8-4974-495F-831C-D748BFB2C415}" destId="{B6BA17D6-1994-408A-9481-4536F0CF889E}" srcOrd="1" destOrd="0" presId="urn:microsoft.com/office/officeart/2008/layout/NameandTitleOrganizationalChart"/>
    <dgm:cxn modelId="{84DA6D69-818F-4B16-B5B1-001FFBEC0B82}" type="presParOf" srcId="{B6BA17D6-1994-408A-9481-4536F0CF889E}" destId="{1278C499-8049-4DEA-AF54-1168067B53E9}" srcOrd="0" destOrd="0" presId="urn:microsoft.com/office/officeart/2008/layout/NameandTitleOrganizationalChart"/>
    <dgm:cxn modelId="{7E743903-2714-49BE-A2A0-F2FED31BAA97}" type="presParOf" srcId="{B6BA17D6-1994-408A-9481-4536F0CF889E}" destId="{CEE198BD-C74B-4D7B-BBF9-CB0C16B93AF4}" srcOrd="1" destOrd="0" presId="urn:microsoft.com/office/officeart/2008/layout/NameandTitleOrganizationalChart"/>
    <dgm:cxn modelId="{7EC5B362-1F96-439F-82D8-B0F5F4E3430F}" type="presParOf" srcId="{CEE198BD-C74B-4D7B-BBF9-CB0C16B93AF4}" destId="{53033475-4E59-4351-BE3D-888E316E5DC9}" srcOrd="0" destOrd="0" presId="urn:microsoft.com/office/officeart/2008/layout/NameandTitleOrganizationalChart"/>
    <dgm:cxn modelId="{A92767D6-A495-4911-A6FE-2766E3590AD3}" type="presParOf" srcId="{53033475-4E59-4351-BE3D-888E316E5DC9}" destId="{23046E5E-D3E9-461E-B672-FDB72CC81691}" srcOrd="0" destOrd="0" presId="urn:microsoft.com/office/officeart/2008/layout/NameandTitleOrganizationalChart"/>
    <dgm:cxn modelId="{3E4A2DCF-5D01-4E37-9D57-37D97269EE7D}" type="presParOf" srcId="{53033475-4E59-4351-BE3D-888E316E5DC9}" destId="{1A373AF2-1581-4B91-8715-2BFA84ECB962}" srcOrd="1" destOrd="0" presId="urn:microsoft.com/office/officeart/2008/layout/NameandTitleOrganizationalChart"/>
    <dgm:cxn modelId="{165E185D-A24E-45C5-92DC-B4EEB9F69238}" type="presParOf" srcId="{53033475-4E59-4351-BE3D-888E316E5DC9}" destId="{A6450561-2EC4-487B-922C-2F04D697E77C}" srcOrd="2" destOrd="0" presId="urn:microsoft.com/office/officeart/2008/layout/NameandTitleOrganizationalChart"/>
    <dgm:cxn modelId="{7EF14A82-F8A9-433E-B6B5-78C22D08CB1D}" type="presParOf" srcId="{CEE198BD-C74B-4D7B-BBF9-CB0C16B93AF4}" destId="{36C1E03E-1104-4060-8C31-929D93366864}" srcOrd="1" destOrd="0" presId="urn:microsoft.com/office/officeart/2008/layout/NameandTitleOrganizationalChart"/>
    <dgm:cxn modelId="{AFD08F92-B696-4AB4-9588-AF45A66A0985}" type="presParOf" srcId="{CEE198BD-C74B-4D7B-BBF9-CB0C16B93AF4}" destId="{469172B9-0F97-4B1F-BF08-47B80DF81818}" srcOrd="2" destOrd="0" presId="urn:microsoft.com/office/officeart/2008/layout/NameandTitleOrganizationalChart"/>
    <dgm:cxn modelId="{BF1C8381-9446-40CA-A2B2-F0BDBA95EBCE}" type="presParOf" srcId="{CC72C0F8-4974-495F-831C-D748BFB2C415}" destId="{A28FAE8A-9323-42ED-B9C4-BE62EED7873C}" srcOrd="2" destOrd="0" presId="urn:microsoft.com/office/officeart/2008/layout/NameandTitleOrganizationalChart"/>
    <dgm:cxn modelId="{5FFAE50C-5578-4067-B951-6F6C16BA237A}" type="presParOf" srcId="{1B32E595-14F6-407D-91F2-DCD38B50DAB9}" destId="{BF14329B-1C6D-44C4-AC96-837A5AAF9674}" srcOrd="2" destOrd="0" presId="urn:microsoft.com/office/officeart/2008/layout/NameandTitleOrganizationalChart"/>
    <dgm:cxn modelId="{05EEC10B-FED8-4888-88D2-5A81750747E0}" type="presParOf" srcId="{9AFCFF92-2AB5-4A02-8127-6A73DB177F05}" destId="{B731878F-0372-4F40-A4E0-02C95E135F21}" srcOrd="2" destOrd="0" presId="urn:microsoft.com/office/officeart/2008/layout/NameandTitleOrganizationalChart"/>
    <dgm:cxn modelId="{C4AAC60C-AB72-49FD-B945-40AD62CC96F2}" type="presParOf" srcId="{0AAD022B-7295-4755-9F21-65C30B8843E7}" destId="{498587D2-6F0C-4CB6-B67C-28ABA9BE5005}" srcOrd="2" destOrd="0" presId="urn:microsoft.com/office/officeart/2008/layout/NameandTitleOrganizationalChart"/>
    <dgm:cxn modelId="{632F097F-050A-4504-B47A-ABA2C5A51F5A}" type="presParOf" srcId="{6EDE48AC-677A-4EBE-A12D-05F34E4EC0BE}" destId="{E3410BD5-9BDE-4678-BD95-EB7FA5DFF662}" srcOrd="2" destOrd="0" presId="urn:microsoft.com/office/officeart/2008/layout/NameandTitleOrganizationalChart"/>
    <dgm:cxn modelId="{D1D5C441-34B3-4010-B4EA-78B077DF48DE}" type="presParOf" srcId="{6EDE48AC-677A-4EBE-A12D-05F34E4EC0BE}" destId="{768C4FC3-7DC3-4DD8-BC27-29EDBB9F5696}" srcOrd="3" destOrd="0" presId="urn:microsoft.com/office/officeart/2008/layout/NameandTitleOrganizationalChart"/>
    <dgm:cxn modelId="{E4B9B31F-EAF7-430C-8064-0731E1364DF6}" type="presParOf" srcId="{768C4FC3-7DC3-4DD8-BC27-29EDBB9F5696}" destId="{61BEE7B6-5E99-458A-8251-EC42A62F2FB9}" srcOrd="0" destOrd="0" presId="urn:microsoft.com/office/officeart/2008/layout/NameandTitleOrganizationalChart"/>
    <dgm:cxn modelId="{35FD8EEE-3C82-4278-8A13-685951076EF9}" type="presParOf" srcId="{61BEE7B6-5E99-458A-8251-EC42A62F2FB9}" destId="{E9E72ABA-11CF-452C-9E4D-621B89C0297D}" srcOrd="0" destOrd="0" presId="urn:microsoft.com/office/officeart/2008/layout/NameandTitleOrganizationalChart"/>
    <dgm:cxn modelId="{DBE02FC5-7817-49D2-A143-E568D1FA4B92}" type="presParOf" srcId="{61BEE7B6-5E99-458A-8251-EC42A62F2FB9}" destId="{2CA04609-E56F-4431-B06C-49746712AE57}" srcOrd="1" destOrd="0" presId="urn:microsoft.com/office/officeart/2008/layout/NameandTitleOrganizationalChart"/>
    <dgm:cxn modelId="{48A0396E-788B-441E-927C-3A0F3124B074}" type="presParOf" srcId="{61BEE7B6-5E99-458A-8251-EC42A62F2FB9}" destId="{46ECE50B-E039-41A5-BB47-56228E27ACF3}" srcOrd="2" destOrd="0" presId="urn:microsoft.com/office/officeart/2008/layout/NameandTitleOrganizationalChart"/>
    <dgm:cxn modelId="{06BA02BF-6458-4FC8-964C-99F9C66E8B49}" type="presParOf" srcId="{768C4FC3-7DC3-4DD8-BC27-29EDBB9F5696}" destId="{CEB9E9D4-439F-48AC-A1A3-97F5A89A8941}" srcOrd="1" destOrd="0" presId="urn:microsoft.com/office/officeart/2008/layout/NameandTitleOrganizationalChart"/>
    <dgm:cxn modelId="{328F8F3F-8BD8-405A-95EE-2FF93C3CE7FD}" type="presParOf" srcId="{CEB9E9D4-439F-48AC-A1A3-97F5A89A8941}" destId="{BC725030-5F05-45D9-A859-25F815DA96C5}" srcOrd="0" destOrd="0" presId="urn:microsoft.com/office/officeart/2008/layout/NameandTitleOrganizationalChart"/>
    <dgm:cxn modelId="{87A1D7B0-B13B-4012-B55A-C2D70DED0AC0}" type="presParOf" srcId="{CEB9E9D4-439F-48AC-A1A3-97F5A89A8941}" destId="{99D13291-740D-4B20-A15E-E21FFEE1A666}" srcOrd="1" destOrd="0" presId="urn:microsoft.com/office/officeart/2008/layout/NameandTitleOrganizationalChart"/>
    <dgm:cxn modelId="{CE57B93B-8201-4491-B64C-4F65FFB55F83}" type="presParOf" srcId="{99D13291-740D-4B20-A15E-E21FFEE1A666}" destId="{645363EA-8388-487A-871F-EB276AC4962C}" srcOrd="0" destOrd="0" presId="urn:microsoft.com/office/officeart/2008/layout/NameandTitleOrganizationalChart"/>
    <dgm:cxn modelId="{B8881705-396B-45BD-8465-0CCF91976664}" type="presParOf" srcId="{645363EA-8388-487A-871F-EB276AC4962C}" destId="{24B0C280-91BD-4B91-8B19-C5EBD81F26C7}" srcOrd="0" destOrd="0" presId="urn:microsoft.com/office/officeart/2008/layout/NameandTitleOrganizationalChart"/>
    <dgm:cxn modelId="{ABCFF2B2-CE49-482B-BCBA-A8A8D2F9E225}" type="presParOf" srcId="{645363EA-8388-487A-871F-EB276AC4962C}" destId="{ED471DC1-62CB-42A7-B893-2A6A9D9BEFD2}" srcOrd="1" destOrd="0" presId="urn:microsoft.com/office/officeart/2008/layout/NameandTitleOrganizationalChart"/>
    <dgm:cxn modelId="{A1C4E778-9F02-4B7F-B340-4836F4097730}" type="presParOf" srcId="{645363EA-8388-487A-871F-EB276AC4962C}" destId="{2584E7FA-95A5-4A7C-91E6-4894028BB5D2}" srcOrd="2" destOrd="0" presId="urn:microsoft.com/office/officeart/2008/layout/NameandTitleOrganizationalChart"/>
    <dgm:cxn modelId="{46156912-3BB5-4A9F-914A-4372B7D6DD32}" type="presParOf" srcId="{99D13291-740D-4B20-A15E-E21FFEE1A666}" destId="{15E6B19C-BBB2-4334-8776-53E0E202EEE3}" srcOrd="1" destOrd="0" presId="urn:microsoft.com/office/officeart/2008/layout/NameandTitleOrganizationalChart"/>
    <dgm:cxn modelId="{C25A55FA-A237-4424-8D03-479D387F2365}" type="presParOf" srcId="{15E6B19C-BBB2-4334-8776-53E0E202EEE3}" destId="{0FD81655-D07E-4302-A117-ADFB86F546AD}" srcOrd="0" destOrd="0" presId="urn:microsoft.com/office/officeart/2008/layout/NameandTitleOrganizationalChart"/>
    <dgm:cxn modelId="{5EF0C9D4-B9B2-4D5F-A7CB-05EE8A212F90}" type="presParOf" srcId="{15E6B19C-BBB2-4334-8776-53E0E202EEE3}" destId="{6C62E941-BF1D-4012-93F7-680741256483}" srcOrd="1" destOrd="0" presId="urn:microsoft.com/office/officeart/2008/layout/NameandTitleOrganizationalChart"/>
    <dgm:cxn modelId="{32C6CDA4-35BE-4C08-883D-554161CEDB7A}" type="presParOf" srcId="{6C62E941-BF1D-4012-93F7-680741256483}" destId="{45E7A913-9EEF-43D4-B13F-E3C920F7D43C}" srcOrd="0" destOrd="0" presId="urn:microsoft.com/office/officeart/2008/layout/NameandTitleOrganizationalChart"/>
    <dgm:cxn modelId="{10709339-6B27-4D68-9DEB-1CE6C9E44FA7}" type="presParOf" srcId="{45E7A913-9EEF-43D4-B13F-E3C920F7D43C}" destId="{5DFC6A5D-BAC2-4BE6-9B0B-03E8DBDB84C5}" srcOrd="0" destOrd="0" presId="urn:microsoft.com/office/officeart/2008/layout/NameandTitleOrganizationalChart"/>
    <dgm:cxn modelId="{D76AC781-AFF4-4AB1-B7BB-FC040E2C9A0D}" type="presParOf" srcId="{45E7A913-9EEF-43D4-B13F-E3C920F7D43C}" destId="{6D296E4D-D813-4865-8720-D04234F51A60}" srcOrd="1" destOrd="0" presId="urn:microsoft.com/office/officeart/2008/layout/NameandTitleOrganizationalChart"/>
    <dgm:cxn modelId="{2C27036B-D922-4A0D-96B7-C8E1DB2165FD}" type="presParOf" srcId="{45E7A913-9EEF-43D4-B13F-E3C920F7D43C}" destId="{67DC89C7-2367-4F84-B067-6FF5D449C57C}" srcOrd="2" destOrd="0" presId="urn:microsoft.com/office/officeart/2008/layout/NameandTitleOrganizationalChart"/>
    <dgm:cxn modelId="{2E0AF4AD-960D-45AB-A310-96176634EACE}" type="presParOf" srcId="{6C62E941-BF1D-4012-93F7-680741256483}" destId="{3ABB7A94-E263-407F-BB28-D3EC70A1D050}" srcOrd="1" destOrd="0" presId="urn:microsoft.com/office/officeart/2008/layout/NameandTitleOrganizationalChart"/>
    <dgm:cxn modelId="{11FD44E2-FC70-4095-91A7-CD1705454963}" type="presParOf" srcId="{3ABB7A94-E263-407F-BB28-D3EC70A1D050}" destId="{9BE96127-9E59-406D-B062-19321719621E}" srcOrd="0" destOrd="0" presId="urn:microsoft.com/office/officeart/2008/layout/NameandTitleOrganizationalChart"/>
    <dgm:cxn modelId="{BFA7C620-FBD9-47DF-83E1-20F54FAAF2C7}" type="presParOf" srcId="{3ABB7A94-E263-407F-BB28-D3EC70A1D050}" destId="{3242D125-6FA9-4AA8-B1C9-9FCFE276E8C6}" srcOrd="1" destOrd="0" presId="urn:microsoft.com/office/officeart/2008/layout/NameandTitleOrganizationalChart"/>
    <dgm:cxn modelId="{E4A54109-5DF4-4F9B-B19E-F6F7EFBD2327}" type="presParOf" srcId="{3242D125-6FA9-4AA8-B1C9-9FCFE276E8C6}" destId="{9BC0B558-F801-4F2E-8C31-914B02EC7E9F}" srcOrd="0" destOrd="0" presId="urn:microsoft.com/office/officeart/2008/layout/NameandTitleOrganizationalChart"/>
    <dgm:cxn modelId="{9B45BE54-F1F2-461C-9BE4-6FEEA3F1B1CD}" type="presParOf" srcId="{9BC0B558-F801-4F2E-8C31-914B02EC7E9F}" destId="{D5E45263-9BEE-4345-840A-3EE420A06D8F}" srcOrd="0" destOrd="0" presId="urn:microsoft.com/office/officeart/2008/layout/NameandTitleOrganizationalChart"/>
    <dgm:cxn modelId="{9669189C-25EC-4328-913A-F7FCA6F30CD2}" type="presParOf" srcId="{9BC0B558-F801-4F2E-8C31-914B02EC7E9F}" destId="{C9273F1A-7272-4643-9C99-A0608DE4799A}" srcOrd="1" destOrd="0" presId="urn:microsoft.com/office/officeart/2008/layout/NameandTitleOrganizationalChart"/>
    <dgm:cxn modelId="{4A3C6AD3-943E-4B82-A644-22554668633A}" type="presParOf" srcId="{9BC0B558-F801-4F2E-8C31-914B02EC7E9F}" destId="{ED391448-C7AB-4DFE-BB08-F7C8CCAADCB6}" srcOrd="2" destOrd="0" presId="urn:microsoft.com/office/officeart/2008/layout/NameandTitleOrganizationalChart"/>
    <dgm:cxn modelId="{0D15292B-B8E4-466B-8319-3264AE45FAEB}" type="presParOf" srcId="{3242D125-6FA9-4AA8-B1C9-9FCFE276E8C6}" destId="{336C037E-3535-45FD-B06B-3271F012E183}" srcOrd="1" destOrd="0" presId="urn:microsoft.com/office/officeart/2008/layout/NameandTitleOrganizationalChart"/>
    <dgm:cxn modelId="{FE47F55B-079A-4C7C-8FDB-CACD0E0742DA}" type="presParOf" srcId="{336C037E-3535-45FD-B06B-3271F012E183}" destId="{474E8877-10EE-4698-BD31-C54B2E050F15}" srcOrd="0" destOrd="0" presId="urn:microsoft.com/office/officeart/2008/layout/NameandTitleOrganizationalChart"/>
    <dgm:cxn modelId="{160DE098-9CFF-447B-A893-F6FAC2BDCD24}" type="presParOf" srcId="{336C037E-3535-45FD-B06B-3271F012E183}" destId="{C33140DF-5099-4E92-8BB3-274484DFCAEC}" srcOrd="1" destOrd="0" presId="urn:microsoft.com/office/officeart/2008/layout/NameandTitleOrganizationalChart"/>
    <dgm:cxn modelId="{B49A43BA-189D-47DE-AADE-79E5A702F180}" type="presParOf" srcId="{C33140DF-5099-4E92-8BB3-274484DFCAEC}" destId="{03FDF8CF-62B3-4A8C-81D3-63E04D277E4E}" srcOrd="0" destOrd="0" presId="urn:microsoft.com/office/officeart/2008/layout/NameandTitleOrganizationalChart"/>
    <dgm:cxn modelId="{28D50786-257E-4AA0-A862-56EC691A13F9}" type="presParOf" srcId="{03FDF8CF-62B3-4A8C-81D3-63E04D277E4E}" destId="{580B06F1-8163-4C99-B313-5397D8ACBAB3}" srcOrd="0" destOrd="0" presId="urn:microsoft.com/office/officeart/2008/layout/NameandTitleOrganizationalChart"/>
    <dgm:cxn modelId="{48250AC3-F886-45A0-8E79-1D8B67D165FB}" type="presParOf" srcId="{03FDF8CF-62B3-4A8C-81D3-63E04D277E4E}" destId="{F5B5FEAC-38D8-4232-85F5-40505AEC84EB}" srcOrd="1" destOrd="0" presId="urn:microsoft.com/office/officeart/2008/layout/NameandTitleOrganizationalChart"/>
    <dgm:cxn modelId="{55D3F0A5-48BA-499F-B006-E4C63A534C55}" type="presParOf" srcId="{03FDF8CF-62B3-4A8C-81D3-63E04D277E4E}" destId="{1BFFF8D7-6C3E-4C89-8B01-C96D8FCDF30B}" srcOrd="2" destOrd="0" presId="urn:microsoft.com/office/officeart/2008/layout/NameandTitleOrganizationalChart"/>
    <dgm:cxn modelId="{833D328E-BE26-4062-8BFB-197CBF6AA2E6}" type="presParOf" srcId="{C33140DF-5099-4E92-8BB3-274484DFCAEC}" destId="{D67EA0B9-1FD0-455C-98E2-A1AF3D75374C}" srcOrd="1" destOrd="0" presId="urn:microsoft.com/office/officeart/2008/layout/NameandTitleOrganizationalChart"/>
    <dgm:cxn modelId="{652F1A6F-393B-41C6-894B-FA2D2D28C36D}" type="presParOf" srcId="{C33140DF-5099-4E92-8BB3-274484DFCAEC}" destId="{42B743DC-20B6-43E9-9DE6-5B6DE180A334}" srcOrd="2" destOrd="0" presId="urn:microsoft.com/office/officeart/2008/layout/NameandTitleOrganizationalChart"/>
    <dgm:cxn modelId="{1711ED98-19F7-4407-A155-D2D69E345B8B}" type="presParOf" srcId="{3242D125-6FA9-4AA8-B1C9-9FCFE276E8C6}" destId="{689EB7DE-8539-4C64-AEA5-E1F9EBEB3C9B}" srcOrd="2" destOrd="0" presId="urn:microsoft.com/office/officeart/2008/layout/NameandTitleOrganizationalChart"/>
    <dgm:cxn modelId="{228B82CB-E756-40E0-91CF-A9DE91A5645B}" type="presParOf" srcId="{6C62E941-BF1D-4012-93F7-680741256483}" destId="{A516D5D5-B822-4FB5-9411-6E526EE768EC}" srcOrd="2" destOrd="0" presId="urn:microsoft.com/office/officeart/2008/layout/NameandTitleOrganizationalChart"/>
    <dgm:cxn modelId="{435E12A7-BB3A-4BA5-93A2-EB3C616EDADD}" type="presParOf" srcId="{99D13291-740D-4B20-A15E-E21FFEE1A666}" destId="{9B00B789-5F3A-4FBD-AFDF-6A05C75759DA}" srcOrd="2" destOrd="0" presId="urn:microsoft.com/office/officeart/2008/layout/NameandTitleOrganizationalChart"/>
    <dgm:cxn modelId="{D9A1A00C-84ED-450C-8B63-9B13191C104A}" type="presParOf" srcId="{768C4FC3-7DC3-4DD8-BC27-29EDBB9F5696}" destId="{3EAAD953-601A-47AF-A15F-7C36FF4FD97D}" srcOrd="2" destOrd="0" presId="urn:microsoft.com/office/officeart/2008/layout/NameandTitleOrganizationalChart"/>
    <dgm:cxn modelId="{109A5A80-15D5-4A90-9701-BD84975E9701}" type="presParOf" srcId="{6EDE48AC-677A-4EBE-A12D-05F34E4EC0BE}" destId="{AB3A8ED9-F8CC-4226-B1C1-DB4D1AC9DE2B}" srcOrd="4" destOrd="0" presId="urn:microsoft.com/office/officeart/2008/layout/NameandTitleOrganizationalChart"/>
    <dgm:cxn modelId="{1D67AC8D-7FAB-4C38-9A51-BD6860CCCDB8}" type="presParOf" srcId="{6EDE48AC-677A-4EBE-A12D-05F34E4EC0BE}" destId="{0A082CD6-2823-4492-B518-826752D96351}" srcOrd="5" destOrd="0" presId="urn:microsoft.com/office/officeart/2008/layout/NameandTitleOrganizationalChart"/>
    <dgm:cxn modelId="{16951F62-2292-4846-885D-90F8EC24F503}" type="presParOf" srcId="{0A082CD6-2823-4492-B518-826752D96351}" destId="{96266F74-87B7-496A-BB65-BB2025B4028E}" srcOrd="0" destOrd="0" presId="urn:microsoft.com/office/officeart/2008/layout/NameandTitleOrganizationalChart"/>
    <dgm:cxn modelId="{865AC1EC-552E-4654-8FAD-C75337F43C38}" type="presParOf" srcId="{96266F74-87B7-496A-BB65-BB2025B4028E}" destId="{B719C775-E5D9-42EC-BD06-D614381EDC12}" srcOrd="0" destOrd="0" presId="urn:microsoft.com/office/officeart/2008/layout/NameandTitleOrganizationalChart"/>
    <dgm:cxn modelId="{140A32BB-D134-46AF-B22C-5685B9BA0988}" type="presParOf" srcId="{96266F74-87B7-496A-BB65-BB2025B4028E}" destId="{93764B90-13C2-44F1-8E95-A1BAF78F628F}" srcOrd="1" destOrd="0" presId="urn:microsoft.com/office/officeart/2008/layout/NameandTitleOrganizationalChart"/>
    <dgm:cxn modelId="{1514209E-B5A0-474C-A795-E852E4127A07}" type="presParOf" srcId="{96266F74-87B7-496A-BB65-BB2025B4028E}" destId="{97E1B8F4-9A7D-4733-BD15-FBFFBA80EE80}" srcOrd="2" destOrd="0" presId="urn:microsoft.com/office/officeart/2008/layout/NameandTitleOrganizationalChart"/>
    <dgm:cxn modelId="{7A351750-D4E6-4792-A97C-E1037F365A90}" type="presParOf" srcId="{0A082CD6-2823-4492-B518-826752D96351}" destId="{FE598BAF-273E-450F-A83A-6024BD086838}" srcOrd="1" destOrd="0" presId="urn:microsoft.com/office/officeart/2008/layout/NameandTitleOrganizationalChart"/>
    <dgm:cxn modelId="{FA71CBA5-7802-4889-B9BE-8AC2F8A7196B}" type="presParOf" srcId="{FE598BAF-273E-450F-A83A-6024BD086838}" destId="{88103E59-1D71-4437-81B4-FD783D332C65}" srcOrd="0" destOrd="0" presId="urn:microsoft.com/office/officeart/2008/layout/NameandTitleOrganizationalChart"/>
    <dgm:cxn modelId="{F42504A0-E8D8-47C6-A2B4-604D00F5B072}" type="presParOf" srcId="{FE598BAF-273E-450F-A83A-6024BD086838}" destId="{CD9322DB-2DFE-4BA7-B438-AD614E3E819D}" srcOrd="1" destOrd="0" presId="urn:microsoft.com/office/officeart/2008/layout/NameandTitleOrganizationalChart"/>
    <dgm:cxn modelId="{28363582-9059-42E2-8D46-452BE8A3194E}" type="presParOf" srcId="{CD9322DB-2DFE-4BA7-B438-AD614E3E819D}" destId="{BEB722EC-C178-48C4-9CA0-86A194016F4A}" srcOrd="0" destOrd="0" presId="urn:microsoft.com/office/officeart/2008/layout/NameandTitleOrganizationalChart"/>
    <dgm:cxn modelId="{F13F40DA-80AD-49F5-B7AC-C92D749A2995}" type="presParOf" srcId="{BEB722EC-C178-48C4-9CA0-86A194016F4A}" destId="{79B76A74-BAEA-4315-8273-0148E67E8A18}" srcOrd="0" destOrd="0" presId="urn:microsoft.com/office/officeart/2008/layout/NameandTitleOrganizationalChart"/>
    <dgm:cxn modelId="{69722EE3-65F8-42FC-A34A-C21D13DB913E}" type="presParOf" srcId="{BEB722EC-C178-48C4-9CA0-86A194016F4A}" destId="{9629FCF5-4E05-4E54-B4C7-E429BBD2396C}" srcOrd="1" destOrd="0" presId="urn:microsoft.com/office/officeart/2008/layout/NameandTitleOrganizationalChart"/>
    <dgm:cxn modelId="{9DA1F0B5-6B4B-4E2F-8062-A60D658CB7C4}" type="presParOf" srcId="{BEB722EC-C178-48C4-9CA0-86A194016F4A}" destId="{C60FF049-99D0-450E-A8EC-9447323DAF55}" srcOrd="2" destOrd="0" presId="urn:microsoft.com/office/officeart/2008/layout/NameandTitleOrganizationalChart"/>
    <dgm:cxn modelId="{69C5099C-4A40-4F08-8506-F0E8D534AEDC}" type="presParOf" srcId="{CD9322DB-2DFE-4BA7-B438-AD614E3E819D}" destId="{5F88D76F-B7E5-4987-A9DA-74D077D0B557}" srcOrd="1" destOrd="0" presId="urn:microsoft.com/office/officeart/2008/layout/NameandTitleOrganizationalChart"/>
    <dgm:cxn modelId="{97B99704-BFA8-4B6C-A547-78AD8B7EB9D0}" type="presParOf" srcId="{5F88D76F-B7E5-4987-A9DA-74D077D0B557}" destId="{6944310F-2723-4177-BE05-DA1669E8BC57}" srcOrd="0" destOrd="0" presId="urn:microsoft.com/office/officeart/2008/layout/NameandTitleOrganizationalChart"/>
    <dgm:cxn modelId="{E9B41454-761C-4C78-B033-917814E4126D}" type="presParOf" srcId="{5F88D76F-B7E5-4987-A9DA-74D077D0B557}" destId="{74D075A5-D1BD-49C0-9B6D-25745A954F05}" srcOrd="1" destOrd="0" presId="urn:microsoft.com/office/officeart/2008/layout/NameandTitleOrganizationalChart"/>
    <dgm:cxn modelId="{F84AB9BD-686E-4C05-8938-0F9E4F5B7C45}" type="presParOf" srcId="{74D075A5-D1BD-49C0-9B6D-25745A954F05}" destId="{90E18898-BF64-4726-821A-5DC6B9201171}" srcOrd="0" destOrd="0" presId="urn:microsoft.com/office/officeart/2008/layout/NameandTitleOrganizationalChart"/>
    <dgm:cxn modelId="{70332F8D-D788-4732-A290-8B0F6E5B23AC}" type="presParOf" srcId="{90E18898-BF64-4726-821A-5DC6B9201171}" destId="{5216A9F5-E130-42FF-965A-D297A93D3DBB}" srcOrd="0" destOrd="0" presId="urn:microsoft.com/office/officeart/2008/layout/NameandTitleOrganizationalChart"/>
    <dgm:cxn modelId="{8F367879-AF9F-401A-879F-9DA8D075180E}" type="presParOf" srcId="{90E18898-BF64-4726-821A-5DC6B9201171}" destId="{EBE64891-A72F-403B-B1F1-92F03DF23CA1}" srcOrd="1" destOrd="0" presId="urn:microsoft.com/office/officeart/2008/layout/NameandTitleOrganizationalChart"/>
    <dgm:cxn modelId="{793D350C-BFB6-4628-A2E4-0E5425B5140E}" type="presParOf" srcId="{90E18898-BF64-4726-821A-5DC6B9201171}" destId="{8266C301-22E4-4586-B04C-89A7F6D20ACB}" srcOrd="2" destOrd="0" presId="urn:microsoft.com/office/officeart/2008/layout/NameandTitleOrganizationalChart"/>
    <dgm:cxn modelId="{D13E7CCB-1CD5-426C-8F0B-72F01458C246}" type="presParOf" srcId="{74D075A5-D1BD-49C0-9B6D-25745A954F05}" destId="{76271B85-5A71-4344-B2D6-A72925B9672F}" srcOrd="1" destOrd="0" presId="urn:microsoft.com/office/officeart/2008/layout/NameandTitleOrganizationalChart"/>
    <dgm:cxn modelId="{FA18790E-5CA3-4606-9676-F322E0D9230C}" type="presParOf" srcId="{76271B85-5A71-4344-B2D6-A72925B9672F}" destId="{6F3D01AA-1C8B-46BC-BB97-14196CE7DEEB}" srcOrd="0" destOrd="0" presId="urn:microsoft.com/office/officeart/2008/layout/NameandTitleOrganizationalChart"/>
    <dgm:cxn modelId="{9F6F659F-99A4-44B7-B229-527F33703C95}" type="presParOf" srcId="{76271B85-5A71-4344-B2D6-A72925B9672F}" destId="{574C24E5-BC03-49DC-861E-F33FB261E697}" srcOrd="1" destOrd="0" presId="urn:microsoft.com/office/officeart/2008/layout/NameandTitleOrganizationalChart"/>
    <dgm:cxn modelId="{7394E233-1C78-493B-B765-F95187C5803A}" type="presParOf" srcId="{574C24E5-BC03-49DC-861E-F33FB261E697}" destId="{7765B9E7-3B38-49C4-B1AF-5AFA28196E84}" srcOrd="0" destOrd="0" presId="urn:microsoft.com/office/officeart/2008/layout/NameandTitleOrganizationalChart"/>
    <dgm:cxn modelId="{26DE0578-63D7-43CE-969B-259CB91CEC1F}" type="presParOf" srcId="{7765B9E7-3B38-49C4-B1AF-5AFA28196E84}" destId="{4E81E1F7-757E-49D9-A875-47B6BB1B0D19}" srcOrd="0" destOrd="0" presId="urn:microsoft.com/office/officeart/2008/layout/NameandTitleOrganizationalChart"/>
    <dgm:cxn modelId="{AD95D79B-EF99-4558-B6E4-798D4D2A966A}" type="presParOf" srcId="{7765B9E7-3B38-49C4-B1AF-5AFA28196E84}" destId="{70A64FBB-9465-4AD1-8BA0-E9357A5563C6}" srcOrd="1" destOrd="0" presId="urn:microsoft.com/office/officeart/2008/layout/NameandTitleOrganizationalChart"/>
    <dgm:cxn modelId="{75E235E3-B54F-44A3-A621-E2AAB6F1AEB7}" type="presParOf" srcId="{7765B9E7-3B38-49C4-B1AF-5AFA28196E84}" destId="{783A602A-D4BB-4647-A442-73426B284432}" srcOrd="2" destOrd="0" presId="urn:microsoft.com/office/officeart/2008/layout/NameandTitleOrganizationalChart"/>
    <dgm:cxn modelId="{B157BD4C-CD9E-4B35-8488-4B76B12275FD}" type="presParOf" srcId="{574C24E5-BC03-49DC-861E-F33FB261E697}" destId="{B089ABBD-0793-4205-A7FD-08EB6AB1C97E}" srcOrd="1" destOrd="0" presId="urn:microsoft.com/office/officeart/2008/layout/NameandTitleOrganizationalChart"/>
    <dgm:cxn modelId="{0C863366-B557-4F13-942E-394F231C1B7F}" type="presParOf" srcId="{B089ABBD-0793-4205-A7FD-08EB6AB1C97E}" destId="{459D4048-20BF-44BD-A09D-6B29DE942C7A}" srcOrd="0" destOrd="0" presId="urn:microsoft.com/office/officeart/2008/layout/NameandTitleOrganizationalChart"/>
    <dgm:cxn modelId="{CE011488-8B99-4E70-8CE2-097EB93FFAA8}" type="presParOf" srcId="{B089ABBD-0793-4205-A7FD-08EB6AB1C97E}" destId="{6B6830A6-FC53-4120-9787-CC3E97D5A9C4}" srcOrd="1" destOrd="0" presId="urn:microsoft.com/office/officeart/2008/layout/NameandTitleOrganizationalChart"/>
    <dgm:cxn modelId="{6BE4CC41-286F-459E-8341-B05BB6458C1B}" type="presParOf" srcId="{6B6830A6-FC53-4120-9787-CC3E97D5A9C4}" destId="{D34C6612-216C-4D61-9E2B-F82C25FA5DDC}" srcOrd="0" destOrd="0" presId="urn:microsoft.com/office/officeart/2008/layout/NameandTitleOrganizationalChart"/>
    <dgm:cxn modelId="{8F087603-38B3-4D49-96A2-55D0B8B2A04D}" type="presParOf" srcId="{D34C6612-216C-4D61-9E2B-F82C25FA5DDC}" destId="{62ADF72B-FF24-4EA7-A389-A31E1C37A5C4}" srcOrd="0" destOrd="0" presId="urn:microsoft.com/office/officeart/2008/layout/NameandTitleOrganizationalChart"/>
    <dgm:cxn modelId="{DAB37441-B8DA-43AA-BF1A-0A01C26C66BC}" type="presParOf" srcId="{D34C6612-216C-4D61-9E2B-F82C25FA5DDC}" destId="{41A4F8B0-0771-4BAD-B62A-6AB3642E1A38}" srcOrd="1" destOrd="0" presId="urn:microsoft.com/office/officeart/2008/layout/NameandTitleOrganizationalChart"/>
    <dgm:cxn modelId="{4C4FCF8F-FE76-442C-B2ED-2BD688C582BB}" type="presParOf" srcId="{D34C6612-216C-4D61-9E2B-F82C25FA5DDC}" destId="{D923273E-71E8-4F42-B262-C85D806A8A26}" srcOrd="2" destOrd="0" presId="urn:microsoft.com/office/officeart/2008/layout/NameandTitleOrganizationalChart"/>
    <dgm:cxn modelId="{8D2DFC49-1B73-41CA-A65A-F04D7F7C0FDE}" type="presParOf" srcId="{6B6830A6-FC53-4120-9787-CC3E97D5A9C4}" destId="{D147CB42-771D-49A2-A743-85273EEB43EC}" srcOrd="1" destOrd="0" presId="urn:microsoft.com/office/officeart/2008/layout/NameandTitleOrganizationalChart"/>
    <dgm:cxn modelId="{FBE253A1-BD7E-4B6D-958F-0252F4073F8A}" type="presParOf" srcId="{6B6830A6-FC53-4120-9787-CC3E97D5A9C4}" destId="{9FA42BEE-1A4D-4A59-BE61-E1A9A5DB64CD}" srcOrd="2" destOrd="0" presId="urn:microsoft.com/office/officeart/2008/layout/NameandTitleOrganizationalChart"/>
    <dgm:cxn modelId="{38D3BCC2-9FCD-4ECA-8771-27E3C6648D26}" type="presParOf" srcId="{574C24E5-BC03-49DC-861E-F33FB261E697}" destId="{51F2EF3F-A985-4CE6-B0B2-D53C4482F4FD}" srcOrd="2" destOrd="0" presId="urn:microsoft.com/office/officeart/2008/layout/NameandTitleOrganizationalChart"/>
    <dgm:cxn modelId="{813AA091-D371-41B7-938F-4881FC173C0C}" type="presParOf" srcId="{74D075A5-D1BD-49C0-9B6D-25745A954F05}" destId="{6C426853-F7C5-4F2C-BE1A-E7A9C406F396}" srcOrd="2" destOrd="0" presId="urn:microsoft.com/office/officeart/2008/layout/NameandTitleOrganizationalChart"/>
    <dgm:cxn modelId="{1C7840B0-C17D-45E9-A425-38D640E510B7}" type="presParOf" srcId="{CD9322DB-2DFE-4BA7-B438-AD614E3E819D}" destId="{E4773B05-A4E9-4A5C-BD6D-F83F68E7E356}" srcOrd="2" destOrd="0" presId="urn:microsoft.com/office/officeart/2008/layout/NameandTitleOrganizationalChart"/>
    <dgm:cxn modelId="{8CCEA3A9-A324-48F4-89F7-CEFA551B9DF2}" type="presParOf" srcId="{0A082CD6-2823-4492-B518-826752D96351}" destId="{7F12A1B8-D06E-4660-A932-47D77FC4C3AA}" srcOrd="2" destOrd="0" presId="urn:microsoft.com/office/officeart/2008/layout/NameandTitleOrganizationalChart"/>
    <dgm:cxn modelId="{771FD3A4-F6B7-4DEC-BD6F-9A31B3C04AE1}" type="presParOf" srcId="{6EDE48AC-677A-4EBE-A12D-05F34E4EC0BE}" destId="{2C6EAB14-60DE-484E-939C-01847F5E1388}" srcOrd="6" destOrd="0" presId="urn:microsoft.com/office/officeart/2008/layout/NameandTitleOrganizationalChart"/>
    <dgm:cxn modelId="{642C3B4C-ED76-4058-8D16-F1F011F7B8BA}" type="presParOf" srcId="{6EDE48AC-677A-4EBE-A12D-05F34E4EC0BE}" destId="{EA8F76EF-EC40-4AFE-A06B-FF03EDF104EF}" srcOrd="7" destOrd="0" presId="urn:microsoft.com/office/officeart/2008/layout/NameandTitleOrganizationalChart"/>
    <dgm:cxn modelId="{FB4CB983-54BC-44F9-8785-B11143EF4A12}" type="presParOf" srcId="{EA8F76EF-EC40-4AFE-A06B-FF03EDF104EF}" destId="{3B35ABC7-7C3F-4ED5-980C-0B782A431E25}" srcOrd="0" destOrd="0" presId="urn:microsoft.com/office/officeart/2008/layout/NameandTitleOrganizationalChart"/>
    <dgm:cxn modelId="{29326BF4-A020-4607-88E3-A98AE43A1CF2}" type="presParOf" srcId="{3B35ABC7-7C3F-4ED5-980C-0B782A431E25}" destId="{68D60E2F-60B8-4742-B196-348E42C560A4}" srcOrd="0" destOrd="0" presId="urn:microsoft.com/office/officeart/2008/layout/NameandTitleOrganizationalChart"/>
    <dgm:cxn modelId="{802A8E09-9154-469D-9A70-617467B73B39}" type="presParOf" srcId="{3B35ABC7-7C3F-4ED5-980C-0B782A431E25}" destId="{B9CE067C-5E63-4389-92CC-6F4940237544}" srcOrd="1" destOrd="0" presId="urn:microsoft.com/office/officeart/2008/layout/NameandTitleOrganizationalChart"/>
    <dgm:cxn modelId="{FB4D407B-5D55-4293-95F6-D52E502D9599}" type="presParOf" srcId="{3B35ABC7-7C3F-4ED5-980C-0B782A431E25}" destId="{995F03C3-31D6-4853-9353-8B7ED2C23B76}" srcOrd="2" destOrd="0" presId="urn:microsoft.com/office/officeart/2008/layout/NameandTitleOrganizationalChart"/>
    <dgm:cxn modelId="{C0BF1F22-8387-4A02-9761-6EB5991B92B0}" type="presParOf" srcId="{EA8F76EF-EC40-4AFE-A06B-FF03EDF104EF}" destId="{72390FE0-062F-4BAB-80F1-237B9B3C5B7E}" srcOrd="1" destOrd="0" presId="urn:microsoft.com/office/officeart/2008/layout/NameandTitleOrganizationalChart"/>
    <dgm:cxn modelId="{88546ACA-82B9-4FA4-B13B-5427962D4D38}" type="presParOf" srcId="{EA8F76EF-EC40-4AFE-A06B-FF03EDF104EF}" destId="{F4273E53-69C2-497D-8733-FFE20C4A1E06}" srcOrd="2" destOrd="0" presId="urn:microsoft.com/office/officeart/2008/layout/NameandTitleOrganizationalChart"/>
    <dgm:cxn modelId="{298604B4-638B-4023-AA2B-E6CBA6CBC1F1}" type="presParOf" srcId="{6EDE48AC-677A-4EBE-A12D-05F34E4EC0BE}" destId="{F220D776-B9E9-4A50-9E87-F31BD0B30F34}" srcOrd="8" destOrd="0" presId="urn:microsoft.com/office/officeart/2008/layout/NameandTitleOrganizationalChart"/>
    <dgm:cxn modelId="{829EA99F-25CE-4B03-82A2-2552457827E6}" type="presParOf" srcId="{6EDE48AC-677A-4EBE-A12D-05F34E4EC0BE}" destId="{34973E95-E532-4931-AAD7-4F2EFFFDB6C0}" srcOrd="9" destOrd="0" presId="urn:microsoft.com/office/officeart/2008/layout/NameandTitleOrganizationalChart"/>
    <dgm:cxn modelId="{A5DF9A5E-06E6-46A9-9BA9-756BB366B7CB}" type="presParOf" srcId="{34973E95-E532-4931-AAD7-4F2EFFFDB6C0}" destId="{1EE4EFBC-818C-44D7-ADB3-82DEBC760884}" srcOrd="0" destOrd="0" presId="urn:microsoft.com/office/officeart/2008/layout/NameandTitleOrganizationalChart"/>
    <dgm:cxn modelId="{8167BAD8-60F7-4CA7-80E3-4542F0A3513A}" type="presParOf" srcId="{1EE4EFBC-818C-44D7-ADB3-82DEBC760884}" destId="{47916774-49F2-47A5-B594-AF710EE557A4}" srcOrd="0" destOrd="0" presId="urn:microsoft.com/office/officeart/2008/layout/NameandTitleOrganizationalChart"/>
    <dgm:cxn modelId="{16212552-A8E7-4668-9852-E527E407D15C}" type="presParOf" srcId="{1EE4EFBC-818C-44D7-ADB3-82DEBC760884}" destId="{F99541C5-2FD2-45F5-94E5-6F046235314A}" srcOrd="1" destOrd="0" presId="urn:microsoft.com/office/officeart/2008/layout/NameandTitleOrganizationalChart"/>
    <dgm:cxn modelId="{C532B4B9-677C-467B-B14E-1BB5A3C6DE92}" type="presParOf" srcId="{1EE4EFBC-818C-44D7-ADB3-82DEBC760884}" destId="{5D4364A2-71D5-4892-87BC-44E8918B54D3}" srcOrd="2" destOrd="0" presId="urn:microsoft.com/office/officeart/2008/layout/NameandTitleOrganizationalChart"/>
    <dgm:cxn modelId="{66F4488F-D741-44A0-93C5-AEBE1C830304}" type="presParOf" srcId="{34973E95-E532-4931-AAD7-4F2EFFFDB6C0}" destId="{0C114335-55AD-4D7D-8249-500ED5D13DE9}" srcOrd="1" destOrd="0" presId="urn:microsoft.com/office/officeart/2008/layout/NameandTitleOrganizationalChart"/>
    <dgm:cxn modelId="{8686E4BA-BF50-4264-A83A-FE626FFA9D73}" type="presParOf" srcId="{34973E95-E532-4931-AAD7-4F2EFFFDB6C0}" destId="{F060F525-8E57-4665-B5D7-B7C57B3029DD}" srcOrd="2" destOrd="0" presId="urn:microsoft.com/office/officeart/2008/layout/NameandTitleOrganizationalChart"/>
    <dgm:cxn modelId="{38D77F55-04AF-4E77-ACF6-8954A945376D}" type="presParOf" srcId="{6EDE48AC-677A-4EBE-A12D-05F34E4EC0BE}" destId="{62118ABA-E101-4CE7-9647-FD9CF4796DBB}" srcOrd="10" destOrd="0" presId="urn:microsoft.com/office/officeart/2008/layout/NameandTitleOrganizationalChart"/>
    <dgm:cxn modelId="{AFF45EDC-130E-40D0-A7B4-3C14C4F29DE9}" type="presParOf" srcId="{6EDE48AC-677A-4EBE-A12D-05F34E4EC0BE}" destId="{5F1C23EF-AB81-432B-82EB-B20524E58755}" srcOrd="11" destOrd="0" presId="urn:microsoft.com/office/officeart/2008/layout/NameandTitleOrganizationalChart"/>
    <dgm:cxn modelId="{D22E10AD-5748-4CC8-9127-BD11EB085465}" type="presParOf" srcId="{5F1C23EF-AB81-432B-82EB-B20524E58755}" destId="{1A8DBD1F-633A-4CB4-92EC-DA26C493BA19}" srcOrd="0" destOrd="0" presId="urn:microsoft.com/office/officeart/2008/layout/NameandTitleOrganizationalChart"/>
    <dgm:cxn modelId="{EE8FC695-C486-443D-ACDD-7B3920C005EC}" type="presParOf" srcId="{1A8DBD1F-633A-4CB4-92EC-DA26C493BA19}" destId="{1FAF1040-12A0-4103-BD03-2EDD73C68903}" srcOrd="0" destOrd="0" presId="urn:microsoft.com/office/officeart/2008/layout/NameandTitleOrganizationalChart"/>
    <dgm:cxn modelId="{C1212361-BABE-4113-A4FC-32D3CD846922}" type="presParOf" srcId="{1A8DBD1F-633A-4CB4-92EC-DA26C493BA19}" destId="{71EEF89D-D11A-4514-B477-BAC3CAC9CEB1}" srcOrd="1" destOrd="0" presId="urn:microsoft.com/office/officeart/2008/layout/NameandTitleOrganizationalChart"/>
    <dgm:cxn modelId="{E050C136-D1BF-4521-9B08-142193F67904}" type="presParOf" srcId="{1A8DBD1F-633A-4CB4-92EC-DA26C493BA19}" destId="{767577CC-D51B-489F-985D-2115B168F44F}" srcOrd="2" destOrd="0" presId="urn:microsoft.com/office/officeart/2008/layout/NameandTitleOrganizationalChart"/>
    <dgm:cxn modelId="{0D3A4DD5-DEE2-4038-8697-C146C8086745}" type="presParOf" srcId="{5F1C23EF-AB81-432B-82EB-B20524E58755}" destId="{5FEF58C6-269F-4E22-8C84-A3D673D0DDA2}" srcOrd="1" destOrd="0" presId="urn:microsoft.com/office/officeart/2008/layout/NameandTitleOrganizationalChart"/>
    <dgm:cxn modelId="{40F05ABB-927C-41F2-AAD5-008CDC643EED}" type="presParOf" srcId="{5F1C23EF-AB81-432B-82EB-B20524E58755}" destId="{574787D9-1A44-4C3A-B61F-005F985DFA3E}" srcOrd="2" destOrd="0" presId="urn:microsoft.com/office/officeart/2008/layout/NameandTitleOrganizationalChart"/>
    <dgm:cxn modelId="{EBEB6517-F8CE-427E-B41F-F6FD1BE14E54}" type="presParOf" srcId="{A92C77B2-A963-4079-9E89-93976FB174E4}" destId="{B3CBD611-D85F-43FD-B402-5CCD3D5E95F8}" srcOrd="2" destOrd="0" presId="urn:microsoft.com/office/officeart/2008/layout/NameandTitleOrganizationalChart"/>
    <dgm:cxn modelId="{C9352140-6BCD-4168-8B21-1897F995B8B9}" type="presParOf" srcId="{B3CBD611-D85F-43FD-B402-5CCD3D5E95F8}" destId="{93DF94BE-40EB-441A-8A9C-EAE86D06215E}" srcOrd="0" destOrd="0" presId="urn:microsoft.com/office/officeart/2008/layout/NameandTitleOrganizationalChart"/>
    <dgm:cxn modelId="{C2418E9C-0742-4B25-96D5-47568F499A84}" type="presParOf" srcId="{B3CBD611-D85F-43FD-B402-5CCD3D5E95F8}" destId="{9958092E-2745-428B-A9AE-73014857595A}" srcOrd="1" destOrd="0" presId="urn:microsoft.com/office/officeart/2008/layout/NameandTitleOrganizationalChart"/>
    <dgm:cxn modelId="{1B10BF9C-065D-479E-BD70-79B138C2B409}" type="presParOf" srcId="{9958092E-2745-428B-A9AE-73014857595A}" destId="{FFACA74C-63A7-43A9-8D6C-336F4E63B52D}" srcOrd="0" destOrd="0" presId="urn:microsoft.com/office/officeart/2008/layout/NameandTitleOrganizationalChart"/>
    <dgm:cxn modelId="{7A907F79-08AA-4A09-8135-9CD08034AAD3}" type="presParOf" srcId="{FFACA74C-63A7-43A9-8D6C-336F4E63B52D}" destId="{F59788A1-A376-4F50-94AC-19FC8E5BCA5A}" srcOrd="0" destOrd="0" presId="urn:microsoft.com/office/officeart/2008/layout/NameandTitleOrganizationalChart"/>
    <dgm:cxn modelId="{2985A2FD-5EE2-4729-A30B-00151CA2D407}" type="presParOf" srcId="{FFACA74C-63A7-43A9-8D6C-336F4E63B52D}" destId="{FA539183-37A9-4645-90A4-D35C76244BDF}" srcOrd="1" destOrd="0" presId="urn:microsoft.com/office/officeart/2008/layout/NameandTitleOrganizationalChart"/>
    <dgm:cxn modelId="{1B047508-815D-432D-AA12-C0BFC1CD0CD9}" type="presParOf" srcId="{FFACA74C-63A7-43A9-8D6C-336F4E63B52D}" destId="{8C08094C-ECC5-46B5-846C-E2BA122FD361}" srcOrd="2" destOrd="0" presId="urn:microsoft.com/office/officeart/2008/layout/NameandTitleOrganizationalChart"/>
    <dgm:cxn modelId="{68D1C46C-B257-441F-B5E3-0F0C4DEACB21}" type="presParOf" srcId="{9958092E-2745-428B-A9AE-73014857595A}" destId="{9BA32C6D-0043-4C5F-9A69-24B62BF64928}" srcOrd="1" destOrd="0" presId="urn:microsoft.com/office/officeart/2008/layout/NameandTitleOrganizationalChart"/>
    <dgm:cxn modelId="{3A0B7B1D-FC9A-4977-8E29-6B9FF48EE33D}" type="presParOf" srcId="{9958092E-2745-428B-A9AE-73014857595A}" destId="{CC628266-DB7D-43A3-822C-163BA7A00F95}"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E3FA3E-FC55-4C8F-B7F7-83400BB69512}"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749CDC62-8F56-45BA-BBF8-BA172D9FA518}">
      <dgm:prSet phldrT="[Text]" custT="1"/>
      <dgm:spPr>
        <a:xfrm>
          <a:off x="3826818" y="477388"/>
          <a:ext cx="620182" cy="321103"/>
        </a:xfrm>
      </dgm:spPr>
      <dgm:t>
        <a:bodyPr/>
        <a:lstStyle/>
        <a:p>
          <a:r>
            <a:rPr lang="en-US" sz="700" dirty="0" smtClean="0">
              <a:solidFill>
                <a:schemeClr val="tx1"/>
              </a:solidFill>
            </a:rPr>
            <a:t>Technology </a:t>
          </a:r>
        </a:p>
        <a:p>
          <a:r>
            <a:rPr lang="en-US" sz="700" dirty="0" smtClean="0">
              <a:solidFill>
                <a:schemeClr val="tx1"/>
              </a:solidFill>
            </a:rPr>
            <a:t>Delivery</a:t>
          </a:r>
          <a:endParaRPr lang="en-US" sz="700" dirty="0">
            <a:solidFill>
              <a:schemeClr val="tx1"/>
            </a:solidFill>
          </a:endParaRPr>
        </a:p>
      </dgm:t>
    </dgm:pt>
    <dgm:pt modelId="{66B24AD3-9A0A-4920-BE91-1A4330300EE9}" type="parTrans" cxnId="{4FD08BDE-88CC-4121-BFC1-C65D4CA91E65}">
      <dgm:prSet/>
      <dgm:spPr/>
      <dgm:t>
        <a:bodyPr/>
        <a:lstStyle/>
        <a:p>
          <a:endParaRPr lang="en-US" sz="700">
            <a:solidFill>
              <a:schemeClr val="tx1"/>
            </a:solidFill>
          </a:endParaRPr>
        </a:p>
      </dgm:t>
    </dgm:pt>
    <dgm:pt modelId="{01C2BBD0-3A65-45A9-BF73-1EDFFAA8687B}" type="sibTrans" cxnId="{4FD08BDE-88CC-4121-BFC1-C65D4CA91E65}">
      <dgm:prSet custT="1"/>
      <dgm:spPr>
        <a:xfrm>
          <a:off x="3950854" y="727135"/>
          <a:ext cx="558164" cy="107034"/>
        </a:xfrm>
      </dgm:spPr>
      <dgm:t>
        <a:bodyPr/>
        <a:lstStyle/>
        <a:p>
          <a:r>
            <a:rPr lang="en-US" sz="700" smtClean="0">
              <a:solidFill>
                <a:schemeClr val="tx1"/>
              </a:solidFill>
            </a:rPr>
            <a:t>Nigel Carroll</a:t>
          </a:r>
          <a:endParaRPr lang="en-US" sz="700" dirty="0">
            <a:solidFill>
              <a:schemeClr val="tx1"/>
            </a:solidFill>
          </a:endParaRPr>
        </a:p>
      </dgm:t>
    </dgm:pt>
    <dgm:pt modelId="{23AEC330-DBF4-4E65-AC40-0E3C7BA0800D}">
      <dgm:prSet phldrT="[Text]" custT="1"/>
      <dgm:spPr>
        <a:xfrm>
          <a:off x="1746694" y="984018"/>
          <a:ext cx="620182" cy="321103"/>
        </a:xfrm>
      </dgm:spPr>
      <dgm:t>
        <a:bodyPr/>
        <a:lstStyle/>
        <a:p>
          <a:r>
            <a:rPr lang="en-US" sz="700" dirty="0" smtClean="0">
              <a:solidFill>
                <a:schemeClr val="tx1"/>
              </a:solidFill>
            </a:rPr>
            <a:t>Software     </a:t>
          </a:r>
        </a:p>
        <a:p>
          <a:r>
            <a:rPr lang="en-US" sz="700" dirty="0" smtClean="0">
              <a:solidFill>
                <a:schemeClr val="tx1"/>
              </a:solidFill>
            </a:rPr>
            <a:t>Delivery</a:t>
          </a:r>
          <a:endParaRPr lang="en-US" sz="700" dirty="0">
            <a:solidFill>
              <a:schemeClr val="tx1"/>
            </a:solidFill>
          </a:endParaRPr>
        </a:p>
      </dgm:t>
    </dgm:pt>
    <dgm:pt modelId="{5741BE2E-EDE5-445F-8392-F6D89B722EA8}" type="parTrans" cxnId="{2F0FAAE9-78CB-454B-ACC4-5C18501F015E}">
      <dgm:prSet/>
      <dgm:spPr>
        <a:xfrm>
          <a:off x="2056786" y="798492"/>
          <a:ext cx="2080123" cy="185526"/>
        </a:xfrm>
      </dgm:spPr>
      <dgm:t>
        <a:bodyPr/>
        <a:lstStyle/>
        <a:p>
          <a:endParaRPr lang="en-US" sz="700">
            <a:solidFill>
              <a:schemeClr val="tx1"/>
            </a:solidFill>
          </a:endParaRPr>
        </a:p>
      </dgm:t>
    </dgm:pt>
    <dgm:pt modelId="{CA84FC70-A54A-4C0A-81D7-6FB02F16894D}" type="sibTrans" cxnId="{2F0FAAE9-78CB-454B-ACC4-5C18501F015E}">
      <dgm:prSet custT="1"/>
      <dgm:spPr>
        <a:xfrm>
          <a:off x="1870731" y="1233765"/>
          <a:ext cx="558164" cy="107034"/>
        </a:xfrm>
      </dgm:spPr>
      <dgm:t>
        <a:bodyPr/>
        <a:lstStyle/>
        <a:p>
          <a:r>
            <a:rPr lang="en-US" sz="700" smtClean="0">
              <a:solidFill>
                <a:schemeClr val="tx1"/>
              </a:solidFill>
            </a:rPr>
            <a:t>Jon Hopkins</a:t>
          </a:r>
          <a:endParaRPr lang="en-US" sz="700" dirty="0">
            <a:solidFill>
              <a:schemeClr val="tx1"/>
            </a:solidFill>
          </a:endParaRPr>
        </a:p>
      </dgm:t>
    </dgm:pt>
    <dgm:pt modelId="{2734B1A3-5B87-4B4A-ABDD-60A03048A233}">
      <dgm:prSet phldrT="[Text]" custT="1"/>
      <dgm:spPr>
        <a:xfrm>
          <a:off x="82595" y="1490648"/>
          <a:ext cx="620182" cy="321103"/>
        </a:xfrm>
      </dgm:spPr>
      <dgm:t>
        <a:bodyPr/>
        <a:lstStyle/>
        <a:p>
          <a:r>
            <a:rPr lang="en-US" sz="700" dirty="0" smtClean="0">
              <a:solidFill>
                <a:schemeClr val="tx1"/>
              </a:solidFill>
            </a:rPr>
            <a:t>Apply           </a:t>
          </a:r>
        </a:p>
        <a:p>
          <a:r>
            <a:rPr lang="en-US" sz="700" dirty="0" smtClean="0">
              <a:solidFill>
                <a:schemeClr val="tx1"/>
              </a:solidFill>
            </a:rPr>
            <a:t>Delivery</a:t>
          </a:r>
        </a:p>
      </dgm:t>
    </dgm:pt>
    <dgm:pt modelId="{D345ABA0-BC43-4FE8-96A3-ECAF9B8ADF77}" type="parTrans" cxnId="{091D518B-CC39-43DC-B18E-0D8396DE9F6B}">
      <dgm:prSet/>
      <dgm:spPr>
        <a:xfrm>
          <a:off x="392687" y="1305121"/>
          <a:ext cx="1664098" cy="185526"/>
        </a:xfrm>
      </dgm:spPr>
      <dgm:t>
        <a:bodyPr/>
        <a:lstStyle/>
        <a:p>
          <a:endParaRPr lang="en-US" sz="700">
            <a:solidFill>
              <a:schemeClr val="tx1"/>
            </a:solidFill>
          </a:endParaRPr>
        </a:p>
      </dgm:t>
    </dgm:pt>
    <dgm:pt modelId="{8591C0F1-652A-4AAC-ACCF-DA94A85E170E}" type="sibTrans" cxnId="{091D518B-CC39-43DC-B18E-0D8396DE9F6B}">
      <dgm:prSet custT="1"/>
      <dgm:spPr>
        <a:xfrm>
          <a:off x="206632" y="1740395"/>
          <a:ext cx="558164" cy="107034"/>
        </a:xfrm>
      </dgm:spPr>
      <dgm:t>
        <a:bodyPr/>
        <a:lstStyle/>
        <a:p>
          <a:r>
            <a:rPr lang="en-US" sz="700" dirty="0" smtClean="0">
              <a:solidFill>
                <a:schemeClr val="tx1"/>
              </a:solidFill>
            </a:rPr>
            <a:t>Proposed New Role</a:t>
          </a:r>
          <a:endParaRPr lang="en-US" sz="700" dirty="0">
            <a:solidFill>
              <a:schemeClr val="tx1"/>
            </a:solidFill>
          </a:endParaRPr>
        </a:p>
      </dgm:t>
    </dgm:pt>
    <dgm:pt modelId="{132E9D21-91A9-4FA0-B1E9-0AA41A1EB9B5}">
      <dgm:prSet phldrT="[Text]" custT="1"/>
      <dgm:spPr>
        <a:xfrm>
          <a:off x="914645" y="1490648"/>
          <a:ext cx="620182" cy="321103"/>
        </a:xfrm>
      </dgm:spPr>
      <dgm:t>
        <a:bodyPr/>
        <a:lstStyle/>
        <a:p>
          <a:r>
            <a:rPr lang="en-US" sz="700" dirty="0" smtClean="0">
              <a:solidFill>
                <a:schemeClr val="tx1"/>
              </a:solidFill>
            </a:rPr>
            <a:t>Assess          </a:t>
          </a:r>
        </a:p>
        <a:p>
          <a:r>
            <a:rPr lang="en-US" sz="700" dirty="0" smtClean="0">
              <a:solidFill>
                <a:schemeClr val="tx1"/>
              </a:solidFill>
            </a:rPr>
            <a:t>Delivery</a:t>
          </a:r>
        </a:p>
      </dgm:t>
    </dgm:pt>
    <dgm:pt modelId="{9CA41F39-6CCD-4722-8653-FF87930AA9BB}" type="parTrans" cxnId="{648FC126-7AE2-4BA7-8E74-C6C3BA47E3FA}">
      <dgm:prSet/>
      <dgm:spPr>
        <a:xfrm>
          <a:off x="1224736" y="1305121"/>
          <a:ext cx="832049" cy="185526"/>
        </a:xfrm>
      </dgm:spPr>
      <dgm:t>
        <a:bodyPr/>
        <a:lstStyle/>
        <a:p>
          <a:endParaRPr lang="en-US" sz="700">
            <a:solidFill>
              <a:schemeClr val="tx1"/>
            </a:solidFill>
          </a:endParaRPr>
        </a:p>
      </dgm:t>
    </dgm:pt>
    <dgm:pt modelId="{7DC9ED14-DFE0-4992-9590-8886BDF6BBA9}" type="sibTrans" cxnId="{648FC126-7AE2-4BA7-8E74-C6C3BA47E3FA}">
      <dgm:prSet custT="1"/>
      <dgm:spPr>
        <a:xfrm>
          <a:off x="1038681" y="1740395"/>
          <a:ext cx="558164" cy="107034"/>
        </a:xfrm>
      </dgm:spPr>
      <dgm:t>
        <a:bodyPr/>
        <a:lstStyle/>
        <a:p>
          <a:r>
            <a:rPr lang="en-US" sz="700" dirty="0" smtClean="0">
              <a:solidFill>
                <a:schemeClr val="tx1"/>
              </a:solidFill>
            </a:rPr>
            <a:t>Proposed New Role</a:t>
          </a:r>
          <a:endParaRPr lang="en-US" sz="700" dirty="0">
            <a:solidFill>
              <a:schemeClr val="tx1"/>
            </a:solidFill>
          </a:endParaRPr>
        </a:p>
      </dgm:t>
    </dgm:pt>
    <dgm:pt modelId="{8FBC6934-33E5-4089-8349-45E7E9DEF6CB}">
      <dgm:prSet phldrT="[Text]" custT="1"/>
      <dgm:spPr>
        <a:xfrm>
          <a:off x="1746694" y="1490648"/>
          <a:ext cx="620182" cy="321103"/>
        </a:xfrm>
      </dgm:spPr>
      <dgm:t>
        <a:bodyPr/>
        <a:lstStyle/>
        <a:p>
          <a:r>
            <a:rPr lang="en-US" sz="700" dirty="0" smtClean="0">
              <a:solidFill>
                <a:schemeClr val="tx1"/>
              </a:solidFill>
            </a:rPr>
            <a:t>Pay              </a:t>
          </a:r>
        </a:p>
        <a:p>
          <a:r>
            <a:rPr lang="en-US" sz="700" dirty="0" smtClean="0">
              <a:solidFill>
                <a:schemeClr val="tx1"/>
              </a:solidFill>
            </a:rPr>
            <a:t>Delivery</a:t>
          </a:r>
        </a:p>
      </dgm:t>
    </dgm:pt>
    <dgm:pt modelId="{6F9DE0B2-E872-42D7-9EF4-871D4BCE8F2B}" type="parTrans" cxnId="{6E12A463-5018-4841-ABF8-3D438BC51FA6}">
      <dgm:prSet/>
      <dgm:spPr>
        <a:xfrm>
          <a:off x="2011066" y="1305121"/>
          <a:ext cx="91440" cy="185526"/>
        </a:xfrm>
      </dgm:spPr>
      <dgm:t>
        <a:bodyPr/>
        <a:lstStyle/>
        <a:p>
          <a:endParaRPr lang="en-US" sz="700">
            <a:solidFill>
              <a:schemeClr val="tx1"/>
            </a:solidFill>
          </a:endParaRPr>
        </a:p>
      </dgm:t>
    </dgm:pt>
    <dgm:pt modelId="{24D12BE8-3CC2-48FB-A286-A0B008A1131E}" type="sibTrans" cxnId="{6E12A463-5018-4841-ABF8-3D438BC51FA6}">
      <dgm:prSet custT="1"/>
      <dgm:spPr>
        <a:xfrm>
          <a:off x="1870731" y="1740395"/>
          <a:ext cx="558164" cy="107034"/>
        </a:xfrm>
      </dgm:spPr>
      <dgm:t>
        <a:bodyPr/>
        <a:lstStyle/>
        <a:p>
          <a:r>
            <a:rPr lang="en-US" sz="700" dirty="0" smtClean="0">
              <a:solidFill>
                <a:schemeClr val="tx1"/>
              </a:solidFill>
            </a:rPr>
            <a:t>Marion Wilson</a:t>
          </a:r>
          <a:endParaRPr lang="en-US" sz="700" dirty="0">
            <a:solidFill>
              <a:schemeClr val="tx1"/>
            </a:solidFill>
          </a:endParaRPr>
        </a:p>
      </dgm:t>
    </dgm:pt>
    <dgm:pt modelId="{499E8DD7-AB1F-44B2-9741-00822E35B832}">
      <dgm:prSet phldrT="[Text]" custT="1"/>
      <dgm:spPr>
        <a:xfrm>
          <a:off x="2578744" y="1490648"/>
          <a:ext cx="620182" cy="321103"/>
        </a:xfrm>
      </dgm:spPr>
      <dgm:t>
        <a:bodyPr/>
        <a:lstStyle/>
        <a:p>
          <a:r>
            <a:rPr lang="en-US" sz="700" dirty="0" smtClean="0">
              <a:solidFill>
                <a:schemeClr val="tx1"/>
              </a:solidFill>
            </a:rPr>
            <a:t>Repay          </a:t>
          </a:r>
        </a:p>
        <a:p>
          <a:r>
            <a:rPr lang="en-US" sz="700" dirty="0" smtClean="0">
              <a:solidFill>
                <a:schemeClr val="tx1"/>
              </a:solidFill>
            </a:rPr>
            <a:t>Delivery</a:t>
          </a:r>
        </a:p>
      </dgm:t>
    </dgm:pt>
    <dgm:pt modelId="{4CE87E2C-A662-4632-A050-34F31B129E89}" type="parTrans" cxnId="{C62B97EA-9F32-416F-B118-C967E24D0211}">
      <dgm:prSet/>
      <dgm:spPr>
        <a:xfrm>
          <a:off x="2056786" y="1305121"/>
          <a:ext cx="832049" cy="185526"/>
        </a:xfrm>
      </dgm:spPr>
      <dgm:t>
        <a:bodyPr/>
        <a:lstStyle/>
        <a:p>
          <a:endParaRPr lang="en-US" sz="700">
            <a:solidFill>
              <a:schemeClr val="tx1"/>
            </a:solidFill>
          </a:endParaRPr>
        </a:p>
      </dgm:t>
    </dgm:pt>
    <dgm:pt modelId="{42E01947-064E-4F02-8B5D-8C4FD3051149}" type="sibTrans" cxnId="{C62B97EA-9F32-416F-B118-C967E24D0211}">
      <dgm:prSet custT="1"/>
      <dgm:spPr>
        <a:xfrm>
          <a:off x="2702780" y="1740395"/>
          <a:ext cx="558164" cy="107034"/>
        </a:xfrm>
      </dgm:spPr>
      <dgm:t>
        <a:bodyPr/>
        <a:lstStyle/>
        <a:p>
          <a:r>
            <a:rPr lang="en-US" sz="700" dirty="0" smtClean="0">
              <a:solidFill>
                <a:schemeClr val="tx1"/>
              </a:solidFill>
            </a:rPr>
            <a:t>Proposed New Role</a:t>
          </a:r>
          <a:endParaRPr lang="en-US" sz="700" dirty="0">
            <a:solidFill>
              <a:schemeClr val="tx1"/>
            </a:solidFill>
          </a:endParaRPr>
        </a:p>
      </dgm:t>
    </dgm:pt>
    <dgm:pt modelId="{70903219-D0DE-4C08-9298-A0875C0DE361}">
      <dgm:prSet custT="1"/>
      <dgm:spPr>
        <a:xfrm>
          <a:off x="82595" y="1997277"/>
          <a:ext cx="620182" cy="321103"/>
        </a:xfrm>
      </dgm:spPr>
      <dgm:t>
        <a:bodyPr/>
        <a:lstStyle/>
        <a:p>
          <a:r>
            <a:rPr lang="en-US" sz="700" dirty="0" smtClean="0">
              <a:solidFill>
                <a:schemeClr val="tx1"/>
              </a:solidFill>
            </a:rPr>
            <a:t>Platform    </a:t>
          </a:r>
        </a:p>
        <a:p>
          <a:r>
            <a:rPr lang="en-US" sz="700" dirty="0" smtClean="0">
              <a:solidFill>
                <a:schemeClr val="tx1"/>
              </a:solidFill>
            </a:rPr>
            <a:t>Design lead</a:t>
          </a:r>
          <a:endParaRPr lang="en-US" sz="700" dirty="0">
            <a:solidFill>
              <a:schemeClr val="tx1"/>
            </a:solidFill>
          </a:endParaRPr>
        </a:p>
      </dgm:t>
    </dgm:pt>
    <dgm:pt modelId="{0E0E1F7D-6F4A-4EE7-877A-EAFCF9FD4606}" type="parTrans" cxnId="{4D948185-8BC2-4D9B-BBC3-EE676CF7DD95}">
      <dgm:prSet/>
      <dgm:spPr>
        <a:xfrm>
          <a:off x="346967" y="1811751"/>
          <a:ext cx="91440" cy="185526"/>
        </a:xfrm>
      </dgm:spPr>
      <dgm:t>
        <a:bodyPr/>
        <a:lstStyle/>
        <a:p>
          <a:endParaRPr lang="en-US" sz="700">
            <a:solidFill>
              <a:schemeClr val="tx1"/>
            </a:solidFill>
          </a:endParaRPr>
        </a:p>
      </dgm:t>
    </dgm:pt>
    <dgm:pt modelId="{AC62A906-F796-44F7-9CBB-049A600EE7F0}" type="sibTrans" cxnId="{4D948185-8BC2-4D9B-BBC3-EE676CF7DD95}">
      <dgm:prSet custT="1"/>
      <dgm:spPr>
        <a:xfrm>
          <a:off x="206632" y="2247024"/>
          <a:ext cx="558164" cy="107034"/>
        </a:xfrm>
      </dgm:spPr>
      <dgm:t>
        <a:bodyPr/>
        <a:lstStyle/>
        <a:p>
          <a:r>
            <a:rPr lang="en-GB" sz="700" dirty="0" smtClean="0">
              <a:solidFill>
                <a:schemeClr val="tx1"/>
              </a:solidFill>
            </a:rPr>
            <a:t>Proposed New Role</a:t>
          </a:r>
          <a:endParaRPr lang="en-US" sz="700" dirty="0">
            <a:solidFill>
              <a:schemeClr val="tx1"/>
            </a:solidFill>
          </a:endParaRPr>
        </a:p>
      </dgm:t>
    </dgm:pt>
    <dgm:pt modelId="{0534ADE3-34B0-4EF9-9DF5-721B8A0CE874}">
      <dgm:prSet custT="1"/>
      <dgm:spPr>
        <a:xfrm>
          <a:off x="82595" y="2503907"/>
          <a:ext cx="620182" cy="321103"/>
        </a:xfrm>
      </dgm:spPr>
      <dgm:t>
        <a:bodyPr/>
        <a:lstStyle/>
        <a:p>
          <a:r>
            <a:rPr lang="en-US" sz="700" dirty="0" smtClean="0">
              <a:solidFill>
                <a:schemeClr val="tx1"/>
              </a:solidFill>
            </a:rPr>
            <a:t>Apply           </a:t>
          </a:r>
        </a:p>
        <a:p>
          <a:r>
            <a:rPr lang="en-US" sz="700" dirty="0" smtClean="0">
              <a:solidFill>
                <a:schemeClr val="tx1"/>
              </a:solidFill>
            </a:rPr>
            <a:t>(CMS)</a:t>
          </a:r>
          <a:endParaRPr lang="en-US" sz="700" dirty="0">
            <a:solidFill>
              <a:schemeClr val="tx1"/>
            </a:solidFill>
          </a:endParaRPr>
        </a:p>
      </dgm:t>
    </dgm:pt>
    <dgm:pt modelId="{819CF059-74A7-4E0B-9B40-EACBBA42EE69}" type="parTrans" cxnId="{A0B27771-AFA8-4623-8047-23AEB02CE4F5}">
      <dgm:prSet/>
      <dgm:spPr>
        <a:xfrm>
          <a:off x="346967" y="2318380"/>
          <a:ext cx="91440" cy="185526"/>
        </a:xfrm>
      </dgm:spPr>
      <dgm:t>
        <a:bodyPr/>
        <a:lstStyle/>
        <a:p>
          <a:endParaRPr lang="en-US" sz="700">
            <a:solidFill>
              <a:schemeClr val="tx1"/>
            </a:solidFill>
          </a:endParaRPr>
        </a:p>
      </dgm:t>
    </dgm:pt>
    <dgm:pt modelId="{B57B99A5-3198-4F4B-A1DF-037333041F86}" type="sibTrans" cxnId="{A0B27771-AFA8-4623-8047-23AEB02CE4F5}">
      <dgm:prSet custT="1"/>
      <dgm:spPr>
        <a:xfrm>
          <a:off x="206632" y="2753654"/>
          <a:ext cx="558164" cy="107034"/>
        </a:xfrm>
      </dgm:spPr>
      <dgm:t>
        <a:bodyPr/>
        <a:lstStyle/>
        <a:p>
          <a:r>
            <a:rPr lang="en-US" sz="700" dirty="0" smtClean="0">
              <a:solidFill>
                <a:schemeClr val="tx1"/>
              </a:solidFill>
            </a:rPr>
            <a:t>Proposed New Role</a:t>
          </a:r>
          <a:endParaRPr lang="en-US" sz="700" dirty="0">
            <a:solidFill>
              <a:schemeClr val="tx1"/>
            </a:solidFill>
          </a:endParaRPr>
        </a:p>
      </dgm:t>
    </dgm:pt>
    <dgm:pt modelId="{93A89E61-CE39-46EF-BF78-FFBB424D6EB5}">
      <dgm:prSet custT="1"/>
      <dgm:spPr>
        <a:xfrm>
          <a:off x="82595" y="3010536"/>
          <a:ext cx="620182" cy="321103"/>
        </a:xfrm>
      </dgm:spPr>
      <dgm:t>
        <a:bodyPr/>
        <a:lstStyle/>
        <a:p>
          <a:r>
            <a:rPr lang="en-US" sz="700" dirty="0" smtClean="0">
              <a:solidFill>
                <a:schemeClr val="tx1"/>
              </a:solidFill>
            </a:rPr>
            <a:t>Apply              </a:t>
          </a:r>
        </a:p>
        <a:p>
          <a:r>
            <a:rPr lang="en-US" sz="700" dirty="0" smtClean="0">
              <a:solidFill>
                <a:schemeClr val="tx1"/>
              </a:solidFill>
            </a:rPr>
            <a:t> (CP)</a:t>
          </a:r>
          <a:endParaRPr lang="en-US" sz="700" dirty="0">
            <a:solidFill>
              <a:schemeClr val="tx1"/>
            </a:solidFill>
          </a:endParaRPr>
        </a:p>
      </dgm:t>
    </dgm:pt>
    <dgm:pt modelId="{43E98D20-2439-4AF3-847C-73C55B6F33A5}" type="parTrans" cxnId="{A35E1F1F-F3D8-4F46-A442-C77BF1082F8C}">
      <dgm:prSet/>
      <dgm:spPr>
        <a:xfrm>
          <a:off x="346967" y="2825010"/>
          <a:ext cx="91440" cy="185526"/>
        </a:xfrm>
      </dgm:spPr>
      <dgm:t>
        <a:bodyPr/>
        <a:lstStyle/>
        <a:p>
          <a:endParaRPr lang="en-US" sz="700">
            <a:solidFill>
              <a:schemeClr val="tx1"/>
            </a:solidFill>
          </a:endParaRPr>
        </a:p>
      </dgm:t>
    </dgm:pt>
    <dgm:pt modelId="{083FBDE9-AB13-4CB7-A76E-28F8FE6FBE02}" type="sibTrans" cxnId="{A35E1F1F-F3D8-4F46-A442-C77BF1082F8C}">
      <dgm:prSet custT="1"/>
      <dgm:spPr>
        <a:xfrm>
          <a:off x="206632" y="3260283"/>
          <a:ext cx="558164" cy="107034"/>
        </a:xfrm>
      </dgm:spPr>
      <dgm:t>
        <a:bodyPr/>
        <a:lstStyle/>
        <a:p>
          <a:r>
            <a:rPr lang="en-US" sz="700" dirty="0" smtClean="0">
              <a:solidFill>
                <a:schemeClr val="tx1"/>
              </a:solidFill>
            </a:rPr>
            <a:t>I Ferguson</a:t>
          </a:r>
          <a:endParaRPr lang="en-US" sz="700" dirty="0">
            <a:solidFill>
              <a:schemeClr val="tx1"/>
            </a:solidFill>
          </a:endParaRPr>
        </a:p>
      </dgm:t>
    </dgm:pt>
    <dgm:pt modelId="{76F90D50-1B1A-4EE1-BBC0-82E4798FD3AD}">
      <dgm:prSet custT="1"/>
      <dgm:spPr>
        <a:xfrm>
          <a:off x="914645" y="1997277"/>
          <a:ext cx="620182" cy="321103"/>
        </a:xfrm>
      </dgm:spPr>
      <dgm:t>
        <a:bodyPr/>
        <a:lstStyle/>
        <a:p>
          <a:r>
            <a:rPr lang="en-US" sz="700" dirty="0" smtClean="0">
              <a:solidFill>
                <a:schemeClr val="tx1"/>
              </a:solidFill>
            </a:rPr>
            <a:t>Platform</a:t>
          </a:r>
        </a:p>
        <a:p>
          <a:r>
            <a:rPr lang="en-US" sz="700" dirty="0" smtClean="0">
              <a:solidFill>
                <a:schemeClr val="tx1"/>
              </a:solidFill>
            </a:rPr>
            <a:t>Design Lead</a:t>
          </a:r>
          <a:endParaRPr lang="en-US" sz="700" dirty="0">
            <a:solidFill>
              <a:schemeClr val="tx1"/>
            </a:solidFill>
          </a:endParaRPr>
        </a:p>
      </dgm:t>
    </dgm:pt>
    <dgm:pt modelId="{B2ED70E5-FDBE-4876-B6C8-C6849E83C994}" type="parTrans" cxnId="{38A566A5-A23D-4377-A5A4-85B4A4D6AB9D}">
      <dgm:prSet/>
      <dgm:spPr>
        <a:xfrm>
          <a:off x="1179016" y="1811751"/>
          <a:ext cx="91440" cy="185526"/>
        </a:xfrm>
      </dgm:spPr>
      <dgm:t>
        <a:bodyPr/>
        <a:lstStyle/>
        <a:p>
          <a:endParaRPr lang="en-US" sz="700">
            <a:solidFill>
              <a:schemeClr val="tx1"/>
            </a:solidFill>
          </a:endParaRPr>
        </a:p>
      </dgm:t>
    </dgm:pt>
    <dgm:pt modelId="{1B958BD2-4F13-4E64-B97D-BFB16101C152}" type="sibTrans" cxnId="{38A566A5-A23D-4377-A5A4-85B4A4D6AB9D}">
      <dgm:prSet custT="1"/>
      <dgm:spPr>
        <a:xfrm>
          <a:off x="1038681" y="2247024"/>
          <a:ext cx="558164" cy="107034"/>
        </a:xfrm>
      </dgm:spPr>
      <dgm:t>
        <a:bodyPr/>
        <a:lstStyle/>
        <a:p>
          <a:r>
            <a:rPr lang="en-GB" sz="700" dirty="0" smtClean="0">
              <a:solidFill>
                <a:schemeClr val="tx1"/>
              </a:solidFill>
            </a:rPr>
            <a:t>Proposed New Role</a:t>
          </a:r>
          <a:endParaRPr lang="en-US" sz="700" dirty="0">
            <a:solidFill>
              <a:schemeClr val="tx1"/>
            </a:solidFill>
          </a:endParaRPr>
        </a:p>
      </dgm:t>
    </dgm:pt>
    <dgm:pt modelId="{D3A3A216-1E04-4D10-812D-AC50B3F88D5A}">
      <dgm:prSet custT="1"/>
      <dgm:spPr>
        <a:xfrm>
          <a:off x="1746694" y="1997277"/>
          <a:ext cx="620182" cy="321103"/>
        </a:xfrm>
      </dgm:spPr>
      <dgm:t>
        <a:bodyPr/>
        <a:lstStyle/>
        <a:p>
          <a:r>
            <a:rPr lang="en-US" sz="700" dirty="0" smtClean="0">
              <a:solidFill>
                <a:schemeClr val="tx1"/>
              </a:solidFill>
            </a:rPr>
            <a:t>Platform  </a:t>
          </a:r>
        </a:p>
        <a:p>
          <a:r>
            <a:rPr lang="en-US" sz="700" dirty="0" smtClean="0">
              <a:solidFill>
                <a:schemeClr val="tx1"/>
              </a:solidFill>
            </a:rPr>
            <a:t>Design Lead</a:t>
          </a:r>
          <a:endParaRPr lang="en-US" sz="700" dirty="0">
            <a:solidFill>
              <a:schemeClr val="tx1"/>
            </a:solidFill>
          </a:endParaRPr>
        </a:p>
      </dgm:t>
    </dgm:pt>
    <dgm:pt modelId="{11136266-5408-46DD-B0DC-07043B7AF0DF}" type="parTrans" cxnId="{2AA318E1-1B36-43D7-AEC9-1D042121A60D}">
      <dgm:prSet/>
      <dgm:spPr>
        <a:xfrm>
          <a:off x="2011066" y="1811751"/>
          <a:ext cx="91440" cy="185526"/>
        </a:xfrm>
      </dgm:spPr>
      <dgm:t>
        <a:bodyPr/>
        <a:lstStyle/>
        <a:p>
          <a:endParaRPr lang="en-US" sz="700">
            <a:solidFill>
              <a:schemeClr val="tx1"/>
            </a:solidFill>
          </a:endParaRPr>
        </a:p>
      </dgm:t>
    </dgm:pt>
    <dgm:pt modelId="{AAFD2F9D-B90A-4194-A36B-D6098042FF14}" type="sibTrans" cxnId="{2AA318E1-1B36-43D7-AEC9-1D042121A60D}">
      <dgm:prSet custT="1"/>
      <dgm:spPr>
        <a:xfrm>
          <a:off x="1870731" y="2247024"/>
          <a:ext cx="558164" cy="107034"/>
        </a:xfrm>
      </dgm:spPr>
      <dgm:t>
        <a:bodyPr/>
        <a:lstStyle/>
        <a:p>
          <a:r>
            <a:rPr lang="en-US" sz="700" dirty="0" smtClean="0">
              <a:solidFill>
                <a:schemeClr val="tx1"/>
              </a:solidFill>
            </a:rPr>
            <a:t>Existing Vacancy</a:t>
          </a:r>
          <a:endParaRPr lang="en-US" sz="700" dirty="0">
            <a:solidFill>
              <a:schemeClr val="tx1"/>
            </a:solidFill>
          </a:endParaRPr>
        </a:p>
      </dgm:t>
    </dgm:pt>
    <dgm:pt modelId="{0EB8E70B-91D5-44B9-947E-B3F5AEA03D2B}">
      <dgm:prSet custT="1"/>
      <dgm:spPr>
        <a:xfrm>
          <a:off x="2578744" y="1997277"/>
          <a:ext cx="620182" cy="321103"/>
        </a:xfrm>
      </dgm:spPr>
      <dgm:t>
        <a:bodyPr/>
        <a:lstStyle/>
        <a:p>
          <a:r>
            <a:rPr lang="en-US" sz="700" dirty="0" smtClean="0">
              <a:solidFill>
                <a:schemeClr val="tx1"/>
              </a:solidFill>
            </a:rPr>
            <a:t>Platform</a:t>
          </a:r>
        </a:p>
        <a:p>
          <a:r>
            <a:rPr lang="en-US" sz="700" dirty="0" smtClean="0">
              <a:solidFill>
                <a:schemeClr val="tx1"/>
              </a:solidFill>
            </a:rPr>
            <a:t>Design Lead</a:t>
          </a:r>
          <a:endParaRPr lang="en-US" sz="700" dirty="0">
            <a:solidFill>
              <a:schemeClr val="tx1"/>
            </a:solidFill>
          </a:endParaRPr>
        </a:p>
      </dgm:t>
    </dgm:pt>
    <dgm:pt modelId="{7046D60D-775A-478E-B2B3-2E34C5DC4225}" type="parTrans" cxnId="{DC804E07-D486-4B8A-881F-DE88981EE83F}">
      <dgm:prSet/>
      <dgm:spPr>
        <a:xfrm>
          <a:off x="2843115" y="1811751"/>
          <a:ext cx="91440" cy="185526"/>
        </a:xfrm>
      </dgm:spPr>
      <dgm:t>
        <a:bodyPr/>
        <a:lstStyle/>
        <a:p>
          <a:endParaRPr lang="en-US" sz="700">
            <a:solidFill>
              <a:schemeClr val="tx1"/>
            </a:solidFill>
          </a:endParaRPr>
        </a:p>
      </dgm:t>
    </dgm:pt>
    <dgm:pt modelId="{59D44C27-465F-4096-B0FC-0FC4A058A531}" type="sibTrans" cxnId="{DC804E07-D486-4B8A-881F-DE88981EE83F}">
      <dgm:prSet custT="1"/>
      <dgm:spPr>
        <a:xfrm>
          <a:off x="2702780" y="2247024"/>
          <a:ext cx="558164" cy="107034"/>
        </a:xfrm>
      </dgm:spPr>
      <dgm:t>
        <a:bodyPr/>
        <a:lstStyle/>
        <a:p>
          <a:r>
            <a:rPr lang="en-GB" sz="700" dirty="0" smtClean="0">
              <a:solidFill>
                <a:schemeClr val="tx1"/>
              </a:solidFill>
            </a:rPr>
            <a:t>Proposed New Role</a:t>
          </a:r>
          <a:endParaRPr lang="en-US" sz="700" dirty="0">
            <a:solidFill>
              <a:schemeClr val="tx1"/>
            </a:solidFill>
          </a:endParaRPr>
        </a:p>
      </dgm:t>
    </dgm:pt>
    <dgm:pt modelId="{0F6E6E09-559B-48A5-89AF-77C130E874FC}">
      <dgm:prSet custT="1"/>
      <dgm:spPr>
        <a:xfrm>
          <a:off x="914645" y="2503907"/>
          <a:ext cx="620182" cy="321103"/>
        </a:xfrm>
      </dgm:spPr>
      <dgm:t>
        <a:bodyPr/>
        <a:lstStyle/>
        <a:p>
          <a:r>
            <a:rPr lang="en-US" sz="700" dirty="0" smtClean="0">
              <a:solidFill>
                <a:schemeClr val="tx1"/>
              </a:solidFill>
            </a:rPr>
            <a:t>Assess            </a:t>
          </a:r>
        </a:p>
        <a:p>
          <a:r>
            <a:rPr lang="en-US" sz="700" dirty="0" smtClean="0">
              <a:solidFill>
                <a:schemeClr val="tx1"/>
              </a:solidFill>
            </a:rPr>
            <a:t> (LA Portal)</a:t>
          </a:r>
          <a:endParaRPr lang="en-US" sz="700" dirty="0">
            <a:solidFill>
              <a:schemeClr val="tx1"/>
            </a:solidFill>
          </a:endParaRPr>
        </a:p>
      </dgm:t>
    </dgm:pt>
    <dgm:pt modelId="{31402D62-F169-4218-98AA-23ACBFDD7991}" type="parTrans" cxnId="{97CD1203-1E97-46D1-8831-7728313D99D0}">
      <dgm:prSet/>
      <dgm:spPr>
        <a:xfrm>
          <a:off x="1179016" y="2318380"/>
          <a:ext cx="91440" cy="185526"/>
        </a:xfrm>
      </dgm:spPr>
      <dgm:t>
        <a:bodyPr/>
        <a:lstStyle/>
        <a:p>
          <a:endParaRPr lang="en-US" sz="700">
            <a:solidFill>
              <a:schemeClr val="tx1"/>
            </a:solidFill>
          </a:endParaRPr>
        </a:p>
      </dgm:t>
    </dgm:pt>
    <dgm:pt modelId="{C84CD76D-2973-42C6-A5E6-B9718C267A0A}" type="sibTrans" cxnId="{97CD1203-1E97-46D1-8831-7728313D99D0}">
      <dgm:prSet custT="1"/>
      <dgm:spPr>
        <a:xfrm>
          <a:off x="1038681" y="2753654"/>
          <a:ext cx="558164" cy="107034"/>
        </a:xfrm>
      </dgm:spPr>
      <dgm:t>
        <a:bodyPr/>
        <a:lstStyle/>
        <a:p>
          <a:r>
            <a:rPr lang="en-US" sz="600" dirty="0" smtClean="0">
              <a:solidFill>
                <a:schemeClr val="tx1"/>
              </a:solidFill>
            </a:rPr>
            <a:t>K </a:t>
          </a:r>
          <a:r>
            <a:rPr lang="en-US" sz="600" dirty="0" err="1" smtClean="0">
              <a:solidFill>
                <a:schemeClr val="tx1"/>
              </a:solidFill>
            </a:rPr>
            <a:t>McGroarty</a:t>
          </a:r>
          <a:r>
            <a:rPr lang="en-US" sz="600" dirty="0" smtClean="0">
              <a:solidFill>
                <a:schemeClr val="tx1"/>
              </a:solidFill>
            </a:rPr>
            <a:t> (I)</a:t>
          </a:r>
          <a:endParaRPr lang="en-US" sz="600" dirty="0">
            <a:solidFill>
              <a:schemeClr val="tx1"/>
            </a:solidFill>
          </a:endParaRPr>
        </a:p>
      </dgm:t>
    </dgm:pt>
    <dgm:pt modelId="{3504B2D7-C6B9-494F-8352-900104D60A9A}">
      <dgm:prSet custT="1"/>
      <dgm:spPr>
        <a:xfrm>
          <a:off x="914645" y="3010536"/>
          <a:ext cx="620182" cy="321103"/>
        </a:xfrm>
      </dgm:spPr>
      <dgm:t>
        <a:bodyPr/>
        <a:lstStyle/>
        <a:p>
          <a:r>
            <a:rPr lang="en-US" sz="700" dirty="0" smtClean="0">
              <a:solidFill>
                <a:schemeClr val="tx1"/>
              </a:solidFill>
            </a:rPr>
            <a:t>Assess         </a:t>
          </a:r>
        </a:p>
        <a:p>
          <a:r>
            <a:rPr lang="en-US" sz="700" dirty="0" smtClean="0">
              <a:solidFill>
                <a:schemeClr val="tx1"/>
              </a:solidFill>
            </a:rPr>
            <a:t>(BCF)</a:t>
          </a:r>
          <a:endParaRPr lang="en-US" sz="700" dirty="0">
            <a:solidFill>
              <a:schemeClr val="tx1"/>
            </a:solidFill>
          </a:endParaRPr>
        </a:p>
      </dgm:t>
    </dgm:pt>
    <dgm:pt modelId="{7949375B-5364-4364-8DD2-4434F95C161E}" type="parTrans" cxnId="{11B5717A-6187-4BDA-81FD-47F3DC3147BC}">
      <dgm:prSet/>
      <dgm:spPr>
        <a:xfrm>
          <a:off x="1179016" y="2825010"/>
          <a:ext cx="91440" cy="185526"/>
        </a:xfrm>
      </dgm:spPr>
      <dgm:t>
        <a:bodyPr/>
        <a:lstStyle/>
        <a:p>
          <a:endParaRPr lang="en-US" sz="700">
            <a:solidFill>
              <a:schemeClr val="tx1"/>
            </a:solidFill>
          </a:endParaRPr>
        </a:p>
      </dgm:t>
    </dgm:pt>
    <dgm:pt modelId="{DCC015DD-49EE-45DC-9A2D-211A6077800F}" type="sibTrans" cxnId="{11B5717A-6187-4BDA-81FD-47F3DC3147BC}">
      <dgm:prSet custT="1"/>
      <dgm:spPr>
        <a:xfrm>
          <a:off x="1038681" y="3260283"/>
          <a:ext cx="558164" cy="107034"/>
        </a:xfrm>
      </dgm:spPr>
      <dgm:t>
        <a:bodyPr/>
        <a:lstStyle/>
        <a:p>
          <a:r>
            <a:rPr lang="en-US" sz="700" smtClean="0">
              <a:solidFill>
                <a:schemeClr val="tx1"/>
              </a:solidFill>
            </a:rPr>
            <a:t>M Relly</a:t>
          </a:r>
          <a:endParaRPr lang="en-US" sz="700" dirty="0">
            <a:solidFill>
              <a:schemeClr val="tx1"/>
            </a:solidFill>
          </a:endParaRPr>
        </a:p>
      </dgm:t>
    </dgm:pt>
    <dgm:pt modelId="{697BEABA-4701-4409-8A6D-B96F66AAD47F}">
      <dgm:prSet custT="1"/>
      <dgm:spPr>
        <a:xfrm>
          <a:off x="914645" y="3517166"/>
          <a:ext cx="620182" cy="321103"/>
        </a:xfrm>
      </dgm:spPr>
      <dgm:t>
        <a:bodyPr/>
        <a:lstStyle/>
        <a:p>
          <a:r>
            <a:rPr lang="en-US" sz="700" dirty="0" smtClean="0">
              <a:solidFill>
                <a:schemeClr val="tx1"/>
              </a:solidFill>
            </a:rPr>
            <a:t>Assess </a:t>
          </a:r>
        </a:p>
        <a:p>
          <a:r>
            <a:rPr lang="en-US" sz="700" dirty="0" smtClean="0">
              <a:solidFill>
                <a:schemeClr val="tx1"/>
              </a:solidFill>
            </a:rPr>
            <a:t> (Common)</a:t>
          </a:r>
          <a:endParaRPr lang="en-US" sz="700" dirty="0">
            <a:solidFill>
              <a:schemeClr val="tx1"/>
            </a:solidFill>
          </a:endParaRPr>
        </a:p>
      </dgm:t>
    </dgm:pt>
    <dgm:pt modelId="{DFB82DBD-BAE0-469C-AFA7-042225BA338C}" type="parTrans" cxnId="{F6333787-F1E1-466F-9BC0-2F36D95A6DFC}">
      <dgm:prSet/>
      <dgm:spPr>
        <a:xfrm>
          <a:off x="1179016" y="3331640"/>
          <a:ext cx="91440" cy="185526"/>
        </a:xfrm>
      </dgm:spPr>
      <dgm:t>
        <a:bodyPr/>
        <a:lstStyle/>
        <a:p>
          <a:endParaRPr lang="en-US" sz="700">
            <a:solidFill>
              <a:schemeClr val="tx1"/>
            </a:solidFill>
          </a:endParaRPr>
        </a:p>
      </dgm:t>
    </dgm:pt>
    <dgm:pt modelId="{A9BA8157-8630-41DD-B0B9-EE610B86F72B}" type="sibTrans" cxnId="{F6333787-F1E1-466F-9BC0-2F36D95A6DFC}">
      <dgm:prSet custT="1"/>
      <dgm:spPr>
        <a:xfrm>
          <a:off x="1038681" y="3766913"/>
          <a:ext cx="558164" cy="107034"/>
        </a:xfrm>
      </dgm:spPr>
      <dgm:t>
        <a:bodyPr/>
        <a:lstStyle/>
        <a:p>
          <a:r>
            <a:rPr lang="en-US" sz="700" smtClean="0">
              <a:solidFill>
                <a:schemeClr val="tx1"/>
              </a:solidFill>
            </a:rPr>
            <a:t>I Davidson</a:t>
          </a:r>
          <a:endParaRPr lang="en-US" sz="700" dirty="0">
            <a:solidFill>
              <a:schemeClr val="tx1"/>
            </a:solidFill>
          </a:endParaRPr>
        </a:p>
      </dgm:t>
    </dgm:pt>
    <dgm:pt modelId="{287A6869-F48C-423A-8F33-DC9F75B7AAFD}">
      <dgm:prSet custT="1"/>
      <dgm:spPr>
        <a:xfrm>
          <a:off x="3410793" y="1490648"/>
          <a:ext cx="620182" cy="321103"/>
        </a:xfrm>
      </dgm:spPr>
      <dgm:t>
        <a:bodyPr/>
        <a:lstStyle/>
        <a:p>
          <a:r>
            <a:rPr lang="en-US" sz="700" dirty="0" smtClean="0">
              <a:solidFill>
                <a:schemeClr val="tx1"/>
              </a:solidFill>
            </a:rPr>
            <a:t>Strategic   </a:t>
          </a:r>
        </a:p>
        <a:p>
          <a:r>
            <a:rPr lang="en-US" sz="700" dirty="0" smtClean="0">
              <a:solidFill>
                <a:schemeClr val="tx1"/>
              </a:solidFill>
            </a:rPr>
            <a:t>Delivery Lead</a:t>
          </a:r>
          <a:endParaRPr lang="en-US" sz="700" dirty="0">
            <a:solidFill>
              <a:schemeClr val="tx1"/>
            </a:solidFill>
          </a:endParaRPr>
        </a:p>
      </dgm:t>
    </dgm:pt>
    <dgm:pt modelId="{3DE35ACA-6B92-494B-9509-C73E7725CD6E}" type="parTrans" cxnId="{8F690F4D-EF0C-4C10-8AB5-DCB7968C55B0}">
      <dgm:prSet/>
      <dgm:spPr>
        <a:xfrm>
          <a:off x="2056786" y="1305121"/>
          <a:ext cx="1664098" cy="185526"/>
        </a:xfrm>
      </dgm:spPr>
      <dgm:t>
        <a:bodyPr/>
        <a:lstStyle/>
        <a:p>
          <a:endParaRPr lang="en-US" sz="700">
            <a:solidFill>
              <a:schemeClr val="tx1"/>
            </a:solidFill>
          </a:endParaRPr>
        </a:p>
      </dgm:t>
    </dgm:pt>
    <dgm:pt modelId="{1098D2A9-3DA1-490E-81F5-6CD9C6435832}" type="sibTrans" cxnId="{8F690F4D-EF0C-4C10-8AB5-DCB7968C55B0}">
      <dgm:prSet custT="1"/>
      <dgm:spPr>
        <a:xfrm>
          <a:off x="3534830" y="1740395"/>
          <a:ext cx="558164" cy="107034"/>
        </a:xfrm>
      </dgm:spPr>
      <dgm:t>
        <a:bodyPr/>
        <a:lstStyle/>
        <a:p>
          <a:r>
            <a:rPr lang="en-US" sz="700" dirty="0" smtClean="0">
              <a:solidFill>
                <a:schemeClr val="tx1"/>
              </a:solidFill>
            </a:rPr>
            <a:t>Vendor Role</a:t>
          </a:r>
          <a:endParaRPr lang="en-US" sz="700" dirty="0">
            <a:solidFill>
              <a:schemeClr val="tx1"/>
            </a:solidFill>
          </a:endParaRPr>
        </a:p>
      </dgm:t>
    </dgm:pt>
    <dgm:pt modelId="{F6919509-A011-42FF-B498-90850F394CE7}">
      <dgm:prSet custT="1"/>
      <dgm:spPr>
        <a:xfrm>
          <a:off x="1746694" y="2503907"/>
          <a:ext cx="620182" cy="321103"/>
        </a:xfrm>
      </dgm:spPr>
      <dgm:t>
        <a:bodyPr/>
        <a:lstStyle/>
        <a:p>
          <a:r>
            <a:rPr lang="en-US" sz="700" dirty="0" smtClean="0">
              <a:solidFill>
                <a:schemeClr val="tx1"/>
              </a:solidFill>
            </a:rPr>
            <a:t>Pay           </a:t>
          </a:r>
        </a:p>
        <a:p>
          <a:r>
            <a:rPr lang="en-US" sz="700" dirty="0" smtClean="0">
              <a:solidFill>
                <a:schemeClr val="tx1"/>
              </a:solidFill>
            </a:rPr>
            <a:t> (SIS &amp; HEBSS)</a:t>
          </a:r>
          <a:endParaRPr lang="en-US" sz="700" dirty="0">
            <a:solidFill>
              <a:schemeClr val="tx1"/>
            </a:solidFill>
          </a:endParaRPr>
        </a:p>
      </dgm:t>
    </dgm:pt>
    <dgm:pt modelId="{8BF49788-E0AD-40A5-84EC-546F817588E2}" type="parTrans" cxnId="{2D30AAA5-B531-4B95-AE83-25C4FC2F912B}">
      <dgm:prSet/>
      <dgm:spPr>
        <a:xfrm>
          <a:off x="2011066" y="2318380"/>
          <a:ext cx="91440" cy="185526"/>
        </a:xfrm>
      </dgm:spPr>
      <dgm:t>
        <a:bodyPr/>
        <a:lstStyle/>
        <a:p>
          <a:endParaRPr lang="en-US" sz="700">
            <a:solidFill>
              <a:schemeClr val="tx1"/>
            </a:solidFill>
          </a:endParaRPr>
        </a:p>
      </dgm:t>
    </dgm:pt>
    <dgm:pt modelId="{92ED3DD7-55A5-4A0B-B0F1-3F1515E809EA}" type="sibTrans" cxnId="{2D30AAA5-B531-4B95-AE83-25C4FC2F912B}">
      <dgm:prSet custT="1"/>
      <dgm:spPr>
        <a:xfrm>
          <a:off x="1870731" y="2753654"/>
          <a:ext cx="558164" cy="107034"/>
        </a:xfrm>
      </dgm:spPr>
      <dgm:t>
        <a:bodyPr/>
        <a:lstStyle/>
        <a:p>
          <a:r>
            <a:rPr lang="en-US" sz="700" smtClean="0">
              <a:solidFill>
                <a:schemeClr val="tx1"/>
              </a:solidFill>
            </a:rPr>
            <a:t>S MacDougall</a:t>
          </a:r>
          <a:endParaRPr lang="en-US" sz="700" dirty="0">
            <a:solidFill>
              <a:schemeClr val="tx1"/>
            </a:solidFill>
          </a:endParaRPr>
        </a:p>
      </dgm:t>
    </dgm:pt>
    <dgm:pt modelId="{DE9553F4-6BF5-42D2-9B6A-25ADCC17A2F8}">
      <dgm:prSet custT="1"/>
      <dgm:spPr>
        <a:xfrm>
          <a:off x="1746694" y="3010536"/>
          <a:ext cx="620182" cy="321103"/>
        </a:xfrm>
      </dgm:spPr>
      <dgm:t>
        <a:bodyPr/>
        <a:lstStyle/>
        <a:p>
          <a:r>
            <a:rPr lang="en-US" sz="700" dirty="0" smtClean="0">
              <a:solidFill>
                <a:schemeClr val="tx1"/>
              </a:solidFill>
            </a:rPr>
            <a:t>Pay       </a:t>
          </a:r>
        </a:p>
        <a:p>
          <a:r>
            <a:rPr lang="en-US" sz="700" dirty="0" smtClean="0">
              <a:solidFill>
                <a:schemeClr val="tx1"/>
              </a:solidFill>
            </a:rPr>
            <a:t>    (CLASS Pay)</a:t>
          </a:r>
          <a:endParaRPr lang="en-US" sz="700" dirty="0">
            <a:solidFill>
              <a:schemeClr val="tx1"/>
            </a:solidFill>
          </a:endParaRPr>
        </a:p>
      </dgm:t>
    </dgm:pt>
    <dgm:pt modelId="{BD4E0642-F92C-464F-9E86-3D2C56C9A9B3}" type="parTrans" cxnId="{D9746653-B83A-4AA4-83A0-5FBAB2E34BA6}">
      <dgm:prSet/>
      <dgm:spPr>
        <a:xfrm>
          <a:off x="2011066" y="2825010"/>
          <a:ext cx="91440" cy="185526"/>
        </a:xfrm>
      </dgm:spPr>
      <dgm:t>
        <a:bodyPr/>
        <a:lstStyle/>
        <a:p>
          <a:endParaRPr lang="en-US" sz="700">
            <a:solidFill>
              <a:schemeClr val="tx1"/>
            </a:solidFill>
          </a:endParaRPr>
        </a:p>
      </dgm:t>
    </dgm:pt>
    <dgm:pt modelId="{8D6494FB-8A48-457C-8B07-2A4E716EDDA2}" type="sibTrans" cxnId="{D9746653-B83A-4AA4-83A0-5FBAB2E34BA6}">
      <dgm:prSet custT="1"/>
      <dgm:spPr>
        <a:xfrm>
          <a:off x="1870731" y="3260283"/>
          <a:ext cx="558164" cy="107034"/>
        </a:xfrm>
      </dgm:spPr>
      <dgm:t>
        <a:bodyPr/>
        <a:lstStyle/>
        <a:p>
          <a:r>
            <a:rPr lang="en-US" sz="700" smtClean="0">
              <a:solidFill>
                <a:schemeClr val="tx1"/>
              </a:solidFill>
            </a:rPr>
            <a:t>M Nelson</a:t>
          </a:r>
          <a:endParaRPr lang="en-US" sz="700" dirty="0">
            <a:solidFill>
              <a:schemeClr val="tx1"/>
            </a:solidFill>
          </a:endParaRPr>
        </a:p>
      </dgm:t>
    </dgm:pt>
    <dgm:pt modelId="{65FB16D5-546A-4DDE-A9FE-A01E0B18043A}">
      <dgm:prSet custT="1"/>
      <dgm:spPr>
        <a:xfrm>
          <a:off x="2578744" y="2503907"/>
          <a:ext cx="620182" cy="321103"/>
        </a:xfrm>
      </dgm:spPr>
      <dgm:t>
        <a:bodyPr/>
        <a:lstStyle/>
        <a:p>
          <a:r>
            <a:rPr lang="en-US" sz="700" dirty="0" smtClean="0">
              <a:solidFill>
                <a:schemeClr val="tx1"/>
              </a:solidFill>
            </a:rPr>
            <a:t>Repay        </a:t>
          </a:r>
        </a:p>
        <a:p>
          <a:r>
            <a:rPr lang="en-US" sz="700" dirty="0" smtClean="0">
              <a:solidFill>
                <a:schemeClr val="tx1"/>
              </a:solidFill>
            </a:rPr>
            <a:t>(Repay Portal) </a:t>
          </a:r>
          <a:endParaRPr lang="en-US" sz="700" dirty="0">
            <a:solidFill>
              <a:schemeClr val="tx1"/>
            </a:solidFill>
          </a:endParaRPr>
        </a:p>
      </dgm:t>
    </dgm:pt>
    <dgm:pt modelId="{3B53F2FF-EED0-447E-8030-2DB3FE5E3507}" type="parTrans" cxnId="{D188751D-EC9D-404F-AA0D-701A7D681306}">
      <dgm:prSet/>
      <dgm:spPr>
        <a:xfrm>
          <a:off x="2843115" y="2318380"/>
          <a:ext cx="91440" cy="185526"/>
        </a:xfrm>
      </dgm:spPr>
      <dgm:t>
        <a:bodyPr/>
        <a:lstStyle/>
        <a:p>
          <a:endParaRPr lang="en-US" sz="700">
            <a:solidFill>
              <a:schemeClr val="tx1"/>
            </a:solidFill>
          </a:endParaRPr>
        </a:p>
      </dgm:t>
    </dgm:pt>
    <dgm:pt modelId="{71E62399-16EB-4DC8-A5C9-257FCB1C3FCA}" type="sibTrans" cxnId="{D188751D-EC9D-404F-AA0D-701A7D681306}">
      <dgm:prSet custT="1"/>
      <dgm:spPr>
        <a:xfrm>
          <a:off x="2702780" y="2753654"/>
          <a:ext cx="558164" cy="107034"/>
        </a:xfrm>
      </dgm:spPr>
      <dgm:t>
        <a:bodyPr/>
        <a:lstStyle/>
        <a:p>
          <a:r>
            <a:rPr lang="en-US" sz="700" smtClean="0">
              <a:solidFill>
                <a:schemeClr val="tx1"/>
              </a:solidFill>
            </a:rPr>
            <a:t>D McMahon</a:t>
          </a:r>
          <a:endParaRPr lang="en-US" sz="700" dirty="0">
            <a:solidFill>
              <a:schemeClr val="tx1"/>
            </a:solidFill>
          </a:endParaRPr>
        </a:p>
      </dgm:t>
    </dgm:pt>
    <dgm:pt modelId="{A889D030-A5C3-47F2-A4CA-F5D4FFA49F25}">
      <dgm:prSet custT="1"/>
      <dgm:spPr>
        <a:xfrm>
          <a:off x="2578744" y="3010536"/>
          <a:ext cx="620182" cy="321103"/>
        </a:xfrm>
      </dgm:spPr>
      <dgm:t>
        <a:bodyPr/>
        <a:lstStyle/>
        <a:p>
          <a:r>
            <a:rPr lang="en-US" sz="700" dirty="0" smtClean="0">
              <a:solidFill>
                <a:schemeClr val="tx1"/>
              </a:solidFill>
            </a:rPr>
            <a:t>Repay      </a:t>
          </a:r>
        </a:p>
        <a:p>
          <a:r>
            <a:rPr lang="en-US" sz="700" dirty="0" smtClean="0">
              <a:solidFill>
                <a:schemeClr val="tx1"/>
              </a:solidFill>
            </a:rPr>
            <a:t>(CLASS Repay)</a:t>
          </a:r>
          <a:endParaRPr lang="en-US" sz="700" dirty="0">
            <a:solidFill>
              <a:schemeClr val="tx1"/>
            </a:solidFill>
          </a:endParaRPr>
        </a:p>
      </dgm:t>
    </dgm:pt>
    <dgm:pt modelId="{6A3BEB96-8956-4296-A9D6-A0898215BF07}" type="parTrans" cxnId="{5D2D372F-271A-4216-8576-860E0F1EAF0C}">
      <dgm:prSet/>
      <dgm:spPr>
        <a:xfrm>
          <a:off x="2843115" y="2825010"/>
          <a:ext cx="91440" cy="185526"/>
        </a:xfrm>
      </dgm:spPr>
      <dgm:t>
        <a:bodyPr/>
        <a:lstStyle/>
        <a:p>
          <a:endParaRPr lang="en-US" sz="700">
            <a:solidFill>
              <a:schemeClr val="tx1"/>
            </a:solidFill>
          </a:endParaRPr>
        </a:p>
      </dgm:t>
    </dgm:pt>
    <dgm:pt modelId="{15CAB282-E94C-4316-98AC-35E0A6F1D046}" type="sibTrans" cxnId="{5D2D372F-271A-4216-8576-860E0F1EAF0C}">
      <dgm:prSet custT="1"/>
      <dgm:spPr>
        <a:xfrm>
          <a:off x="2702780" y="3260283"/>
          <a:ext cx="558164" cy="107034"/>
        </a:xfrm>
      </dgm:spPr>
      <dgm:t>
        <a:bodyPr/>
        <a:lstStyle/>
        <a:p>
          <a:r>
            <a:rPr lang="en-US" sz="700" smtClean="0">
              <a:solidFill>
                <a:schemeClr val="tx1"/>
              </a:solidFill>
            </a:rPr>
            <a:t>M Stewart</a:t>
          </a:r>
          <a:endParaRPr lang="en-US" sz="700" dirty="0">
            <a:solidFill>
              <a:schemeClr val="tx1"/>
            </a:solidFill>
          </a:endParaRPr>
        </a:p>
      </dgm:t>
    </dgm:pt>
    <dgm:pt modelId="{206FB6EF-6064-4A88-A3D7-09860F0961B0}">
      <dgm:prSet custT="1"/>
      <dgm:spPr>
        <a:xfrm>
          <a:off x="2578744" y="3517166"/>
          <a:ext cx="620182" cy="321103"/>
        </a:xfrm>
      </dgm:spPr>
      <dgm:t>
        <a:bodyPr/>
        <a:lstStyle/>
        <a:p>
          <a:r>
            <a:rPr lang="en-US" sz="700" dirty="0" smtClean="0">
              <a:solidFill>
                <a:schemeClr val="tx1"/>
              </a:solidFill>
            </a:rPr>
            <a:t>Repay   </a:t>
          </a:r>
        </a:p>
        <a:p>
          <a:r>
            <a:rPr lang="en-US" sz="700" dirty="0" smtClean="0">
              <a:solidFill>
                <a:schemeClr val="tx1"/>
              </a:solidFill>
            </a:rPr>
            <a:t>(Tallyman)</a:t>
          </a:r>
          <a:endParaRPr lang="en-US" sz="700" dirty="0">
            <a:solidFill>
              <a:schemeClr val="tx1"/>
            </a:solidFill>
          </a:endParaRPr>
        </a:p>
      </dgm:t>
    </dgm:pt>
    <dgm:pt modelId="{21753C93-8075-42CF-8E35-C6B7547DD42C}" type="parTrans" cxnId="{423E5874-9AEF-4816-B2A4-8FB061CC52D4}">
      <dgm:prSet/>
      <dgm:spPr>
        <a:xfrm>
          <a:off x="2843115" y="3331640"/>
          <a:ext cx="91440" cy="185526"/>
        </a:xfrm>
      </dgm:spPr>
      <dgm:t>
        <a:bodyPr/>
        <a:lstStyle/>
        <a:p>
          <a:endParaRPr lang="en-US" sz="700">
            <a:solidFill>
              <a:schemeClr val="tx1"/>
            </a:solidFill>
          </a:endParaRPr>
        </a:p>
      </dgm:t>
    </dgm:pt>
    <dgm:pt modelId="{91E6C5A4-8005-4E6A-9174-8FA357611E18}" type="sibTrans" cxnId="{423E5874-9AEF-4816-B2A4-8FB061CC52D4}">
      <dgm:prSet custT="1"/>
      <dgm:spPr>
        <a:xfrm>
          <a:off x="2702780" y="3766913"/>
          <a:ext cx="558164" cy="107034"/>
        </a:xfrm>
      </dgm:spPr>
      <dgm:t>
        <a:bodyPr/>
        <a:lstStyle/>
        <a:p>
          <a:r>
            <a:rPr lang="en-US" sz="700" dirty="0" smtClean="0">
              <a:solidFill>
                <a:schemeClr val="tx1"/>
              </a:solidFill>
            </a:rPr>
            <a:t>Proposed New Role</a:t>
          </a:r>
          <a:endParaRPr lang="en-US" sz="700" dirty="0">
            <a:solidFill>
              <a:schemeClr val="tx1"/>
            </a:solidFill>
          </a:endParaRPr>
        </a:p>
      </dgm:t>
    </dgm:pt>
    <dgm:pt modelId="{E6A28380-CE44-46BB-92ED-0DEC03BE9FB9}">
      <dgm:prSet custT="1"/>
      <dgm:spPr>
        <a:xfrm>
          <a:off x="1746694" y="3517166"/>
          <a:ext cx="620182" cy="321103"/>
        </a:xfrm>
      </dgm:spPr>
      <dgm:t>
        <a:bodyPr/>
        <a:lstStyle/>
        <a:p>
          <a:r>
            <a:rPr lang="en-US" sz="700" dirty="0" smtClean="0">
              <a:solidFill>
                <a:schemeClr val="tx1"/>
              </a:solidFill>
            </a:rPr>
            <a:t>Pay          </a:t>
          </a:r>
        </a:p>
        <a:p>
          <a:r>
            <a:rPr lang="en-US" sz="700" dirty="0" smtClean="0">
              <a:solidFill>
                <a:schemeClr val="tx1"/>
              </a:solidFill>
            </a:rPr>
            <a:t> (CLASS Lending)</a:t>
          </a:r>
          <a:endParaRPr lang="en-US" sz="700" dirty="0">
            <a:solidFill>
              <a:schemeClr val="tx1"/>
            </a:solidFill>
          </a:endParaRPr>
        </a:p>
      </dgm:t>
    </dgm:pt>
    <dgm:pt modelId="{199D1973-36DA-49B8-9D58-1710BC28921A}" type="parTrans" cxnId="{23DFE580-27FC-434E-A12D-74AE0D6D8B4F}">
      <dgm:prSet/>
      <dgm:spPr>
        <a:xfrm>
          <a:off x="2011066" y="3331640"/>
          <a:ext cx="91440" cy="185526"/>
        </a:xfrm>
      </dgm:spPr>
      <dgm:t>
        <a:bodyPr/>
        <a:lstStyle/>
        <a:p>
          <a:endParaRPr lang="en-US" sz="700">
            <a:solidFill>
              <a:schemeClr val="tx1"/>
            </a:solidFill>
          </a:endParaRPr>
        </a:p>
      </dgm:t>
    </dgm:pt>
    <dgm:pt modelId="{A54C5E09-D1FE-4E3B-AAA1-7D4E24EDD8FF}" type="sibTrans" cxnId="{23DFE580-27FC-434E-A12D-74AE0D6D8B4F}">
      <dgm:prSet custT="1"/>
      <dgm:spPr>
        <a:xfrm>
          <a:off x="1870731" y="3766913"/>
          <a:ext cx="558164" cy="107034"/>
        </a:xfrm>
      </dgm:spPr>
      <dgm:t>
        <a:bodyPr/>
        <a:lstStyle/>
        <a:p>
          <a:r>
            <a:rPr lang="en-US" sz="700" smtClean="0">
              <a:solidFill>
                <a:schemeClr val="tx1"/>
              </a:solidFill>
            </a:rPr>
            <a:t>M Marsh</a:t>
          </a:r>
          <a:endParaRPr lang="en-US" sz="700" dirty="0">
            <a:solidFill>
              <a:schemeClr val="tx1"/>
            </a:solidFill>
          </a:endParaRPr>
        </a:p>
      </dgm:t>
    </dgm:pt>
    <dgm:pt modelId="{C0F16770-5699-4E67-8B96-6772AC3D7306}" type="asst">
      <dgm:prSet custT="1"/>
      <dgm:spPr/>
      <dgm:t>
        <a:bodyPr/>
        <a:lstStyle/>
        <a:p>
          <a:r>
            <a:rPr lang="en-US" sz="700" dirty="0" smtClean="0">
              <a:solidFill>
                <a:schemeClr val="tx1"/>
              </a:solidFill>
            </a:rPr>
            <a:t>Process</a:t>
          </a:r>
        </a:p>
        <a:p>
          <a:r>
            <a:rPr lang="en-US" sz="700" dirty="0" smtClean="0">
              <a:solidFill>
                <a:schemeClr val="tx1"/>
              </a:solidFill>
            </a:rPr>
            <a:t> Improvement</a:t>
          </a:r>
          <a:endParaRPr lang="en-US" sz="700" dirty="0">
            <a:solidFill>
              <a:schemeClr val="tx1"/>
            </a:solidFill>
          </a:endParaRPr>
        </a:p>
      </dgm:t>
    </dgm:pt>
    <dgm:pt modelId="{23A29441-2BF5-4E51-B017-84FA6C051ABD}" type="parTrans" cxnId="{42A2DC49-1265-4BE0-82A1-06BCF71EEF7F}">
      <dgm:prSet/>
      <dgm:spPr/>
      <dgm:t>
        <a:bodyPr/>
        <a:lstStyle/>
        <a:p>
          <a:endParaRPr lang="en-US">
            <a:solidFill>
              <a:schemeClr val="tx1"/>
            </a:solidFill>
          </a:endParaRPr>
        </a:p>
      </dgm:t>
    </dgm:pt>
    <dgm:pt modelId="{3424D597-495B-443B-A1D6-81C0CF0A6691}" type="sibTrans" cxnId="{42A2DC49-1265-4BE0-82A1-06BCF71EEF7F}">
      <dgm:prSet custT="1"/>
      <dgm:spPr/>
      <dgm:t>
        <a:bodyPr/>
        <a:lstStyle/>
        <a:p>
          <a:r>
            <a:rPr lang="en-US" sz="700" dirty="0" smtClean="0">
              <a:solidFill>
                <a:schemeClr val="tx1"/>
              </a:solidFill>
            </a:rPr>
            <a:t>Proposed New Role</a:t>
          </a:r>
          <a:endParaRPr lang="en-US" sz="700" dirty="0">
            <a:solidFill>
              <a:schemeClr val="tx1"/>
            </a:solidFill>
          </a:endParaRPr>
        </a:p>
      </dgm:t>
    </dgm:pt>
    <dgm:pt modelId="{26F5C19C-9BF9-4F32-82D5-114A3BA86479}">
      <dgm:prSet custT="1"/>
      <dgm:spPr/>
      <dgm:t>
        <a:bodyPr/>
        <a:lstStyle/>
        <a:p>
          <a:r>
            <a:rPr lang="en-US" sz="700" dirty="0" smtClean="0">
              <a:solidFill>
                <a:schemeClr val="tx1"/>
              </a:solidFill>
            </a:rPr>
            <a:t>Apply</a:t>
          </a:r>
        </a:p>
        <a:p>
          <a:r>
            <a:rPr lang="en-US" sz="700" dirty="0" smtClean="0">
              <a:solidFill>
                <a:schemeClr val="tx1"/>
              </a:solidFill>
            </a:rPr>
            <a:t> (FE)</a:t>
          </a:r>
          <a:endParaRPr lang="en-US" sz="700" dirty="0">
            <a:solidFill>
              <a:schemeClr val="tx1"/>
            </a:solidFill>
          </a:endParaRPr>
        </a:p>
      </dgm:t>
    </dgm:pt>
    <dgm:pt modelId="{15AF458B-ECF2-4220-83A3-36A90D9FE995}" type="parTrans" cxnId="{D362BE24-C3EF-40CA-85C5-39662C3D6DD6}">
      <dgm:prSet/>
      <dgm:spPr/>
      <dgm:t>
        <a:bodyPr/>
        <a:lstStyle/>
        <a:p>
          <a:endParaRPr lang="en-US">
            <a:solidFill>
              <a:schemeClr val="tx1"/>
            </a:solidFill>
          </a:endParaRPr>
        </a:p>
      </dgm:t>
    </dgm:pt>
    <dgm:pt modelId="{E161773F-B043-4F74-9AB0-7FDF3C66546E}" type="sibTrans" cxnId="{D362BE24-C3EF-40CA-85C5-39662C3D6DD6}">
      <dgm:prSet custT="1"/>
      <dgm:spPr/>
      <dgm:t>
        <a:bodyPr/>
        <a:lstStyle/>
        <a:p>
          <a:r>
            <a:rPr lang="en-US" sz="700" dirty="0" smtClean="0">
              <a:solidFill>
                <a:schemeClr val="tx1"/>
              </a:solidFill>
            </a:rPr>
            <a:t>I </a:t>
          </a:r>
          <a:r>
            <a:rPr lang="en-US" sz="700" dirty="0" err="1" smtClean="0">
              <a:solidFill>
                <a:schemeClr val="tx1"/>
              </a:solidFill>
            </a:rPr>
            <a:t>Shafi</a:t>
          </a:r>
          <a:endParaRPr lang="en-US" sz="700" dirty="0">
            <a:solidFill>
              <a:schemeClr val="tx1"/>
            </a:solidFill>
          </a:endParaRPr>
        </a:p>
      </dgm:t>
    </dgm:pt>
    <dgm:pt modelId="{7D7C2A1E-0438-47F0-A5BA-02DA9E58B218}" type="asst">
      <dgm:prSet custT="1"/>
      <dgm:spPr/>
      <dgm:t>
        <a:bodyPr/>
        <a:lstStyle/>
        <a:p>
          <a:r>
            <a:rPr lang="en-US" sz="700" dirty="0" smtClean="0">
              <a:solidFill>
                <a:schemeClr val="tx1"/>
              </a:solidFill>
            </a:rPr>
            <a:t>Team </a:t>
          </a:r>
        </a:p>
        <a:p>
          <a:r>
            <a:rPr lang="en-US" sz="700" dirty="0" smtClean="0">
              <a:solidFill>
                <a:schemeClr val="tx1"/>
              </a:solidFill>
            </a:rPr>
            <a:t>Admin</a:t>
          </a:r>
          <a:endParaRPr lang="en-US" sz="700" dirty="0">
            <a:solidFill>
              <a:schemeClr val="tx1"/>
            </a:solidFill>
          </a:endParaRPr>
        </a:p>
      </dgm:t>
    </dgm:pt>
    <dgm:pt modelId="{8AB6D067-E4CE-4542-8406-120F1A9142B1}" type="parTrans" cxnId="{6AFFB3C7-5679-47FF-B096-CF8D40C318B9}">
      <dgm:prSet/>
      <dgm:spPr/>
      <dgm:t>
        <a:bodyPr/>
        <a:lstStyle/>
        <a:p>
          <a:endParaRPr lang="en-US">
            <a:solidFill>
              <a:schemeClr val="tx1"/>
            </a:solidFill>
          </a:endParaRPr>
        </a:p>
      </dgm:t>
    </dgm:pt>
    <dgm:pt modelId="{AD968739-5375-4063-82B1-6BA0B36FF431}" type="sibTrans" cxnId="{6AFFB3C7-5679-47FF-B096-CF8D40C318B9}">
      <dgm:prSet custT="1"/>
      <dgm:spPr/>
      <dgm:t>
        <a:bodyPr/>
        <a:lstStyle/>
        <a:p>
          <a:r>
            <a:rPr lang="en-US" sz="700" dirty="0" smtClean="0">
              <a:solidFill>
                <a:schemeClr val="tx1"/>
              </a:solidFill>
            </a:rPr>
            <a:t>C Scott</a:t>
          </a:r>
          <a:endParaRPr lang="en-US" sz="700" dirty="0">
            <a:solidFill>
              <a:schemeClr val="tx1"/>
            </a:solidFill>
          </a:endParaRPr>
        </a:p>
      </dgm:t>
    </dgm:pt>
    <dgm:pt modelId="{812B498E-7156-4512-9021-1E993F90B81E}" type="pres">
      <dgm:prSet presAssocID="{2DE3FA3E-FC55-4C8F-B7F7-83400BB69512}" presName="hierChild1" presStyleCnt="0">
        <dgm:presLayoutVars>
          <dgm:orgChart val="1"/>
          <dgm:chPref val="1"/>
          <dgm:dir/>
          <dgm:animOne val="branch"/>
          <dgm:animLvl val="lvl"/>
          <dgm:resizeHandles/>
        </dgm:presLayoutVars>
      </dgm:prSet>
      <dgm:spPr/>
      <dgm:t>
        <a:bodyPr/>
        <a:lstStyle/>
        <a:p>
          <a:endParaRPr lang="en-US"/>
        </a:p>
      </dgm:t>
    </dgm:pt>
    <dgm:pt modelId="{D4FD5C45-A309-4697-8ACE-A28E5F91073E}" type="pres">
      <dgm:prSet presAssocID="{749CDC62-8F56-45BA-BBF8-BA172D9FA518}" presName="hierRoot1" presStyleCnt="0">
        <dgm:presLayoutVars>
          <dgm:hierBranch val="init"/>
        </dgm:presLayoutVars>
      </dgm:prSet>
      <dgm:spPr/>
      <dgm:t>
        <a:bodyPr/>
        <a:lstStyle/>
        <a:p>
          <a:endParaRPr lang="en-US"/>
        </a:p>
      </dgm:t>
    </dgm:pt>
    <dgm:pt modelId="{109E723E-9A68-496C-BFB2-4B2C20AAF379}" type="pres">
      <dgm:prSet presAssocID="{749CDC62-8F56-45BA-BBF8-BA172D9FA518}" presName="rootComposite1" presStyleCnt="0"/>
      <dgm:spPr/>
      <dgm:t>
        <a:bodyPr/>
        <a:lstStyle/>
        <a:p>
          <a:endParaRPr lang="en-US"/>
        </a:p>
      </dgm:t>
    </dgm:pt>
    <dgm:pt modelId="{5E8254FA-8C1D-45ED-8780-58257438C54E}" type="pres">
      <dgm:prSet presAssocID="{749CDC62-8F56-45BA-BBF8-BA172D9FA518}" presName="rootText1" presStyleLbl="node0" presStyleIdx="0" presStyleCnt="1">
        <dgm:presLayoutVars>
          <dgm:chMax/>
          <dgm:chPref val="3"/>
        </dgm:presLayoutVars>
      </dgm:prSet>
      <dgm:spPr/>
      <dgm:t>
        <a:bodyPr/>
        <a:lstStyle/>
        <a:p>
          <a:endParaRPr lang="en-US"/>
        </a:p>
      </dgm:t>
    </dgm:pt>
    <dgm:pt modelId="{1873826C-7998-455D-8A77-F163BD8A82B0}" type="pres">
      <dgm:prSet presAssocID="{749CDC62-8F56-45BA-BBF8-BA172D9FA518}" presName="titleText1" presStyleLbl="fgAcc0" presStyleIdx="0" presStyleCnt="1">
        <dgm:presLayoutVars>
          <dgm:chMax val="0"/>
          <dgm:chPref val="0"/>
        </dgm:presLayoutVars>
      </dgm:prSet>
      <dgm:spPr>
        <a:prstGeom prst="rect">
          <a:avLst/>
        </a:prstGeom>
      </dgm:spPr>
      <dgm:t>
        <a:bodyPr/>
        <a:lstStyle/>
        <a:p>
          <a:endParaRPr lang="en-US"/>
        </a:p>
      </dgm:t>
    </dgm:pt>
    <dgm:pt modelId="{EF148E62-0C95-4FDA-9105-FEEC23FB2018}" type="pres">
      <dgm:prSet presAssocID="{749CDC62-8F56-45BA-BBF8-BA172D9FA518}" presName="rootConnector1" presStyleLbl="node1" presStyleIdx="0" presStyleCnt="22"/>
      <dgm:spPr/>
      <dgm:t>
        <a:bodyPr/>
        <a:lstStyle/>
        <a:p>
          <a:endParaRPr lang="en-US"/>
        </a:p>
      </dgm:t>
    </dgm:pt>
    <dgm:pt modelId="{64CDE65F-C1A4-4FFF-AAC7-EC2D4456BEAA}" type="pres">
      <dgm:prSet presAssocID="{749CDC62-8F56-45BA-BBF8-BA172D9FA518}" presName="hierChild2" presStyleCnt="0"/>
      <dgm:spPr/>
      <dgm:t>
        <a:bodyPr/>
        <a:lstStyle/>
        <a:p>
          <a:endParaRPr lang="en-US"/>
        </a:p>
      </dgm:t>
    </dgm:pt>
    <dgm:pt modelId="{879D6B82-629F-4E3E-9114-B8AADD23D0CD}" type="pres">
      <dgm:prSet presAssocID="{5741BE2E-EDE5-445F-8392-F6D89B722EA8}" presName="Name37" presStyleLbl="parChTrans1D2" presStyleIdx="0" presStyleCnt="1"/>
      <dgm:spPr/>
      <dgm:t>
        <a:bodyPr/>
        <a:lstStyle/>
        <a:p>
          <a:endParaRPr lang="en-US"/>
        </a:p>
      </dgm:t>
    </dgm:pt>
    <dgm:pt modelId="{E9DD0F60-84A0-48DE-895C-8C499FB418EE}" type="pres">
      <dgm:prSet presAssocID="{23AEC330-DBF4-4E65-AC40-0E3C7BA0800D}" presName="hierRoot2" presStyleCnt="0">
        <dgm:presLayoutVars>
          <dgm:hierBranch val="init"/>
        </dgm:presLayoutVars>
      </dgm:prSet>
      <dgm:spPr/>
      <dgm:t>
        <a:bodyPr/>
        <a:lstStyle/>
        <a:p>
          <a:endParaRPr lang="en-US"/>
        </a:p>
      </dgm:t>
    </dgm:pt>
    <dgm:pt modelId="{B0FCB19C-6C15-4BB3-A539-D979907BDDFA}" type="pres">
      <dgm:prSet presAssocID="{23AEC330-DBF4-4E65-AC40-0E3C7BA0800D}" presName="rootComposite" presStyleCnt="0"/>
      <dgm:spPr/>
      <dgm:t>
        <a:bodyPr/>
        <a:lstStyle/>
        <a:p>
          <a:endParaRPr lang="en-US"/>
        </a:p>
      </dgm:t>
    </dgm:pt>
    <dgm:pt modelId="{C31A6BEE-F6EF-4880-B0F8-68C0E011738D}" type="pres">
      <dgm:prSet presAssocID="{23AEC330-DBF4-4E65-AC40-0E3C7BA0800D}" presName="rootText" presStyleLbl="node1" presStyleIdx="0" presStyleCnt="22">
        <dgm:presLayoutVars>
          <dgm:chMax/>
          <dgm:chPref val="3"/>
        </dgm:presLayoutVars>
      </dgm:prSet>
      <dgm:spPr/>
      <dgm:t>
        <a:bodyPr/>
        <a:lstStyle/>
        <a:p>
          <a:endParaRPr lang="en-US"/>
        </a:p>
      </dgm:t>
    </dgm:pt>
    <dgm:pt modelId="{9082171E-7E68-4B51-A1C3-01871592B42C}" type="pres">
      <dgm:prSet presAssocID="{23AEC330-DBF4-4E65-AC40-0E3C7BA0800D}" presName="titleText2" presStyleLbl="fgAcc1" presStyleIdx="0" presStyleCnt="22">
        <dgm:presLayoutVars>
          <dgm:chMax val="0"/>
          <dgm:chPref val="0"/>
        </dgm:presLayoutVars>
      </dgm:prSet>
      <dgm:spPr>
        <a:prstGeom prst="rect">
          <a:avLst/>
        </a:prstGeom>
      </dgm:spPr>
      <dgm:t>
        <a:bodyPr/>
        <a:lstStyle/>
        <a:p>
          <a:endParaRPr lang="en-US"/>
        </a:p>
      </dgm:t>
    </dgm:pt>
    <dgm:pt modelId="{F19C217C-E824-4A0A-9D1F-F6774A9214F9}" type="pres">
      <dgm:prSet presAssocID="{23AEC330-DBF4-4E65-AC40-0E3C7BA0800D}" presName="rootConnector" presStyleLbl="node2" presStyleIdx="0" presStyleCnt="0"/>
      <dgm:spPr/>
      <dgm:t>
        <a:bodyPr/>
        <a:lstStyle/>
        <a:p>
          <a:endParaRPr lang="en-US"/>
        </a:p>
      </dgm:t>
    </dgm:pt>
    <dgm:pt modelId="{5E7143A4-8ACB-4590-A89B-8DF769AC3BEF}" type="pres">
      <dgm:prSet presAssocID="{23AEC330-DBF4-4E65-AC40-0E3C7BA0800D}" presName="hierChild4" presStyleCnt="0"/>
      <dgm:spPr/>
      <dgm:t>
        <a:bodyPr/>
        <a:lstStyle/>
        <a:p>
          <a:endParaRPr lang="en-US"/>
        </a:p>
      </dgm:t>
    </dgm:pt>
    <dgm:pt modelId="{4605B1C4-0AF0-43CB-8A58-B956BF2862AB}" type="pres">
      <dgm:prSet presAssocID="{D345ABA0-BC43-4FE8-96A3-ECAF9B8ADF77}" presName="Name37" presStyleLbl="parChTrans1D3" presStyleIdx="0" presStyleCnt="7"/>
      <dgm:spPr/>
      <dgm:t>
        <a:bodyPr/>
        <a:lstStyle/>
        <a:p>
          <a:endParaRPr lang="en-US"/>
        </a:p>
      </dgm:t>
    </dgm:pt>
    <dgm:pt modelId="{7BBC3C3C-7A1B-42DC-9291-5303938FCEA7}" type="pres">
      <dgm:prSet presAssocID="{2734B1A3-5B87-4B4A-ABDD-60A03048A233}" presName="hierRoot2" presStyleCnt="0">
        <dgm:presLayoutVars>
          <dgm:hierBranch val="init"/>
        </dgm:presLayoutVars>
      </dgm:prSet>
      <dgm:spPr/>
      <dgm:t>
        <a:bodyPr/>
        <a:lstStyle/>
        <a:p>
          <a:endParaRPr lang="en-US"/>
        </a:p>
      </dgm:t>
    </dgm:pt>
    <dgm:pt modelId="{8E062CD2-3E45-44E2-9603-05114CAFA9BB}" type="pres">
      <dgm:prSet presAssocID="{2734B1A3-5B87-4B4A-ABDD-60A03048A233}" presName="rootComposite" presStyleCnt="0"/>
      <dgm:spPr/>
      <dgm:t>
        <a:bodyPr/>
        <a:lstStyle/>
        <a:p>
          <a:endParaRPr lang="en-US"/>
        </a:p>
      </dgm:t>
    </dgm:pt>
    <dgm:pt modelId="{7CDAE97C-9160-4962-A05A-F906CED2984B}" type="pres">
      <dgm:prSet presAssocID="{2734B1A3-5B87-4B4A-ABDD-60A03048A233}" presName="rootText" presStyleLbl="node1" presStyleIdx="1" presStyleCnt="22">
        <dgm:presLayoutVars>
          <dgm:chMax/>
          <dgm:chPref val="3"/>
        </dgm:presLayoutVars>
      </dgm:prSet>
      <dgm:spPr/>
      <dgm:t>
        <a:bodyPr/>
        <a:lstStyle/>
        <a:p>
          <a:endParaRPr lang="en-US"/>
        </a:p>
      </dgm:t>
    </dgm:pt>
    <dgm:pt modelId="{B12B8152-70D3-4295-B831-6EF2FE93B740}" type="pres">
      <dgm:prSet presAssocID="{2734B1A3-5B87-4B4A-ABDD-60A03048A233}" presName="titleText2" presStyleLbl="fgAcc1" presStyleIdx="1" presStyleCnt="22">
        <dgm:presLayoutVars>
          <dgm:chMax val="0"/>
          <dgm:chPref val="0"/>
        </dgm:presLayoutVars>
      </dgm:prSet>
      <dgm:spPr>
        <a:prstGeom prst="rect">
          <a:avLst/>
        </a:prstGeom>
      </dgm:spPr>
      <dgm:t>
        <a:bodyPr/>
        <a:lstStyle/>
        <a:p>
          <a:endParaRPr lang="en-US"/>
        </a:p>
      </dgm:t>
    </dgm:pt>
    <dgm:pt modelId="{7ECC5766-F68D-457A-88E0-691767BE0929}" type="pres">
      <dgm:prSet presAssocID="{2734B1A3-5B87-4B4A-ABDD-60A03048A233}" presName="rootConnector" presStyleLbl="node3" presStyleIdx="0" presStyleCnt="0"/>
      <dgm:spPr/>
      <dgm:t>
        <a:bodyPr/>
        <a:lstStyle/>
        <a:p>
          <a:endParaRPr lang="en-US"/>
        </a:p>
      </dgm:t>
    </dgm:pt>
    <dgm:pt modelId="{A0DF49C7-0601-45F4-A371-23140F42C1AD}" type="pres">
      <dgm:prSet presAssocID="{2734B1A3-5B87-4B4A-ABDD-60A03048A233}" presName="hierChild4" presStyleCnt="0"/>
      <dgm:spPr/>
      <dgm:t>
        <a:bodyPr/>
        <a:lstStyle/>
        <a:p>
          <a:endParaRPr lang="en-US"/>
        </a:p>
      </dgm:t>
    </dgm:pt>
    <dgm:pt modelId="{798AF887-101A-4347-8CBD-16F8C79F9CB8}" type="pres">
      <dgm:prSet presAssocID="{0E0E1F7D-6F4A-4EE7-877A-EAFCF9FD4606}" presName="Name37" presStyleLbl="parChTrans1D4" presStyleIdx="0" presStyleCnt="16"/>
      <dgm:spPr/>
      <dgm:t>
        <a:bodyPr/>
        <a:lstStyle/>
        <a:p>
          <a:endParaRPr lang="en-US"/>
        </a:p>
      </dgm:t>
    </dgm:pt>
    <dgm:pt modelId="{DF3CA29F-9B88-4095-A0F6-468D390C23A4}" type="pres">
      <dgm:prSet presAssocID="{70903219-D0DE-4C08-9298-A0875C0DE361}" presName="hierRoot2" presStyleCnt="0">
        <dgm:presLayoutVars>
          <dgm:hierBranch val="init"/>
        </dgm:presLayoutVars>
      </dgm:prSet>
      <dgm:spPr/>
      <dgm:t>
        <a:bodyPr/>
        <a:lstStyle/>
        <a:p>
          <a:endParaRPr lang="en-US"/>
        </a:p>
      </dgm:t>
    </dgm:pt>
    <dgm:pt modelId="{21F20A2A-6D1B-4591-8C37-1360E576A0C2}" type="pres">
      <dgm:prSet presAssocID="{70903219-D0DE-4C08-9298-A0875C0DE361}" presName="rootComposite" presStyleCnt="0"/>
      <dgm:spPr/>
      <dgm:t>
        <a:bodyPr/>
        <a:lstStyle/>
        <a:p>
          <a:endParaRPr lang="en-US"/>
        </a:p>
      </dgm:t>
    </dgm:pt>
    <dgm:pt modelId="{FB4B8DE8-5834-4522-B320-B096BDA9D87B}" type="pres">
      <dgm:prSet presAssocID="{70903219-D0DE-4C08-9298-A0875C0DE361}" presName="rootText" presStyleLbl="node1" presStyleIdx="2" presStyleCnt="22">
        <dgm:presLayoutVars>
          <dgm:chMax/>
          <dgm:chPref val="3"/>
        </dgm:presLayoutVars>
      </dgm:prSet>
      <dgm:spPr/>
      <dgm:t>
        <a:bodyPr/>
        <a:lstStyle/>
        <a:p>
          <a:endParaRPr lang="en-US"/>
        </a:p>
      </dgm:t>
    </dgm:pt>
    <dgm:pt modelId="{0DFA339C-8EBF-49F2-8A7C-7F0EC1CCD7AA}" type="pres">
      <dgm:prSet presAssocID="{70903219-D0DE-4C08-9298-A0875C0DE361}" presName="titleText2" presStyleLbl="fgAcc1" presStyleIdx="2" presStyleCnt="22">
        <dgm:presLayoutVars>
          <dgm:chMax val="0"/>
          <dgm:chPref val="0"/>
        </dgm:presLayoutVars>
      </dgm:prSet>
      <dgm:spPr>
        <a:prstGeom prst="rect">
          <a:avLst/>
        </a:prstGeom>
      </dgm:spPr>
      <dgm:t>
        <a:bodyPr/>
        <a:lstStyle/>
        <a:p>
          <a:endParaRPr lang="en-US"/>
        </a:p>
      </dgm:t>
    </dgm:pt>
    <dgm:pt modelId="{42732CA7-D45F-4FD7-B5A8-021F8D76C2B3}" type="pres">
      <dgm:prSet presAssocID="{70903219-D0DE-4C08-9298-A0875C0DE361}" presName="rootConnector" presStyleLbl="node4" presStyleIdx="0" presStyleCnt="0"/>
      <dgm:spPr/>
      <dgm:t>
        <a:bodyPr/>
        <a:lstStyle/>
        <a:p>
          <a:endParaRPr lang="en-US"/>
        </a:p>
      </dgm:t>
    </dgm:pt>
    <dgm:pt modelId="{732E75D5-B99E-4B40-898F-53A24FCFA67D}" type="pres">
      <dgm:prSet presAssocID="{70903219-D0DE-4C08-9298-A0875C0DE361}" presName="hierChild4" presStyleCnt="0"/>
      <dgm:spPr/>
      <dgm:t>
        <a:bodyPr/>
        <a:lstStyle/>
        <a:p>
          <a:endParaRPr lang="en-US"/>
        </a:p>
      </dgm:t>
    </dgm:pt>
    <dgm:pt modelId="{C6E87EC4-79D5-4919-AFB4-37E102CE7C2D}" type="pres">
      <dgm:prSet presAssocID="{819CF059-74A7-4E0B-9B40-EACBBA42EE69}" presName="Name37" presStyleLbl="parChTrans1D4" presStyleIdx="1" presStyleCnt="16"/>
      <dgm:spPr/>
      <dgm:t>
        <a:bodyPr/>
        <a:lstStyle/>
        <a:p>
          <a:endParaRPr lang="en-US"/>
        </a:p>
      </dgm:t>
    </dgm:pt>
    <dgm:pt modelId="{9D041C81-A60B-41A5-BB42-D18799FE7706}" type="pres">
      <dgm:prSet presAssocID="{0534ADE3-34B0-4EF9-9DF5-721B8A0CE874}" presName="hierRoot2" presStyleCnt="0">
        <dgm:presLayoutVars>
          <dgm:hierBranch val="init"/>
        </dgm:presLayoutVars>
      </dgm:prSet>
      <dgm:spPr/>
      <dgm:t>
        <a:bodyPr/>
        <a:lstStyle/>
        <a:p>
          <a:endParaRPr lang="en-US"/>
        </a:p>
      </dgm:t>
    </dgm:pt>
    <dgm:pt modelId="{59BC5191-E9E2-4175-BB49-3925DC6505DA}" type="pres">
      <dgm:prSet presAssocID="{0534ADE3-34B0-4EF9-9DF5-721B8A0CE874}" presName="rootComposite" presStyleCnt="0"/>
      <dgm:spPr/>
      <dgm:t>
        <a:bodyPr/>
        <a:lstStyle/>
        <a:p>
          <a:endParaRPr lang="en-US"/>
        </a:p>
      </dgm:t>
    </dgm:pt>
    <dgm:pt modelId="{D9F2D3B7-3AAE-4341-90FB-21107E8BD06C}" type="pres">
      <dgm:prSet presAssocID="{0534ADE3-34B0-4EF9-9DF5-721B8A0CE874}" presName="rootText" presStyleLbl="node1" presStyleIdx="3" presStyleCnt="22">
        <dgm:presLayoutVars>
          <dgm:chMax/>
          <dgm:chPref val="3"/>
        </dgm:presLayoutVars>
      </dgm:prSet>
      <dgm:spPr/>
      <dgm:t>
        <a:bodyPr/>
        <a:lstStyle/>
        <a:p>
          <a:endParaRPr lang="en-US"/>
        </a:p>
      </dgm:t>
    </dgm:pt>
    <dgm:pt modelId="{D8FB41A3-90F8-4074-B3C9-640278057FDB}" type="pres">
      <dgm:prSet presAssocID="{0534ADE3-34B0-4EF9-9DF5-721B8A0CE874}" presName="titleText2" presStyleLbl="fgAcc1" presStyleIdx="3" presStyleCnt="22">
        <dgm:presLayoutVars>
          <dgm:chMax val="0"/>
          <dgm:chPref val="0"/>
        </dgm:presLayoutVars>
      </dgm:prSet>
      <dgm:spPr>
        <a:prstGeom prst="rect">
          <a:avLst/>
        </a:prstGeom>
      </dgm:spPr>
      <dgm:t>
        <a:bodyPr/>
        <a:lstStyle/>
        <a:p>
          <a:endParaRPr lang="en-US"/>
        </a:p>
      </dgm:t>
    </dgm:pt>
    <dgm:pt modelId="{495226C7-466C-45F1-9985-66C28951FB9D}" type="pres">
      <dgm:prSet presAssocID="{0534ADE3-34B0-4EF9-9DF5-721B8A0CE874}" presName="rootConnector" presStyleLbl="node4" presStyleIdx="0" presStyleCnt="0"/>
      <dgm:spPr/>
      <dgm:t>
        <a:bodyPr/>
        <a:lstStyle/>
        <a:p>
          <a:endParaRPr lang="en-US"/>
        </a:p>
      </dgm:t>
    </dgm:pt>
    <dgm:pt modelId="{42E0E4FD-09D7-4BF2-8595-21F1E3D68911}" type="pres">
      <dgm:prSet presAssocID="{0534ADE3-34B0-4EF9-9DF5-721B8A0CE874}" presName="hierChild4" presStyleCnt="0"/>
      <dgm:spPr/>
      <dgm:t>
        <a:bodyPr/>
        <a:lstStyle/>
        <a:p>
          <a:endParaRPr lang="en-US"/>
        </a:p>
      </dgm:t>
    </dgm:pt>
    <dgm:pt modelId="{12E643AA-5902-4A3B-ACF7-8C220453800C}" type="pres">
      <dgm:prSet presAssocID="{43E98D20-2439-4AF3-847C-73C55B6F33A5}" presName="Name37" presStyleLbl="parChTrans1D4" presStyleIdx="2" presStyleCnt="16"/>
      <dgm:spPr/>
      <dgm:t>
        <a:bodyPr/>
        <a:lstStyle/>
        <a:p>
          <a:endParaRPr lang="en-US"/>
        </a:p>
      </dgm:t>
    </dgm:pt>
    <dgm:pt modelId="{8837FFB6-34B8-45AD-8212-F9DFAA5A3801}" type="pres">
      <dgm:prSet presAssocID="{93A89E61-CE39-46EF-BF78-FFBB424D6EB5}" presName="hierRoot2" presStyleCnt="0">
        <dgm:presLayoutVars>
          <dgm:hierBranch val="init"/>
        </dgm:presLayoutVars>
      </dgm:prSet>
      <dgm:spPr/>
      <dgm:t>
        <a:bodyPr/>
        <a:lstStyle/>
        <a:p>
          <a:endParaRPr lang="en-US"/>
        </a:p>
      </dgm:t>
    </dgm:pt>
    <dgm:pt modelId="{D37FFBFD-E9EC-4FE7-B32B-F388F6C5467B}" type="pres">
      <dgm:prSet presAssocID="{93A89E61-CE39-46EF-BF78-FFBB424D6EB5}" presName="rootComposite" presStyleCnt="0"/>
      <dgm:spPr/>
      <dgm:t>
        <a:bodyPr/>
        <a:lstStyle/>
        <a:p>
          <a:endParaRPr lang="en-US"/>
        </a:p>
      </dgm:t>
    </dgm:pt>
    <dgm:pt modelId="{88E416AA-D9EC-4E61-B377-4BB336A2433C}" type="pres">
      <dgm:prSet presAssocID="{93A89E61-CE39-46EF-BF78-FFBB424D6EB5}" presName="rootText" presStyleLbl="node1" presStyleIdx="4" presStyleCnt="22">
        <dgm:presLayoutVars>
          <dgm:chMax/>
          <dgm:chPref val="3"/>
        </dgm:presLayoutVars>
      </dgm:prSet>
      <dgm:spPr/>
      <dgm:t>
        <a:bodyPr/>
        <a:lstStyle/>
        <a:p>
          <a:endParaRPr lang="en-US"/>
        </a:p>
      </dgm:t>
    </dgm:pt>
    <dgm:pt modelId="{01DF619B-850D-4451-B55C-C1BE1F9745C0}" type="pres">
      <dgm:prSet presAssocID="{93A89E61-CE39-46EF-BF78-FFBB424D6EB5}" presName="titleText2" presStyleLbl="fgAcc1" presStyleIdx="4" presStyleCnt="22">
        <dgm:presLayoutVars>
          <dgm:chMax val="0"/>
          <dgm:chPref val="0"/>
        </dgm:presLayoutVars>
      </dgm:prSet>
      <dgm:spPr>
        <a:prstGeom prst="rect">
          <a:avLst/>
        </a:prstGeom>
      </dgm:spPr>
      <dgm:t>
        <a:bodyPr/>
        <a:lstStyle/>
        <a:p>
          <a:endParaRPr lang="en-US"/>
        </a:p>
      </dgm:t>
    </dgm:pt>
    <dgm:pt modelId="{388165FE-FD25-437B-A3A3-995433D5EBB3}" type="pres">
      <dgm:prSet presAssocID="{93A89E61-CE39-46EF-BF78-FFBB424D6EB5}" presName="rootConnector" presStyleLbl="node4" presStyleIdx="0" presStyleCnt="0"/>
      <dgm:spPr/>
      <dgm:t>
        <a:bodyPr/>
        <a:lstStyle/>
        <a:p>
          <a:endParaRPr lang="en-US"/>
        </a:p>
      </dgm:t>
    </dgm:pt>
    <dgm:pt modelId="{E45CEC2D-F796-4E9D-B867-81A3677E7ABA}" type="pres">
      <dgm:prSet presAssocID="{93A89E61-CE39-46EF-BF78-FFBB424D6EB5}" presName="hierChild4" presStyleCnt="0"/>
      <dgm:spPr/>
      <dgm:t>
        <a:bodyPr/>
        <a:lstStyle/>
        <a:p>
          <a:endParaRPr lang="en-US"/>
        </a:p>
      </dgm:t>
    </dgm:pt>
    <dgm:pt modelId="{BB3526DF-E65C-4C21-BF07-1697E4435376}" type="pres">
      <dgm:prSet presAssocID="{15AF458B-ECF2-4220-83A3-36A90D9FE995}" presName="Name37" presStyleLbl="parChTrans1D4" presStyleIdx="3" presStyleCnt="16"/>
      <dgm:spPr/>
      <dgm:t>
        <a:bodyPr/>
        <a:lstStyle/>
        <a:p>
          <a:endParaRPr lang="en-US"/>
        </a:p>
      </dgm:t>
    </dgm:pt>
    <dgm:pt modelId="{8E716B11-4C71-4427-8035-362724BA1FF4}" type="pres">
      <dgm:prSet presAssocID="{26F5C19C-9BF9-4F32-82D5-114A3BA86479}" presName="hierRoot2" presStyleCnt="0">
        <dgm:presLayoutVars>
          <dgm:hierBranch val="init"/>
        </dgm:presLayoutVars>
      </dgm:prSet>
      <dgm:spPr/>
      <dgm:t>
        <a:bodyPr/>
        <a:lstStyle/>
        <a:p>
          <a:endParaRPr lang="en-GB"/>
        </a:p>
      </dgm:t>
    </dgm:pt>
    <dgm:pt modelId="{8C128360-A446-4FBD-B1A2-BEDFDBCD2FE2}" type="pres">
      <dgm:prSet presAssocID="{26F5C19C-9BF9-4F32-82D5-114A3BA86479}" presName="rootComposite" presStyleCnt="0"/>
      <dgm:spPr/>
      <dgm:t>
        <a:bodyPr/>
        <a:lstStyle/>
        <a:p>
          <a:endParaRPr lang="en-GB"/>
        </a:p>
      </dgm:t>
    </dgm:pt>
    <dgm:pt modelId="{E81A10D8-DD4F-4665-BA27-37F5E2F23F06}" type="pres">
      <dgm:prSet presAssocID="{26F5C19C-9BF9-4F32-82D5-114A3BA86479}" presName="rootText" presStyleLbl="node1" presStyleIdx="5" presStyleCnt="22">
        <dgm:presLayoutVars>
          <dgm:chMax/>
          <dgm:chPref val="3"/>
        </dgm:presLayoutVars>
      </dgm:prSet>
      <dgm:spPr/>
      <dgm:t>
        <a:bodyPr/>
        <a:lstStyle/>
        <a:p>
          <a:endParaRPr lang="en-US"/>
        </a:p>
      </dgm:t>
    </dgm:pt>
    <dgm:pt modelId="{5316A3A6-EBF6-46E2-B3A3-7059718E0430}" type="pres">
      <dgm:prSet presAssocID="{26F5C19C-9BF9-4F32-82D5-114A3BA86479}" presName="titleText2" presStyleLbl="fgAcc1" presStyleIdx="5" presStyleCnt="22">
        <dgm:presLayoutVars>
          <dgm:chMax val="0"/>
          <dgm:chPref val="0"/>
        </dgm:presLayoutVars>
      </dgm:prSet>
      <dgm:spPr/>
      <dgm:t>
        <a:bodyPr/>
        <a:lstStyle/>
        <a:p>
          <a:endParaRPr lang="en-US"/>
        </a:p>
      </dgm:t>
    </dgm:pt>
    <dgm:pt modelId="{E807B228-CE4F-4236-A132-74FE5D5FCA57}" type="pres">
      <dgm:prSet presAssocID="{26F5C19C-9BF9-4F32-82D5-114A3BA86479}" presName="rootConnector" presStyleLbl="node4" presStyleIdx="0" presStyleCnt="0"/>
      <dgm:spPr/>
      <dgm:t>
        <a:bodyPr/>
        <a:lstStyle/>
        <a:p>
          <a:endParaRPr lang="en-US"/>
        </a:p>
      </dgm:t>
    </dgm:pt>
    <dgm:pt modelId="{319EB8C2-294F-4464-A27D-EABAB5EAF4FE}" type="pres">
      <dgm:prSet presAssocID="{26F5C19C-9BF9-4F32-82D5-114A3BA86479}" presName="hierChild4" presStyleCnt="0"/>
      <dgm:spPr/>
      <dgm:t>
        <a:bodyPr/>
        <a:lstStyle/>
        <a:p>
          <a:endParaRPr lang="en-GB"/>
        </a:p>
      </dgm:t>
    </dgm:pt>
    <dgm:pt modelId="{630FC720-77E5-4777-B0D8-1E46288F7F6C}" type="pres">
      <dgm:prSet presAssocID="{26F5C19C-9BF9-4F32-82D5-114A3BA86479}" presName="hierChild5" presStyleCnt="0"/>
      <dgm:spPr/>
      <dgm:t>
        <a:bodyPr/>
        <a:lstStyle/>
        <a:p>
          <a:endParaRPr lang="en-GB"/>
        </a:p>
      </dgm:t>
    </dgm:pt>
    <dgm:pt modelId="{F5735E7E-B526-4E2E-B38C-CD8CE6C7B637}" type="pres">
      <dgm:prSet presAssocID="{93A89E61-CE39-46EF-BF78-FFBB424D6EB5}" presName="hierChild5" presStyleCnt="0"/>
      <dgm:spPr/>
      <dgm:t>
        <a:bodyPr/>
        <a:lstStyle/>
        <a:p>
          <a:endParaRPr lang="en-US"/>
        </a:p>
      </dgm:t>
    </dgm:pt>
    <dgm:pt modelId="{282C00AA-19C0-48B1-8287-9B61E1C5A619}" type="pres">
      <dgm:prSet presAssocID="{0534ADE3-34B0-4EF9-9DF5-721B8A0CE874}" presName="hierChild5" presStyleCnt="0"/>
      <dgm:spPr/>
      <dgm:t>
        <a:bodyPr/>
        <a:lstStyle/>
        <a:p>
          <a:endParaRPr lang="en-US"/>
        </a:p>
      </dgm:t>
    </dgm:pt>
    <dgm:pt modelId="{E9F6A65A-805B-456B-9AAB-3E6B7DA7382C}" type="pres">
      <dgm:prSet presAssocID="{70903219-D0DE-4C08-9298-A0875C0DE361}" presName="hierChild5" presStyleCnt="0"/>
      <dgm:spPr/>
      <dgm:t>
        <a:bodyPr/>
        <a:lstStyle/>
        <a:p>
          <a:endParaRPr lang="en-US"/>
        </a:p>
      </dgm:t>
    </dgm:pt>
    <dgm:pt modelId="{6795A707-8443-4C9B-8133-F840802C473C}" type="pres">
      <dgm:prSet presAssocID="{2734B1A3-5B87-4B4A-ABDD-60A03048A233}" presName="hierChild5" presStyleCnt="0"/>
      <dgm:spPr/>
      <dgm:t>
        <a:bodyPr/>
        <a:lstStyle/>
        <a:p>
          <a:endParaRPr lang="en-US"/>
        </a:p>
      </dgm:t>
    </dgm:pt>
    <dgm:pt modelId="{C3AE1AD3-C4EB-406B-8319-900DC21BD233}" type="pres">
      <dgm:prSet presAssocID="{9CA41F39-6CCD-4722-8653-FF87930AA9BB}" presName="Name37" presStyleLbl="parChTrans1D3" presStyleIdx="1" presStyleCnt="7"/>
      <dgm:spPr/>
      <dgm:t>
        <a:bodyPr/>
        <a:lstStyle/>
        <a:p>
          <a:endParaRPr lang="en-US"/>
        </a:p>
      </dgm:t>
    </dgm:pt>
    <dgm:pt modelId="{19D4D423-60ED-4865-B1DC-CFCB7892D06A}" type="pres">
      <dgm:prSet presAssocID="{132E9D21-91A9-4FA0-B1E9-0AA41A1EB9B5}" presName="hierRoot2" presStyleCnt="0">
        <dgm:presLayoutVars>
          <dgm:hierBranch val="init"/>
        </dgm:presLayoutVars>
      </dgm:prSet>
      <dgm:spPr/>
      <dgm:t>
        <a:bodyPr/>
        <a:lstStyle/>
        <a:p>
          <a:endParaRPr lang="en-US"/>
        </a:p>
      </dgm:t>
    </dgm:pt>
    <dgm:pt modelId="{4F68D7EF-2B48-46A7-B808-498435FA3454}" type="pres">
      <dgm:prSet presAssocID="{132E9D21-91A9-4FA0-B1E9-0AA41A1EB9B5}" presName="rootComposite" presStyleCnt="0"/>
      <dgm:spPr/>
      <dgm:t>
        <a:bodyPr/>
        <a:lstStyle/>
        <a:p>
          <a:endParaRPr lang="en-US"/>
        </a:p>
      </dgm:t>
    </dgm:pt>
    <dgm:pt modelId="{1C49DC44-3ED7-47E5-AE46-1EC02A053F65}" type="pres">
      <dgm:prSet presAssocID="{132E9D21-91A9-4FA0-B1E9-0AA41A1EB9B5}" presName="rootText" presStyleLbl="node1" presStyleIdx="6" presStyleCnt="22">
        <dgm:presLayoutVars>
          <dgm:chMax/>
          <dgm:chPref val="3"/>
        </dgm:presLayoutVars>
      </dgm:prSet>
      <dgm:spPr/>
      <dgm:t>
        <a:bodyPr/>
        <a:lstStyle/>
        <a:p>
          <a:endParaRPr lang="en-US"/>
        </a:p>
      </dgm:t>
    </dgm:pt>
    <dgm:pt modelId="{15458B73-6F75-4161-A3AB-FEBC0E68566A}" type="pres">
      <dgm:prSet presAssocID="{132E9D21-91A9-4FA0-B1E9-0AA41A1EB9B5}" presName="titleText2" presStyleLbl="fgAcc1" presStyleIdx="6" presStyleCnt="22">
        <dgm:presLayoutVars>
          <dgm:chMax val="0"/>
          <dgm:chPref val="0"/>
        </dgm:presLayoutVars>
      </dgm:prSet>
      <dgm:spPr>
        <a:prstGeom prst="rect">
          <a:avLst/>
        </a:prstGeom>
      </dgm:spPr>
      <dgm:t>
        <a:bodyPr/>
        <a:lstStyle/>
        <a:p>
          <a:endParaRPr lang="en-US"/>
        </a:p>
      </dgm:t>
    </dgm:pt>
    <dgm:pt modelId="{3286C2B0-DD30-4096-B800-820F97AA976D}" type="pres">
      <dgm:prSet presAssocID="{132E9D21-91A9-4FA0-B1E9-0AA41A1EB9B5}" presName="rootConnector" presStyleLbl="node3" presStyleIdx="0" presStyleCnt="0"/>
      <dgm:spPr/>
      <dgm:t>
        <a:bodyPr/>
        <a:lstStyle/>
        <a:p>
          <a:endParaRPr lang="en-US"/>
        </a:p>
      </dgm:t>
    </dgm:pt>
    <dgm:pt modelId="{AF4213AB-DDCA-4B87-93A2-D442D0FE6833}" type="pres">
      <dgm:prSet presAssocID="{132E9D21-91A9-4FA0-B1E9-0AA41A1EB9B5}" presName="hierChild4" presStyleCnt="0"/>
      <dgm:spPr/>
      <dgm:t>
        <a:bodyPr/>
        <a:lstStyle/>
        <a:p>
          <a:endParaRPr lang="en-US"/>
        </a:p>
      </dgm:t>
    </dgm:pt>
    <dgm:pt modelId="{AAAC1263-8467-436D-A313-5141B61885FD}" type="pres">
      <dgm:prSet presAssocID="{B2ED70E5-FDBE-4876-B6C8-C6849E83C994}" presName="Name37" presStyleLbl="parChTrans1D4" presStyleIdx="4" presStyleCnt="16"/>
      <dgm:spPr/>
      <dgm:t>
        <a:bodyPr/>
        <a:lstStyle/>
        <a:p>
          <a:endParaRPr lang="en-US"/>
        </a:p>
      </dgm:t>
    </dgm:pt>
    <dgm:pt modelId="{47D033B0-7102-4409-B51A-61A7CDF55D6F}" type="pres">
      <dgm:prSet presAssocID="{76F90D50-1B1A-4EE1-BBC0-82E4798FD3AD}" presName="hierRoot2" presStyleCnt="0">
        <dgm:presLayoutVars>
          <dgm:hierBranch val="init"/>
        </dgm:presLayoutVars>
      </dgm:prSet>
      <dgm:spPr/>
      <dgm:t>
        <a:bodyPr/>
        <a:lstStyle/>
        <a:p>
          <a:endParaRPr lang="en-US"/>
        </a:p>
      </dgm:t>
    </dgm:pt>
    <dgm:pt modelId="{C683FB8C-25A0-4B4A-807D-E2257C82CAA8}" type="pres">
      <dgm:prSet presAssocID="{76F90D50-1B1A-4EE1-BBC0-82E4798FD3AD}" presName="rootComposite" presStyleCnt="0"/>
      <dgm:spPr/>
      <dgm:t>
        <a:bodyPr/>
        <a:lstStyle/>
        <a:p>
          <a:endParaRPr lang="en-US"/>
        </a:p>
      </dgm:t>
    </dgm:pt>
    <dgm:pt modelId="{20EDE3D9-C424-4D7D-A5E7-C0378F8D4E9F}" type="pres">
      <dgm:prSet presAssocID="{76F90D50-1B1A-4EE1-BBC0-82E4798FD3AD}" presName="rootText" presStyleLbl="node1" presStyleIdx="7" presStyleCnt="22">
        <dgm:presLayoutVars>
          <dgm:chMax/>
          <dgm:chPref val="3"/>
        </dgm:presLayoutVars>
      </dgm:prSet>
      <dgm:spPr/>
      <dgm:t>
        <a:bodyPr/>
        <a:lstStyle/>
        <a:p>
          <a:endParaRPr lang="en-US"/>
        </a:p>
      </dgm:t>
    </dgm:pt>
    <dgm:pt modelId="{5C8EBABD-0B8D-419E-B7B6-056F51E83581}" type="pres">
      <dgm:prSet presAssocID="{76F90D50-1B1A-4EE1-BBC0-82E4798FD3AD}" presName="titleText2" presStyleLbl="fgAcc1" presStyleIdx="7" presStyleCnt="22">
        <dgm:presLayoutVars>
          <dgm:chMax val="0"/>
          <dgm:chPref val="0"/>
        </dgm:presLayoutVars>
      </dgm:prSet>
      <dgm:spPr>
        <a:prstGeom prst="rect">
          <a:avLst/>
        </a:prstGeom>
      </dgm:spPr>
      <dgm:t>
        <a:bodyPr/>
        <a:lstStyle/>
        <a:p>
          <a:endParaRPr lang="en-US"/>
        </a:p>
      </dgm:t>
    </dgm:pt>
    <dgm:pt modelId="{226911D1-04F5-44B2-9058-9C3FA2649366}" type="pres">
      <dgm:prSet presAssocID="{76F90D50-1B1A-4EE1-BBC0-82E4798FD3AD}" presName="rootConnector" presStyleLbl="node4" presStyleIdx="0" presStyleCnt="0"/>
      <dgm:spPr/>
      <dgm:t>
        <a:bodyPr/>
        <a:lstStyle/>
        <a:p>
          <a:endParaRPr lang="en-US"/>
        </a:p>
      </dgm:t>
    </dgm:pt>
    <dgm:pt modelId="{8215B3E2-98FA-46A0-A941-B2ED205CBEA1}" type="pres">
      <dgm:prSet presAssocID="{76F90D50-1B1A-4EE1-BBC0-82E4798FD3AD}" presName="hierChild4" presStyleCnt="0"/>
      <dgm:spPr/>
      <dgm:t>
        <a:bodyPr/>
        <a:lstStyle/>
        <a:p>
          <a:endParaRPr lang="en-US"/>
        </a:p>
      </dgm:t>
    </dgm:pt>
    <dgm:pt modelId="{C2A10016-A1DA-4716-B323-3F72D0C5895B}" type="pres">
      <dgm:prSet presAssocID="{31402D62-F169-4218-98AA-23ACBFDD7991}" presName="Name37" presStyleLbl="parChTrans1D4" presStyleIdx="5" presStyleCnt="16"/>
      <dgm:spPr/>
      <dgm:t>
        <a:bodyPr/>
        <a:lstStyle/>
        <a:p>
          <a:endParaRPr lang="en-US"/>
        </a:p>
      </dgm:t>
    </dgm:pt>
    <dgm:pt modelId="{EF6702E3-9C2C-4CBC-BF7B-9F8C0C7B99EA}" type="pres">
      <dgm:prSet presAssocID="{0F6E6E09-559B-48A5-89AF-77C130E874FC}" presName="hierRoot2" presStyleCnt="0">
        <dgm:presLayoutVars>
          <dgm:hierBranch val="init"/>
        </dgm:presLayoutVars>
      </dgm:prSet>
      <dgm:spPr/>
      <dgm:t>
        <a:bodyPr/>
        <a:lstStyle/>
        <a:p>
          <a:endParaRPr lang="en-US"/>
        </a:p>
      </dgm:t>
    </dgm:pt>
    <dgm:pt modelId="{9CAE7C23-670F-48EA-8912-8137A979B64F}" type="pres">
      <dgm:prSet presAssocID="{0F6E6E09-559B-48A5-89AF-77C130E874FC}" presName="rootComposite" presStyleCnt="0"/>
      <dgm:spPr/>
      <dgm:t>
        <a:bodyPr/>
        <a:lstStyle/>
        <a:p>
          <a:endParaRPr lang="en-US"/>
        </a:p>
      </dgm:t>
    </dgm:pt>
    <dgm:pt modelId="{064E4541-71D7-41D7-86CC-AA7CC02C7B60}" type="pres">
      <dgm:prSet presAssocID="{0F6E6E09-559B-48A5-89AF-77C130E874FC}" presName="rootText" presStyleLbl="node1" presStyleIdx="8" presStyleCnt="22">
        <dgm:presLayoutVars>
          <dgm:chMax/>
          <dgm:chPref val="3"/>
        </dgm:presLayoutVars>
      </dgm:prSet>
      <dgm:spPr/>
      <dgm:t>
        <a:bodyPr/>
        <a:lstStyle/>
        <a:p>
          <a:endParaRPr lang="en-US"/>
        </a:p>
      </dgm:t>
    </dgm:pt>
    <dgm:pt modelId="{B2C5494D-F5EE-4600-92FA-652BD209C96B}" type="pres">
      <dgm:prSet presAssocID="{0F6E6E09-559B-48A5-89AF-77C130E874FC}" presName="titleText2" presStyleLbl="fgAcc1" presStyleIdx="8" presStyleCnt="22">
        <dgm:presLayoutVars>
          <dgm:chMax val="0"/>
          <dgm:chPref val="0"/>
        </dgm:presLayoutVars>
      </dgm:prSet>
      <dgm:spPr>
        <a:prstGeom prst="rect">
          <a:avLst/>
        </a:prstGeom>
      </dgm:spPr>
      <dgm:t>
        <a:bodyPr/>
        <a:lstStyle/>
        <a:p>
          <a:endParaRPr lang="en-US"/>
        </a:p>
      </dgm:t>
    </dgm:pt>
    <dgm:pt modelId="{0AB319E2-084A-4E87-B527-47479BC67088}" type="pres">
      <dgm:prSet presAssocID="{0F6E6E09-559B-48A5-89AF-77C130E874FC}" presName="rootConnector" presStyleLbl="node4" presStyleIdx="0" presStyleCnt="0"/>
      <dgm:spPr/>
      <dgm:t>
        <a:bodyPr/>
        <a:lstStyle/>
        <a:p>
          <a:endParaRPr lang="en-US"/>
        </a:p>
      </dgm:t>
    </dgm:pt>
    <dgm:pt modelId="{1BDF1557-AF07-49C7-8F3B-4F38C703D02A}" type="pres">
      <dgm:prSet presAssocID="{0F6E6E09-559B-48A5-89AF-77C130E874FC}" presName="hierChild4" presStyleCnt="0"/>
      <dgm:spPr/>
      <dgm:t>
        <a:bodyPr/>
        <a:lstStyle/>
        <a:p>
          <a:endParaRPr lang="en-US"/>
        </a:p>
      </dgm:t>
    </dgm:pt>
    <dgm:pt modelId="{0FD6E29F-2885-40AF-9783-F8ABF915C2B4}" type="pres">
      <dgm:prSet presAssocID="{7949375B-5364-4364-8DD2-4434F95C161E}" presName="Name37" presStyleLbl="parChTrans1D4" presStyleIdx="6" presStyleCnt="16"/>
      <dgm:spPr/>
      <dgm:t>
        <a:bodyPr/>
        <a:lstStyle/>
        <a:p>
          <a:endParaRPr lang="en-US"/>
        </a:p>
      </dgm:t>
    </dgm:pt>
    <dgm:pt modelId="{DB888386-68D2-480B-8464-6C7FFEF4C9C5}" type="pres">
      <dgm:prSet presAssocID="{3504B2D7-C6B9-494F-8352-900104D60A9A}" presName="hierRoot2" presStyleCnt="0">
        <dgm:presLayoutVars>
          <dgm:hierBranch val="init"/>
        </dgm:presLayoutVars>
      </dgm:prSet>
      <dgm:spPr/>
      <dgm:t>
        <a:bodyPr/>
        <a:lstStyle/>
        <a:p>
          <a:endParaRPr lang="en-US"/>
        </a:p>
      </dgm:t>
    </dgm:pt>
    <dgm:pt modelId="{7B0F2B2E-E58E-4B22-9E13-42CE56C152DC}" type="pres">
      <dgm:prSet presAssocID="{3504B2D7-C6B9-494F-8352-900104D60A9A}" presName="rootComposite" presStyleCnt="0"/>
      <dgm:spPr/>
      <dgm:t>
        <a:bodyPr/>
        <a:lstStyle/>
        <a:p>
          <a:endParaRPr lang="en-US"/>
        </a:p>
      </dgm:t>
    </dgm:pt>
    <dgm:pt modelId="{4FFE426C-F870-4D24-AD5C-7DA436496868}" type="pres">
      <dgm:prSet presAssocID="{3504B2D7-C6B9-494F-8352-900104D60A9A}" presName="rootText" presStyleLbl="node1" presStyleIdx="9" presStyleCnt="22">
        <dgm:presLayoutVars>
          <dgm:chMax/>
          <dgm:chPref val="3"/>
        </dgm:presLayoutVars>
      </dgm:prSet>
      <dgm:spPr/>
      <dgm:t>
        <a:bodyPr/>
        <a:lstStyle/>
        <a:p>
          <a:endParaRPr lang="en-US"/>
        </a:p>
      </dgm:t>
    </dgm:pt>
    <dgm:pt modelId="{3E5F5389-CBB2-4CCC-B4CF-E11DC18F4499}" type="pres">
      <dgm:prSet presAssocID="{3504B2D7-C6B9-494F-8352-900104D60A9A}" presName="titleText2" presStyleLbl="fgAcc1" presStyleIdx="9" presStyleCnt="22">
        <dgm:presLayoutVars>
          <dgm:chMax val="0"/>
          <dgm:chPref val="0"/>
        </dgm:presLayoutVars>
      </dgm:prSet>
      <dgm:spPr>
        <a:prstGeom prst="rect">
          <a:avLst/>
        </a:prstGeom>
      </dgm:spPr>
      <dgm:t>
        <a:bodyPr/>
        <a:lstStyle/>
        <a:p>
          <a:endParaRPr lang="en-US"/>
        </a:p>
      </dgm:t>
    </dgm:pt>
    <dgm:pt modelId="{16E65637-B4FF-474E-B536-C119381F6336}" type="pres">
      <dgm:prSet presAssocID="{3504B2D7-C6B9-494F-8352-900104D60A9A}" presName="rootConnector" presStyleLbl="node4" presStyleIdx="0" presStyleCnt="0"/>
      <dgm:spPr/>
      <dgm:t>
        <a:bodyPr/>
        <a:lstStyle/>
        <a:p>
          <a:endParaRPr lang="en-US"/>
        </a:p>
      </dgm:t>
    </dgm:pt>
    <dgm:pt modelId="{CC779B09-C9CE-4EAA-81DD-F3EDC5426883}" type="pres">
      <dgm:prSet presAssocID="{3504B2D7-C6B9-494F-8352-900104D60A9A}" presName="hierChild4" presStyleCnt="0"/>
      <dgm:spPr/>
      <dgm:t>
        <a:bodyPr/>
        <a:lstStyle/>
        <a:p>
          <a:endParaRPr lang="en-US"/>
        </a:p>
      </dgm:t>
    </dgm:pt>
    <dgm:pt modelId="{A3CD43C2-56D0-4185-8292-00449F87DA6F}" type="pres">
      <dgm:prSet presAssocID="{DFB82DBD-BAE0-469C-AFA7-042225BA338C}" presName="Name37" presStyleLbl="parChTrans1D4" presStyleIdx="7" presStyleCnt="16"/>
      <dgm:spPr/>
      <dgm:t>
        <a:bodyPr/>
        <a:lstStyle/>
        <a:p>
          <a:endParaRPr lang="en-US"/>
        </a:p>
      </dgm:t>
    </dgm:pt>
    <dgm:pt modelId="{C99B0049-249A-49FE-B694-FEBB84AD348D}" type="pres">
      <dgm:prSet presAssocID="{697BEABA-4701-4409-8A6D-B96F66AAD47F}" presName="hierRoot2" presStyleCnt="0">
        <dgm:presLayoutVars>
          <dgm:hierBranch val="init"/>
        </dgm:presLayoutVars>
      </dgm:prSet>
      <dgm:spPr/>
      <dgm:t>
        <a:bodyPr/>
        <a:lstStyle/>
        <a:p>
          <a:endParaRPr lang="en-US"/>
        </a:p>
      </dgm:t>
    </dgm:pt>
    <dgm:pt modelId="{B358AFFE-BEF2-44A9-B8A8-5D347FD8D761}" type="pres">
      <dgm:prSet presAssocID="{697BEABA-4701-4409-8A6D-B96F66AAD47F}" presName="rootComposite" presStyleCnt="0"/>
      <dgm:spPr/>
      <dgm:t>
        <a:bodyPr/>
        <a:lstStyle/>
        <a:p>
          <a:endParaRPr lang="en-US"/>
        </a:p>
      </dgm:t>
    </dgm:pt>
    <dgm:pt modelId="{1C228B29-19B5-4DCF-A141-3DA18E003321}" type="pres">
      <dgm:prSet presAssocID="{697BEABA-4701-4409-8A6D-B96F66AAD47F}" presName="rootText" presStyleLbl="node1" presStyleIdx="10" presStyleCnt="22">
        <dgm:presLayoutVars>
          <dgm:chMax/>
          <dgm:chPref val="3"/>
        </dgm:presLayoutVars>
      </dgm:prSet>
      <dgm:spPr/>
      <dgm:t>
        <a:bodyPr/>
        <a:lstStyle/>
        <a:p>
          <a:endParaRPr lang="en-US"/>
        </a:p>
      </dgm:t>
    </dgm:pt>
    <dgm:pt modelId="{720B5914-AB2D-4B33-BA98-1A115F1A2FB7}" type="pres">
      <dgm:prSet presAssocID="{697BEABA-4701-4409-8A6D-B96F66AAD47F}" presName="titleText2" presStyleLbl="fgAcc1" presStyleIdx="10" presStyleCnt="22">
        <dgm:presLayoutVars>
          <dgm:chMax val="0"/>
          <dgm:chPref val="0"/>
        </dgm:presLayoutVars>
      </dgm:prSet>
      <dgm:spPr>
        <a:prstGeom prst="rect">
          <a:avLst/>
        </a:prstGeom>
      </dgm:spPr>
      <dgm:t>
        <a:bodyPr/>
        <a:lstStyle/>
        <a:p>
          <a:endParaRPr lang="en-US"/>
        </a:p>
      </dgm:t>
    </dgm:pt>
    <dgm:pt modelId="{54432AEE-8248-46C1-922E-38240536848E}" type="pres">
      <dgm:prSet presAssocID="{697BEABA-4701-4409-8A6D-B96F66AAD47F}" presName="rootConnector" presStyleLbl="node4" presStyleIdx="0" presStyleCnt="0"/>
      <dgm:spPr/>
      <dgm:t>
        <a:bodyPr/>
        <a:lstStyle/>
        <a:p>
          <a:endParaRPr lang="en-US"/>
        </a:p>
      </dgm:t>
    </dgm:pt>
    <dgm:pt modelId="{A7ABEC03-23B9-4A40-B9AD-3B0D32CE4ECA}" type="pres">
      <dgm:prSet presAssocID="{697BEABA-4701-4409-8A6D-B96F66AAD47F}" presName="hierChild4" presStyleCnt="0"/>
      <dgm:spPr/>
      <dgm:t>
        <a:bodyPr/>
        <a:lstStyle/>
        <a:p>
          <a:endParaRPr lang="en-US"/>
        </a:p>
      </dgm:t>
    </dgm:pt>
    <dgm:pt modelId="{AB1FFEFF-0A31-4569-AD7D-87CF9E6C68A4}" type="pres">
      <dgm:prSet presAssocID="{697BEABA-4701-4409-8A6D-B96F66AAD47F}" presName="hierChild5" presStyleCnt="0"/>
      <dgm:spPr/>
      <dgm:t>
        <a:bodyPr/>
        <a:lstStyle/>
        <a:p>
          <a:endParaRPr lang="en-US"/>
        </a:p>
      </dgm:t>
    </dgm:pt>
    <dgm:pt modelId="{BF9EB211-B498-46B4-AC71-0A95BB0DC73D}" type="pres">
      <dgm:prSet presAssocID="{3504B2D7-C6B9-494F-8352-900104D60A9A}" presName="hierChild5" presStyleCnt="0"/>
      <dgm:spPr/>
      <dgm:t>
        <a:bodyPr/>
        <a:lstStyle/>
        <a:p>
          <a:endParaRPr lang="en-US"/>
        </a:p>
      </dgm:t>
    </dgm:pt>
    <dgm:pt modelId="{BA9B0E36-5591-4A3C-B42B-A3C2FF3CD717}" type="pres">
      <dgm:prSet presAssocID="{0F6E6E09-559B-48A5-89AF-77C130E874FC}" presName="hierChild5" presStyleCnt="0"/>
      <dgm:spPr/>
      <dgm:t>
        <a:bodyPr/>
        <a:lstStyle/>
        <a:p>
          <a:endParaRPr lang="en-US"/>
        </a:p>
      </dgm:t>
    </dgm:pt>
    <dgm:pt modelId="{BC9FEFF1-D79D-4D56-B4D0-71290BD15E6D}" type="pres">
      <dgm:prSet presAssocID="{76F90D50-1B1A-4EE1-BBC0-82E4798FD3AD}" presName="hierChild5" presStyleCnt="0"/>
      <dgm:spPr/>
      <dgm:t>
        <a:bodyPr/>
        <a:lstStyle/>
        <a:p>
          <a:endParaRPr lang="en-US"/>
        </a:p>
      </dgm:t>
    </dgm:pt>
    <dgm:pt modelId="{C222FC28-8712-4625-BE93-08B2A70112B0}" type="pres">
      <dgm:prSet presAssocID="{132E9D21-91A9-4FA0-B1E9-0AA41A1EB9B5}" presName="hierChild5" presStyleCnt="0"/>
      <dgm:spPr/>
      <dgm:t>
        <a:bodyPr/>
        <a:lstStyle/>
        <a:p>
          <a:endParaRPr lang="en-US"/>
        </a:p>
      </dgm:t>
    </dgm:pt>
    <dgm:pt modelId="{2F1FFC17-D63D-45A2-877A-FDE7756086BD}" type="pres">
      <dgm:prSet presAssocID="{6F9DE0B2-E872-42D7-9EF4-871D4BCE8F2B}" presName="Name37" presStyleLbl="parChTrans1D3" presStyleIdx="2" presStyleCnt="7"/>
      <dgm:spPr/>
      <dgm:t>
        <a:bodyPr/>
        <a:lstStyle/>
        <a:p>
          <a:endParaRPr lang="en-US"/>
        </a:p>
      </dgm:t>
    </dgm:pt>
    <dgm:pt modelId="{DA7529C8-F1B5-42A2-83B2-7933854FF92A}" type="pres">
      <dgm:prSet presAssocID="{8FBC6934-33E5-4089-8349-45E7E9DEF6CB}" presName="hierRoot2" presStyleCnt="0">
        <dgm:presLayoutVars>
          <dgm:hierBranch val="init"/>
        </dgm:presLayoutVars>
      </dgm:prSet>
      <dgm:spPr/>
      <dgm:t>
        <a:bodyPr/>
        <a:lstStyle/>
        <a:p>
          <a:endParaRPr lang="en-US"/>
        </a:p>
      </dgm:t>
    </dgm:pt>
    <dgm:pt modelId="{9AA94DC1-5192-4E25-92F5-A2BC6AD274FE}" type="pres">
      <dgm:prSet presAssocID="{8FBC6934-33E5-4089-8349-45E7E9DEF6CB}" presName="rootComposite" presStyleCnt="0"/>
      <dgm:spPr/>
      <dgm:t>
        <a:bodyPr/>
        <a:lstStyle/>
        <a:p>
          <a:endParaRPr lang="en-US"/>
        </a:p>
      </dgm:t>
    </dgm:pt>
    <dgm:pt modelId="{C77B6788-CEB8-47F3-958C-E8749871E263}" type="pres">
      <dgm:prSet presAssocID="{8FBC6934-33E5-4089-8349-45E7E9DEF6CB}" presName="rootText" presStyleLbl="node1" presStyleIdx="11" presStyleCnt="22">
        <dgm:presLayoutVars>
          <dgm:chMax/>
          <dgm:chPref val="3"/>
        </dgm:presLayoutVars>
      </dgm:prSet>
      <dgm:spPr/>
      <dgm:t>
        <a:bodyPr/>
        <a:lstStyle/>
        <a:p>
          <a:endParaRPr lang="en-US"/>
        </a:p>
      </dgm:t>
    </dgm:pt>
    <dgm:pt modelId="{33C38DDF-3A63-4822-A692-6EFD14915B65}" type="pres">
      <dgm:prSet presAssocID="{8FBC6934-33E5-4089-8349-45E7E9DEF6CB}" presName="titleText2" presStyleLbl="fgAcc1" presStyleIdx="11" presStyleCnt="22">
        <dgm:presLayoutVars>
          <dgm:chMax val="0"/>
          <dgm:chPref val="0"/>
        </dgm:presLayoutVars>
      </dgm:prSet>
      <dgm:spPr>
        <a:prstGeom prst="rect">
          <a:avLst/>
        </a:prstGeom>
      </dgm:spPr>
      <dgm:t>
        <a:bodyPr/>
        <a:lstStyle/>
        <a:p>
          <a:endParaRPr lang="en-US"/>
        </a:p>
      </dgm:t>
    </dgm:pt>
    <dgm:pt modelId="{D10AFA2F-E6C8-4180-88CD-10B3BC3F254C}" type="pres">
      <dgm:prSet presAssocID="{8FBC6934-33E5-4089-8349-45E7E9DEF6CB}" presName="rootConnector" presStyleLbl="node3" presStyleIdx="0" presStyleCnt="0"/>
      <dgm:spPr/>
      <dgm:t>
        <a:bodyPr/>
        <a:lstStyle/>
        <a:p>
          <a:endParaRPr lang="en-US"/>
        </a:p>
      </dgm:t>
    </dgm:pt>
    <dgm:pt modelId="{67991F47-D7F7-4724-9178-7BA94C86E966}" type="pres">
      <dgm:prSet presAssocID="{8FBC6934-33E5-4089-8349-45E7E9DEF6CB}" presName="hierChild4" presStyleCnt="0"/>
      <dgm:spPr/>
      <dgm:t>
        <a:bodyPr/>
        <a:lstStyle/>
        <a:p>
          <a:endParaRPr lang="en-US"/>
        </a:p>
      </dgm:t>
    </dgm:pt>
    <dgm:pt modelId="{AABF351E-4EB0-4205-8EAA-97A94E2E8A9B}" type="pres">
      <dgm:prSet presAssocID="{11136266-5408-46DD-B0DC-07043B7AF0DF}" presName="Name37" presStyleLbl="parChTrans1D4" presStyleIdx="8" presStyleCnt="16"/>
      <dgm:spPr/>
      <dgm:t>
        <a:bodyPr/>
        <a:lstStyle/>
        <a:p>
          <a:endParaRPr lang="en-US"/>
        </a:p>
      </dgm:t>
    </dgm:pt>
    <dgm:pt modelId="{31410DB5-2BEB-4031-8A60-EB3B82A27F5B}" type="pres">
      <dgm:prSet presAssocID="{D3A3A216-1E04-4D10-812D-AC50B3F88D5A}" presName="hierRoot2" presStyleCnt="0">
        <dgm:presLayoutVars>
          <dgm:hierBranch val="init"/>
        </dgm:presLayoutVars>
      </dgm:prSet>
      <dgm:spPr/>
      <dgm:t>
        <a:bodyPr/>
        <a:lstStyle/>
        <a:p>
          <a:endParaRPr lang="en-US"/>
        </a:p>
      </dgm:t>
    </dgm:pt>
    <dgm:pt modelId="{90DAA032-10F2-4608-AA45-EECC6E98FE67}" type="pres">
      <dgm:prSet presAssocID="{D3A3A216-1E04-4D10-812D-AC50B3F88D5A}" presName="rootComposite" presStyleCnt="0"/>
      <dgm:spPr/>
      <dgm:t>
        <a:bodyPr/>
        <a:lstStyle/>
        <a:p>
          <a:endParaRPr lang="en-US"/>
        </a:p>
      </dgm:t>
    </dgm:pt>
    <dgm:pt modelId="{947DD9E1-65EE-45E3-AA8E-D0137A055534}" type="pres">
      <dgm:prSet presAssocID="{D3A3A216-1E04-4D10-812D-AC50B3F88D5A}" presName="rootText" presStyleLbl="node1" presStyleIdx="12" presStyleCnt="22">
        <dgm:presLayoutVars>
          <dgm:chMax/>
          <dgm:chPref val="3"/>
        </dgm:presLayoutVars>
      </dgm:prSet>
      <dgm:spPr/>
      <dgm:t>
        <a:bodyPr/>
        <a:lstStyle/>
        <a:p>
          <a:endParaRPr lang="en-US"/>
        </a:p>
      </dgm:t>
    </dgm:pt>
    <dgm:pt modelId="{5A245F43-0DE5-402B-833F-62BC412CE327}" type="pres">
      <dgm:prSet presAssocID="{D3A3A216-1E04-4D10-812D-AC50B3F88D5A}" presName="titleText2" presStyleLbl="fgAcc1" presStyleIdx="12" presStyleCnt="22">
        <dgm:presLayoutVars>
          <dgm:chMax val="0"/>
          <dgm:chPref val="0"/>
        </dgm:presLayoutVars>
      </dgm:prSet>
      <dgm:spPr>
        <a:prstGeom prst="rect">
          <a:avLst/>
        </a:prstGeom>
      </dgm:spPr>
      <dgm:t>
        <a:bodyPr/>
        <a:lstStyle/>
        <a:p>
          <a:endParaRPr lang="en-US"/>
        </a:p>
      </dgm:t>
    </dgm:pt>
    <dgm:pt modelId="{ECA48B55-6343-4D0D-A620-0D691BD32EDE}" type="pres">
      <dgm:prSet presAssocID="{D3A3A216-1E04-4D10-812D-AC50B3F88D5A}" presName="rootConnector" presStyleLbl="node4" presStyleIdx="0" presStyleCnt="0"/>
      <dgm:spPr/>
      <dgm:t>
        <a:bodyPr/>
        <a:lstStyle/>
        <a:p>
          <a:endParaRPr lang="en-US"/>
        </a:p>
      </dgm:t>
    </dgm:pt>
    <dgm:pt modelId="{48C931E7-9334-47C4-A647-5054ADCE88CE}" type="pres">
      <dgm:prSet presAssocID="{D3A3A216-1E04-4D10-812D-AC50B3F88D5A}" presName="hierChild4" presStyleCnt="0"/>
      <dgm:spPr/>
      <dgm:t>
        <a:bodyPr/>
        <a:lstStyle/>
        <a:p>
          <a:endParaRPr lang="en-US"/>
        </a:p>
      </dgm:t>
    </dgm:pt>
    <dgm:pt modelId="{A74E2EE7-6F83-42A6-89CC-B24A8E199D05}" type="pres">
      <dgm:prSet presAssocID="{8BF49788-E0AD-40A5-84EC-546F817588E2}" presName="Name37" presStyleLbl="parChTrans1D4" presStyleIdx="9" presStyleCnt="16"/>
      <dgm:spPr/>
      <dgm:t>
        <a:bodyPr/>
        <a:lstStyle/>
        <a:p>
          <a:endParaRPr lang="en-US"/>
        </a:p>
      </dgm:t>
    </dgm:pt>
    <dgm:pt modelId="{915A53D5-197C-46B9-91A3-0C5D6548D383}" type="pres">
      <dgm:prSet presAssocID="{F6919509-A011-42FF-B498-90850F394CE7}" presName="hierRoot2" presStyleCnt="0">
        <dgm:presLayoutVars>
          <dgm:hierBranch val="init"/>
        </dgm:presLayoutVars>
      </dgm:prSet>
      <dgm:spPr/>
      <dgm:t>
        <a:bodyPr/>
        <a:lstStyle/>
        <a:p>
          <a:endParaRPr lang="en-US"/>
        </a:p>
      </dgm:t>
    </dgm:pt>
    <dgm:pt modelId="{DAB3C2BD-70D3-474C-88DB-5995681CCA9F}" type="pres">
      <dgm:prSet presAssocID="{F6919509-A011-42FF-B498-90850F394CE7}" presName="rootComposite" presStyleCnt="0"/>
      <dgm:spPr/>
      <dgm:t>
        <a:bodyPr/>
        <a:lstStyle/>
        <a:p>
          <a:endParaRPr lang="en-US"/>
        </a:p>
      </dgm:t>
    </dgm:pt>
    <dgm:pt modelId="{52240FB2-B40F-484B-8E7E-FAA21DA68EBB}" type="pres">
      <dgm:prSet presAssocID="{F6919509-A011-42FF-B498-90850F394CE7}" presName="rootText" presStyleLbl="node1" presStyleIdx="13" presStyleCnt="22">
        <dgm:presLayoutVars>
          <dgm:chMax/>
          <dgm:chPref val="3"/>
        </dgm:presLayoutVars>
      </dgm:prSet>
      <dgm:spPr/>
      <dgm:t>
        <a:bodyPr/>
        <a:lstStyle/>
        <a:p>
          <a:endParaRPr lang="en-US"/>
        </a:p>
      </dgm:t>
    </dgm:pt>
    <dgm:pt modelId="{2354ED2C-FD33-4C78-8489-CEF2C89601B6}" type="pres">
      <dgm:prSet presAssocID="{F6919509-A011-42FF-B498-90850F394CE7}" presName="titleText2" presStyleLbl="fgAcc1" presStyleIdx="13" presStyleCnt="22">
        <dgm:presLayoutVars>
          <dgm:chMax val="0"/>
          <dgm:chPref val="0"/>
        </dgm:presLayoutVars>
      </dgm:prSet>
      <dgm:spPr>
        <a:prstGeom prst="rect">
          <a:avLst/>
        </a:prstGeom>
      </dgm:spPr>
      <dgm:t>
        <a:bodyPr/>
        <a:lstStyle/>
        <a:p>
          <a:endParaRPr lang="en-US"/>
        </a:p>
      </dgm:t>
    </dgm:pt>
    <dgm:pt modelId="{C1BCA1DD-745A-494B-A02C-5CF1CD603E70}" type="pres">
      <dgm:prSet presAssocID="{F6919509-A011-42FF-B498-90850F394CE7}" presName="rootConnector" presStyleLbl="node4" presStyleIdx="0" presStyleCnt="0"/>
      <dgm:spPr/>
      <dgm:t>
        <a:bodyPr/>
        <a:lstStyle/>
        <a:p>
          <a:endParaRPr lang="en-US"/>
        </a:p>
      </dgm:t>
    </dgm:pt>
    <dgm:pt modelId="{C01C467C-10D2-40A9-8CD7-516272CCA9B9}" type="pres">
      <dgm:prSet presAssocID="{F6919509-A011-42FF-B498-90850F394CE7}" presName="hierChild4" presStyleCnt="0"/>
      <dgm:spPr/>
      <dgm:t>
        <a:bodyPr/>
        <a:lstStyle/>
        <a:p>
          <a:endParaRPr lang="en-US"/>
        </a:p>
      </dgm:t>
    </dgm:pt>
    <dgm:pt modelId="{30D604A1-17EB-422B-B677-FB7D92832CB1}" type="pres">
      <dgm:prSet presAssocID="{BD4E0642-F92C-464F-9E86-3D2C56C9A9B3}" presName="Name37" presStyleLbl="parChTrans1D4" presStyleIdx="10" presStyleCnt="16"/>
      <dgm:spPr/>
      <dgm:t>
        <a:bodyPr/>
        <a:lstStyle/>
        <a:p>
          <a:endParaRPr lang="en-US"/>
        </a:p>
      </dgm:t>
    </dgm:pt>
    <dgm:pt modelId="{871A06B6-F803-49D4-9853-912218ADCA19}" type="pres">
      <dgm:prSet presAssocID="{DE9553F4-6BF5-42D2-9B6A-25ADCC17A2F8}" presName="hierRoot2" presStyleCnt="0">
        <dgm:presLayoutVars>
          <dgm:hierBranch val="init"/>
        </dgm:presLayoutVars>
      </dgm:prSet>
      <dgm:spPr/>
      <dgm:t>
        <a:bodyPr/>
        <a:lstStyle/>
        <a:p>
          <a:endParaRPr lang="en-US"/>
        </a:p>
      </dgm:t>
    </dgm:pt>
    <dgm:pt modelId="{538DBC90-71C3-4850-9E8A-5C6A4BAD282F}" type="pres">
      <dgm:prSet presAssocID="{DE9553F4-6BF5-42D2-9B6A-25ADCC17A2F8}" presName="rootComposite" presStyleCnt="0"/>
      <dgm:spPr/>
      <dgm:t>
        <a:bodyPr/>
        <a:lstStyle/>
        <a:p>
          <a:endParaRPr lang="en-US"/>
        </a:p>
      </dgm:t>
    </dgm:pt>
    <dgm:pt modelId="{F34B5FFC-9416-42E7-8D45-D521A9494A94}" type="pres">
      <dgm:prSet presAssocID="{DE9553F4-6BF5-42D2-9B6A-25ADCC17A2F8}" presName="rootText" presStyleLbl="node1" presStyleIdx="14" presStyleCnt="22">
        <dgm:presLayoutVars>
          <dgm:chMax/>
          <dgm:chPref val="3"/>
        </dgm:presLayoutVars>
      </dgm:prSet>
      <dgm:spPr/>
      <dgm:t>
        <a:bodyPr/>
        <a:lstStyle/>
        <a:p>
          <a:endParaRPr lang="en-US"/>
        </a:p>
      </dgm:t>
    </dgm:pt>
    <dgm:pt modelId="{0DE5FD26-BB5E-420E-89BE-E0585D103442}" type="pres">
      <dgm:prSet presAssocID="{DE9553F4-6BF5-42D2-9B6A-25ADCC17A2F8}" presName="titleText2" presStyleLbl="fgAcc1" presStyleIdx="14" presStyleCnt="22">
        <dgm:presLayoutVars>
          <dgm:chMax val="0"/>
          <dgm:chPref val="0"/>
        </dgm:presLayoutVars>
      </dgm:prSet>
      <dgm:spPr>
        <a:prstGeom prst="rect">
          <a:avLst/>
        </a:prstGeom>
      </dgm:spPr>
      <dgm:t>
        <a:bodyPr/>
        <a:lstStyle/>
        <a:p>
          <a:endParaRPr lang="en-US"/>
        </a:p>
      </dgm:t>
    </dgm:pt>
    <dgm:pt modelId="{9E6FBE5C-B8DD-479B-A251-BB8F14C358C1}" type="pres">
      <dgm:prSet presAssocID="{DE9553F4-6BF5-42D2-9B6A-25ADCC17A2F8}" presName="rootConnector" presStyleLbl="node4" presStyleIdx="0" presStyleCnt="0"/>
      <dgm:spPr/>
      <dgm:t>
        <a:bodyPr/>
        <a:lstStyle/>
        <a:p>
          <a:endParaRPr lang="en-US"/>
        </a:p>
      </dgm:t>
    </dgm:pt>
    <dgm:pt modelId="{2EB3B213-AFF3-4CC8-BAD8-FBDD857D59CB}" type="pres">
      <dgm:prSet presAssocID="{DE9553F4-6BF5-42D2-9B6A-25ADCC17A2F8}" presName="hierChild4" presStyleCnt="0"/>
      <dgm:spPr/>
      <dgm:t>
        <a:bodyPr/>
        <a:lstStyle/>
        <a:p>
          <a:endParaRPr lang="en-US"/>
        </a:p>
      </dgm:t>
    </dgm:pt>
    <dgm:pt modelId="{924F94FE-A9F7-4C4A-91CC-FA0856667D20}" type="pres">
      <dgm:prSet presAssocID="{199D1973-36DA-49B8-9D58-1710BC28921A}" presName="Name37" presStyleLbl="parChTrans1D4" presStyleIdx="11" presStyleCnt="16"/>
      <dgm:spPr/>
      <dgm:t>
        <a:bodyPr/>
        <a:lstStyle/>
        <a:p>
          <a:endParaRPr lang="en-US"/>
        </a:p>
      </dgm:t>
    </dgm:pt>
    <dgm:pt modelId="{11D5F665-5E0C-4749-9D00-8009173F0DA6}" type="pres">
      <dgm:prSet presAssocID="{E6A28380-CE44-46BB-92ED-0DEC03BE9FB9}" presName="hierRoot2" presStyleCnt="0">
        <dgm:presLayoutVars>
          <dgm:hierBranch val="init"/>
        </dgm:presLayoutVars>
      </dgm:prSet>
      <dgm:spPr/>
      <dgm:t>
        <a:bodyPr/>
        <a:lstStyle/>
        <a:p>
          <a:endParaRPr lang="en-US"/>
        </a:p>
      </dgm:t>
    </dgm:pt>
    <dgm:pt modelId="{C15FB635-DC75-4063-8128-1453A9BDFF64}" type="pres">
      <dgm:prSet presAssocID="{E6A28380-CE44-46BB-92ED-0DEC03BE9FB9}" presName="rootComposite" presStyleCnt="0"/>
      <dgm:spPr/>
      <dgm:t>
        <a:bodyPr/>
        <a:lstStyle/>
        <a:p>
          <a:endParaRPr lang="en-US"/>
        </a:p>
      </dgm:t>
    </dgm:pt>
    <dgm:pt modelId="{482A70E4-BB0C-4D4A-9D35-2AFDA1EF584A}" type="pres">
      <dgm:prSet presAssocID="{E6A28380-CE44-46BB-92ED-0DEC03BE9FB9}" presName="rootText" presStyleLbl="node1" presStyleIdx="15" presStyleCnt="22">
        <dgm:presLayoutVars>
          <dgm:chMax/>
          <dgm:chPref val="3"/>
        </dgm:presLayoutVars>
      </dgm:prSet>
      <dgm:spPr/>
      <dgm:t>
        <a:bodyPr/>
        <a:lstStyle/>
        <a:p>
          <a:endParaRPr lang="en-US"/>
        </a:p>
      </dgm:t>
    </dgm:pt>
    <dgm:pt modelId="{249C2FA6-5FC7-4968-9DB8-73BFD81FF367}" type="pres">
      <dgm:prSet presAssocID="{E6A28380-CE44-46BB-92ED-0DEC03BE9FB9}" presName="titleText2" presStyleLbl="fgAcc1" presStyleIdx="15" presStyleCnt="22">
        <dgm:presLayoutVars>
          <dgm:chMax val="0"/>
          <dgm:chPref val="0"/>
        </dgm:presLayoutVars>
      </dgm:prSet>
      <dgm:spPr>
        <a:prstGeom prst="rect">
          <a:avLst/>
        </a:prstGeom>
      </dgm:spPr>
      <dgm:t>
        <a:bodyPr/>
        <a:lstStyle/>
        <a:p>
          <a:endParaRPr lang="en-US"/>
        </a:p>
      </dgm:t>
    </dgm:pt>
    <dgm:pt modelId="{EDA5B858-0DC9-4FB3-9BA5-4CAED05FD6C8}" type="pres">
      <dgm:prSet presAssocID="{E6A28380-CE44-46BB-92ED-0DEC03BE9FB9}" presName="rootConnector" presStyleLbl="node4" presStyleIdx="0" presStyleCnt="0"/>
      <dgm:spPr/>
      <dgm:t>
        <a:bodyPr/>
        <a:lstStyle/>
        <a:p>
          <a:endParaRPr lang="en-US"/>
        </a:p>
      </dgm:t>
    </dgm:pt>
    <dgm:pt modelId="{B2700A52-D8D1-4041-9313-916EEDABF163}" type="pres">
      <dgm:prSet presAssocID="{E6A28380-CE44-46BB-92ED-0DEC03BE9FB9}" presName="hierChild4" presStyleCnt="0"/>
      <dgm:spPr/>
      <dgm:t>
        <a:bodyPr/>
        <a:lstStyle/>
        <a:p>
          <a:endParaRPr lang="en-US"/>
        </a:p>
      </dgm:t>
    </dgm:pt>
    <dgm:pt modelId="{1EAADC92-9ABC-4814-927B-C49948ABCB82}" type="pres">
      <dgm:prSet presAssocID="{E6A28380-CE44-46BB-92ED-0DEC03BE9FB9}" presName="hierChild5" presStyleCnt="0"/>
      <dgm:spPr/>
      <dgm:t>
        <a:bodyPr/>
        <a:lstStyle/>
        <a:p>
          <a:endParaRPr lang="en-US"/>
        </a:p>
      </dgm:t>
    </dgm:pt>
    <dgm:pt modelId="{0D3E9F73-9C60-436D-824E-2579E18F9564}" type="pres">
      <dgm:prSet presAssocID="{DE9553F4-6BF5-42D2-9B6A-25ADCC17A2F8}" presName="hierChild5" presStyleCnt="0"/>
      <dgm:spPr/>
      <dgm:t>
        <a:bodyPr/>
        <a:lstStyle/>
        <a:p>
          <a:endParaRPr lang="en-US"/>
        </a:p>
      </dgm:t>
    </dgm:pt>
    <dgm:pt modelId="{5BE0669C-DD13-4B19-9703-DC15FF205358}" type="pres">
      <dgm:prSet presAssocID="{F6919509-A011-42FF-B498-90850F394CE7}" presName="hierChild5" presStyleCnt="0"/>
      <dgm:spPr/>
      <dgm:t>
        <a:bodyPr/>
        <a:lstStyle/>
        <a:p>
          <a:endParaRPr lang="en-US"/>
        </a:p>
      </dgm:t>
    </dgm:pt>
    <dgm:pt modelId="{7C1E3652-4FB0-4A41-9FD9-888D916ADF6C}" type="pres">
      <dgm:prSet presAssocID="{D3A3A216-1E04-4D10-812D-AC50B3F88D5A}" presName="hierChild5" presStyleCnt="0"/>
      <dgm:spPr/>
      <dgm:t>
        <a:bodyPr/>
        <a:lstStyle/>
        <a:p>
          <a:endParaRPr lang="en-US"/>
        </a:p>
      </dgm:t>
    </dgm:pt>
    <dgm:pt modelId="{1DBC922B-53EF-4CE5-A2FE-13DE9931424E}" type="pres">
      <dgm:prSet presAssocID="{8FBC6934-33E5-4089-8349-45E7E9DEF6CB}" presName="hierChild5" presStyleCnt="0"/>
      <dgm:spPr/>
      <dgm:t>
        <a:bodyPr/>
        <a:lstStyle/>
        <a:p>
          <a:endParaRPr lang="en-US"/>
        </a:p>
      </dgm:t>
    </dgm:pt>
    <dgm:pt modelId="{EEB1D1C4-DF66-41DC-8561-79DE6371FCDD}" type="pres">
      <dgm:prSet presAssocID="{4CE87E2C-A662-4632-A050-34F31B129E89}" presName="Name37" presStyleLbl="parChTrans1D3" presStyleIdx="3" presStyleCnt="7"/>
      <dgm:spPr/>
      <dgm:t>
        <a:bodyPr/>
        <a:lstStyle/>
        <a:p>
          <a:endParaRPr lang="en-US"/>
        </a:p>
      </dgm:t>
    </dgm:pt>
    <dgm:pt modelId="{62A22802-4982-4085-B2CE-6FA5CF2E3F24}" type="pres">
      <dgm:prSet presAssocID="{499E8DD7-AB1F-44B2-9741-00822E35B832}" presName="hierRoot2" presStyleCnt="0">
        <dgm:presLayoutVars>
          <dgm:hierBranch val="init"/>
        </dgm:presLayoutVars>
      </dgm:prSet>
      <dgm:spPr/>
      <dgm:t>
        <a:bodyPr/>
        <a:lstStyle/>
        <a:p>
          <a:endParaRPr lang="en-US"/>
        </a:p>
      </dgm:t>
    </dgm:pt>
    <dgm:pt modelId="{7BF09127-2F6B-4B08-9CE5-CA43FC0901D2}" type="pres">
      <dgm:prSet presAssocID="{499E8DD7-AB1F-44B2-9741-00822E35B832}" presName="rootComposite" presStyleCnt="0"/>
      <dgm:spPr/>
      <dgm:t>
        <a:bodyPr/>
        <a:lstStyle/>
        <a:p>
          <a:endParaRPr lang="en-US"/>
        </a:p>
      </dgm:t>
    </dgm:pt>
    <dgm:pt modelId="{6801682D-8A62-4D27-B102-F7159103BD90}" type="pres">
      <dgm:prSet presAssocID="{499E8DD7-AB1F-44B2-9741-00822E35B832}" presName="rootText" presStyleLbl="node1" presStyleIdx="16" presStyleCnt="22">
        <dgm:presLayoutVars>
          <dgm:chMax/>
          <dgm:chPref val="3"/>
        </dgm:presLayoutVars>
      </dgm:prSet>
      <dgm:spPr/>
      <dgm:t>
        <a:bodyPr/>
        <a:lstStyle/>
        <a:p>
          <a:endParaRPr lang="en-US"/>
        </a:p>
      </dgm:t>
    </dgm:pt>
    <dgm:pt modelId="{88B6E726-C9BF-4ED6-B0FA-9C1BA2B74188}" type="pres">
      <dgm:prSet presAssocID="{499E8DD7-AB1F-44B2-9741-00822E35B832}" presName="titleText2" presStyleLbl="fgAcc1" presStyleIdx="16" presStyleCnt="22">
        <dgm:presLayoutVars>
          <dgm:chMax val="0"/>
          <dgm:chPref val="0"/>
        </dgm:presLayoutVars>
      </dgm:prSet>
      <dgm:spPr>
        <a:prstGeom prst="rect">
          <a:avLst/>
        </a:prstGeom>
      </dgm:spPr>
      <dgm:t>
        <a:bodyPr/>
        <a:lstStyle/>
        <a:p>
          <a:endParaRPr lang="en-US"/>
        </a:p>
      </dgm:t>
    </dgm:pt>
    <dgm:pt modelId="{17D4E15D-4998-4E3A-BE38-AC1DADA4A525}" type="pres">
      <dgm:prSet presAssocID="{499E8DD7-AB1F-44B2-9741-00822E35B832}" presName="rootConnector" presStyleLbl="node3" presStyleIdx="0" presStyleCnt="0"/>
      <dgm:spPr/>
      <dgm:t>
        <a:bodyPr/>
        <a:lstStyle/>
        <a:p>
          <a:endParaRPr lang="en-US"/>
        </a:p>
      </dgm:t>
    </dgm:pt>
    <dgm:pt modelId="{7C1725B9-E6D6-486E-BD57-274EA940387A}" type="pres">
      <dgm:prSet presAssocID="{499E8DD7-AB1F-44B2-9741-00822E35B832}" presName="hierChild4" presStyleCnt="0"/>
      <dgm:spPr/>
      <dgm:t>
        <a:bodyPr/>
        <a:lstStyle/>
        <a:p>
          <a:endParaRPr lang="en-US"/>
        </a:p>
      </dgm:t>
    </dgm:pt>
    <dgm:pt modelId="{39DC9FBE-3494-4F3E-A60E-9625ABC6D8BA}" type="pres">
      <dgm:prSet presAssocID="{7046D60D-775A-478E-B2B3-2E34C5DC4225}" presName="Name37" presStyleLbl="parChTrans1D4" presStyleIdx="12" presStyleCnt="16"/>
      <dgm:spPr/>
      <dgm:t>
        <a:bodyPr/>
        <a:lstStyle/>
        <a:p>
          <a:endParaRPr lang="en-US"/>
        </a:p>
      </dgm:t>
    </dgm:pt>
    <dgm:pt modelId="{76FD432A-4309-485D-A973-A4318455EFA5}" type="pres">
      <dgm:prSet presAssocID="{0EB8E70B-91D5-44B9-947E-B3F5AEA03D2B}" presName="hierRoot2" presStyleCnt="0">
        <dgm:presLayoutVars>
          <dgm:hierBranch val="init"/>
        </dgm:presLayoutVars>
      </dgm:prSet>
      <dgm:spPr/>
      <dgm:t>
        <a:bodyPr/>
        <a:lstStyle/>
        <a:p>
          <a:endParaRPr lang="en-US"/>
        </a:p>
      </dgm:t>
    </dgm:pt>
    <dgm:pt modelId="{428503E2-49E7-4842-8A09-8E33AEF7DC9B}" type="pres">
      <dgm:prSet presAssocID="{0EB8E70B-91D5-44B9-947E-B3F5AEA03D2B}" presName="rootComposite" presStyleCnt="0"/>
      <dgm:spPr/>
      <dgm:t>
        <a:bodyPr/>
        <a:lstStyle/>
        <a:p>
          <a:endParaRPr lang="en-US"/>
        </a:p>
      </dgm:t>
    </dgm:pt>
    <dgm:pt modelId="{1384DF1F-582D-4A91-9821-53FBE165DC1B}" type="pres">
      <dgm:prSet presAssocID="{0EB8E70B-91D5-44B9-947E-B3F5AEA03D2B}" presName="rootText" presStyleLbl="node1" presStyleIdx="17" presStyleCnt="22">
        <dgm:presLayoutVars>
          <dgm:chMax/>
          <dgm:chPref val="3"/>
        </dgm:presLayoutVars>
      </dgm:prSet>
      <dgm:spPr/>
      <dgm:t>
        <a:bodyPr/>
        <a:lstStyle/>
        <a:p>
          <a:endParaRPr lang="en-US"/>
        </a:p>
      </dgm:t>
    </dgm:pt>
    <dgm:pt modelId="{369A1D47-19AD-43DE-A867-BA2D91A8B557}" type="pres">
      <dgm:prSet presAssocID="{0EB8E70B-91D5-44B9-947E-B3F5AEA03D2B}" presName="titleText2" presStyleLbl="fgAcc1" presStyleIdx="17" presStyleCnt="22">
        <dgm:presLayoutVars>
          <dgm:chMax val="0"/>
          <dgm:chPref val="0"/>
        </dgm:presLayoutVars>
      </dgm:prSet>
      <dgm:spPr>
        <a:prstGeom prst="rect">
          <a:avLst/>
        </a:prstGeom>
      </dgm:spPr>
      <dgm:t>
        <a:bodyPr/>
        <a:lstStyle/>
        <a:p>
          <a:endParaRPr lang="en-US"/>
        </a:p>
      </dgm:t>
    </dgm:pt>
    <dgm:pt modelId="{60D95C19-E5EC-439F-B539-F5A49DC13030}" type="pres">
      <dgm:prSet presAssocID="{0EB8E70B-91D5-44B9-947E-B3F5AEA03D2B}" presName="rootConnector" presStyleLbl="node4" presStyleIdx="0" presStyleCnt="0"/>
      <dgm:spPr/>
      <dgm:t>
        <a:bodyPr/>
        <a:lstStyle/>
        <a:p>
          <a:endParaRPr lang="en-US"/>
        </a:p>
      </dgm:t>
    </dgm:pt>
    <dgm:pt modelId="{9F3CBD74-73C8-4B06-B539-3927E1EFAE49}" type="pres">
      <dgm:prSet presAssocID="{0EB8E70B-91D5-44B9-947E-B3F5AEA03D2B}" presName="hierChild4" presStyleCnt="0"/>
      <dgm:spPr/>
      <dgm:t>
        <a:bodyPr/>
        <a:lstStyle/>
        <a:p>
          <a:endParaRPr lang="en-US"/>
        </a:p>
      </dgm:t>
    </dgm:pt>
    <dgm:pt modelId="{277C98A0-E6D8-4C5C-AD39-9AF045AE94ED}" type="pres">
      <dgm:prSet presAssocID="{3B53F2FF-EED0-447E-8030-2DB3FE5E3507}" presName="Name37" presStyleLbl="parChTrans1D4" presStyleIdx="13" presStyleCnt="16"/>
      <dgm:spPr/>
      <dgm:t>
        <a:bodyPr/>
        <a:lstStyle/>
        <a:p>
          <a:endParaRPr lang="en-US"/>
        </a:p>
      </dgm:t>
    </dgm:pt>
    <dgm:pt modelId="{1ED7FE11-3B1F-4D34-9E09-E040E95B300B}" type="pres">
      <dgm:prSet presAssocID="{65FB16D5-546A-4DDE-A9FE-A01E0B18043A}" presName="hierRoot2" presStyleCnt="0">
        <dgm:presLayoutVars>
          <dgm:hierBranch val="init"/>
        </dgm:presLayoutVars>
      </dgm:prSet>
      <dgm:spPr/>
      <dgm:t>
        <a:bodyPr/>
        <a:lstStyle/>
        <a:p>
          <a:endParaRPr lang="en-US"/>
        </a:p>
      </dgm:t>
    </dgm:pt>
    <dgm:pt modelId="{BD24A897-C2F4-456A-B2D2-8D30A7B346D3}" type="pres">
      <dgm:prSet presAssocID="{65FB16D5-546A-4DDE-A9FE-A01E0B18043A}" presName="rootComposite" presStyleCnt="0"/>
      <dgm:spPr/>
      <dgm:t>
        <a:bodyPr/>
        <a:lstStyle/>
        <a:p>
          <a:endParaRPr lang="en-US"/>
        </a:p>
      </dgm:t>
    </dgm:pt>
    <dgm:pt modelId="{9737952D-A09A-4CDC-9A6E-2A5B5B83D04D}" type="pres">
      <dgm:prSet presAssocID="{65FB16D5-546A-4DDE-A9FE-A01E0B18043A}" presName="rootText" presStyleLbl="node1" presStyleIdx="18" presStyleCnt="22">
        <dgm:presLayoutVars>
          <dgm:chMax/>
          <dgm:chPref val="3"/>
        </dgm:presLayoutVars>
      </dgm:prSet>
      <dgm:spPr/>
      <dgm:t>
        <a:bodyPr/>
        <a:lstStyle/>
        <a:p>
          <a:endParaRPr lang="en-US"/>
        </a:p>
      </dgm:t>
    </dgm:pt>
    <dgm:pt modelId="{D32B1366-CA87-48C5-9620-A36476C3B071}" type="pres">
      <dgm:prSet presAssocID="{65FB16D5-546A-4DDE-A9FE-A01E0B18043A}" presName="titleText2" presStyleLbl="fgAcc1" presStyleIdx="18" presStyleCnt="22">
        <dgm:presLayoutVars>
          <dgm:chMax val="0"/>
          <dgm:chPref val="0"/>
        </dgm:presLayoutVars>
      </dgm:prSet>
      <dgm:spPr>
        <a:prstGeom prst="rect">
          <a:avLst/>
        </a:prstGeom>
      </dgm:spPr>
      <dgm:t>
        <a:bodyPr/>
        <a:lstStyle/>
        <a:p>
          <a:endParaRPr lang="en-US"/>
        </a:p>
      </dgm:t>
    </dgm:pt>
    <dgm:pt modelId="{A12B3287-CE94-4242-B676-D1B23BBACD0E}" type="pres">
      <dgm:prSet presAssocID="{65FB16D5-546A-4DDE-A9FE-A01E0B18043A}" presName="rootConnector" presStyleLbl="node4" presStyleIdx="0" presStyleCnt="0"/>
      <dgm:spPr/>
      <dgm:t>
        <a:bodyPr/>
        <a:lstStyle/>
        <a:p>
          <a:endParaRPr lang="en-US"/>
        </a:p>
      </dgm:t>
    </dgm:pt>
    <dgm:pt modelId="{1726F481-99FF-40C1-81C5-84AE1DA8C7B4}" type="pres">
      <dgm:prSet presAssocID="{65FB16D5-546A-4DDE-A9FE-A01E0B18043A}" presName="hierChild4" presStyleCnt="0"/>
      <dgm:spPr/>
      <dgm:t>
        <a:bodyPr/>
        <a:lstStyle/>
        <a:p>
          <a:endParaRPr lang="en-US"/>
        </a:p>
      </dgm:t>
    </dgm:pt>
    <dgm:pt modelId="{204C478F-96C2-4945-8082-E28E37C96BBE}" type="pres">
      <dgm:prSet presAssocID="{6A3BEB96-8956-4296-A9D6-A0898215BF07}" presName="Name37" presStyleLbl="parChTrans1D4" presStyleIdx="14" presStyleCnt="16"/>
      <dgm:spPr/>
      <dgm:t>
        <a:bodyPr/>
        <a:lstStyle/>
        <a:p>
          <a:endParaRPr lang="en-US"/>
        </a:p>
      </dgm:t>
    </dgm:pt>
    <dgm:pt modelId="{3287AEE3-6329-41BB-9BB4-81716EECD8D3}" type="pres">
      <dgm:prSet presAssocID="{A889D030-A5C3-47F2-A4CA-F5D4FFA49F25}" presName="hierRoot2" presStyleCnt="0">
        <dgm:presLayoutVars>
          <dgm:hierBranch val="init"/>
        </dgm:presLayoutVars>
      </dgm:prSet>
      <dgm:spPr/>
      <dgm:t>
        <a:bodyPr/>
        <a:lstStyle/>
        <a:p>
          <a:endParaRPr lang="en-US"/>
        </a:p>
      </dgm:t>
    </dgm:pt>
    <dgm:pt modelId="{BEA10D85-9765-46BF-B9BD-D017D3A61B1E}" type="pres">
      <dgm:prSet presAssocID="{A889D030-A5C3-47F2-A4CA-F5D4FFA49F25}" presName="rootComposite" presStyleCnt="0"/>
      <dgm:spPr/>
      <dgm:t>
        <a:bodyPr/>
        <a:lstStyle/>
        <a:p>
          <a:endParaRPr lang="en-US"/>
        </a:p>
      </dgm:t>
    </dgm:pt>
    <dgm:pt modelId="{7BF93C75-813F-438C-869B-66451CB4408C}" type="pres">
      <dgm:prSet presAssocID="{A889D030-A5C3-47F2-A4CA-F5D4FFA49F25}" presName="rootText" presStyleLbl="node1" presStyleIdx="19" presStyleCnt="22">
        <dgm:presLayoutVars>
          <dgm:chMax/>
          <dgm:chPref val="3"/>
        </dgm:presLayoutVars>
      </dgm:prSet>
      <dgm:spPr/>
      <dgm:t>
        <a:bodyPr/>
        <a:lstStyle/>
        <a:p>
          <a:endParaRPr lang="en-US"/>
        </a:p>
      </dgm:t>
    </dgm:pt>
    <dgm:pt modelId="{01C88339-CDA6-47F6-9503-51C239A3D48F}" type="pres">
      <dgm:prSet presAssocID="{A889D030-A5C3-47F2-A4CA-F5D4FFA49F25}" presName="titleText2" presStyleLbl="fgAcc1" presStyleIdx="19" presStyleCnt="22">
        <dgm:presLayoutVars>
          <dgm:chMax val="0"/>
          <dgm:chPref val="0"/>
        </dgm:presLayoutVars>
      </dgm:prSet>
      <dgm:spPr>
        <a:prstGeom prst="rect">
          <a:avLst/>
        </a:prstGeom>
      </dgm:spPr>
      <dgm:t>
        <a:bodyPr/>
        <a:lstStyle/>
        <a:p>
          <a:endParaRPr lang="en-US"/>
        </a:p>
      </dgm:t>
    </dgm:pt>
    <dgm:pt modelId="{F6BDC168-0A35-4073-BF28-450E17A18684}" type="pres">
      <dgm:prSet presAssocID="{A889D030-A5C3-47F2-A4CA-F5D4FFA49F25}" presName="rootConnector" presStyleLbl="node4" presStyleIdx="0" presStyleCnt="0"/>
      <dgm:spPr/>
      <dgm:t>
        <a:bodyPr/>
        <a:lstStyle/>
        <a:p>
          <a:endParaRPr lang="en-US"/>
        </a:p>
      </dgm:t>
    </dgm:pt>
    <dgm:pt modelId="{6C06A1A9-2E82-4D3C-BCFF-4C4AED496885}" type="pres">
      <dgm:prSet presAssocID="{A889D030-A5C3-47F2-A4CA-F5D4FFA49F25}" presName="hierChild4" presStyleCnt="0"/>
      <dgm:spPr/>
      <dgm:t>
        <a:bodyPr/>
        <a:lstStyle/>
        <a:p>
          <a:endParaRPr lang="en-US"/>
        </a:p>
      </dgm:t>
    </dgm:pt>
    <dgm:pt modelId="{F62A1EBE-6D98-4128-BA44-796076ECAFE1}" type="pres">
      <dgm:prSet presAssocID="{21753C93-8075-42CF-8E35-C6B7547DD42C}" presName="Name37" presStyleLbl="parChTrans1D4" presStyleIdx="15" presStyleCnt="16"/>
      <dgm:spPr/>
      <dgm:t>
        <a:bodyPr/>
        <a:lstStyle/>
        <a:p>
          <a:endParaRPr lang="en-US"/>
        </a:p>
      </dgm:t>
    </dgm:pt>
    <dgm:pt modelId="{860712EA-681A-458C-B004-783719919708}" type="pres">
      <dgm:prSet presAssocID="{206FB6EF-6064-4A88-A3D7-09860F0961B0}" presName="hierRoot2" presStyleCnt="0">
        <dgm:presLayoutVars>
          <dgm:hierBranch val="init"/>
        </dgm:presLayoutVars>
      </dgm:prSet>
      <dgm:spPr/>
      <dgm:t>
        <a:bodyPr/>
        <a:lstStyle/>
        <a:p>
          <a:endParaRPr lang="en-US"/>
        </a:p>
      </dgm:t>
    </dgm:pt>
    <dgm:pt modelId="{253FBA50-D5BD-472C-9834-88CAC11160A2}" type="pres">
      <dgm:prSet presAssocID="{206FB6EF-6064-4A88-A3D7-09860F0961B0}" presName="rootComposite" presStyleCnt="0"/>
      <dgm:spPr/>
      <dgm:t>
        <a:bodyPr/>
        <a:lstStyle/>
        <a:p>
          <a:endParaRPr lang="en-US"/>
        </a:p>
      </dgm:t>
    </dgm:pt>
    <dgm:pt modelId="{9DBF2637-2CF7-47CA-A445-E72D9AB49CD8}" type="pres">
      <dgm:prSet presAssocID="{206FB6EF-6064-4A88-A3D7-09860F0961B0}" presName="rootText" presStyleLbl="node1" presStyleIdx="20" presStyleCnt="22">
        <dgm:presLayoutVars>
          <dgm:chMax/>
          <dgm:chPref val="3"/>
        </dgm:presLayoutVars>
      </dgm:prSet>
      <dgm:spPr/>
      <dgm:t>
        <a:bodyPr/>
        <a:lstStyle/>
        <a:p>
          <a:endParaRPr lang="en-US"/>
        </a:p>
      </dgm:t>
    </dgm:pt>
    <dgm:pt modelId="{54705187-1510-4CD5-AF78-3A6586D9DF86}" type="pres">
      <dgm:prSet presAssocID="{206FB6EF-6064-4A88-A3D7-09860F0961B0}" presName="titleText2" presStyleLbl="fgAcc1" presStyleIdx="20" presStyleCnt="22">
        <dgm:presLayoutVars>
          <dgm:chMax val="0"/>
          <dgm:chPref val="0"/>
        </dgm:presLayoutVars>
      </dgm:prSet>
      <dgm:spPr>
        <a:prstGeom prst="rect">
          <a:avLst/>
        </a:prstGeom>
      </dgm:spPr>
      <dgm:t>
        <a:bodyPr/>
        <a:lstStyle/>
        <a:p>
          <a:endParaRPr lang="en-US"/>
        </a:p>
      </dgm:t>
    </dgm:pt>
    <dgm:pt modelId="{F04AAF8C-0637-4AC3-89A9-7BDE3D959827}" type="pres">
      <dgm:prSet presAssocID="{206FB6EF-6064-4A88-A3D7-09860F0961B0}" presName="rootConnector" presStyleLbl="node4" presStyleIdx="0" presStyleCnt="0"/>
      <dgm:spPr/>
      <dgm:t>
        <a:bodyPr/>
        <a:lstStyle/>
        <a:p>
          <a:endParaRPr lang="en-US"/>
        </a:p>
      </dgm:t>
    </dgm:pt>
    <dgm:pt modelId="{C871E517-FF16-4FB3-B475-20B3EA301C53}" type="pres">
      <dgm:prSet presAssocID="{206FB6EF-6064-4A88-A3D7-09860F0961B0}" presName="hierChild4" presStyleCnt="0"/>
      <dgm:spPr/>
      <dgm:t>
        <a:bodyPr/>
        <a:lstStyle/>
        <a:p>
          <a:endParaRPr lang="en-US"/>
        </a:p>
      </dgm:t>
    </dgm:pt>
    <dgm:pt modelId="{91A915BD-F5E5-4F39-9DF0-AED46CC5F3D9}" type="pres">
      <dgm:prSet presAssocID="{206FB6EF-6064-4A88-A3D7-09860F0961B0}" presName="hierChild5" presStyleCnt="0"/>
      <dgm:spPr/>
      <dgm:t>
        <a:bodyPr/>
        <a:lstStyle/>
        <a:p>
          <a:endParaRPr lang="en-US"/>
        </a:p>
      </dgm:t>
    </dgm:pt>
    <dgm:pt modelId="{7FF6981D-A503-4623-8146-D2467F1916FA}" type="pres">
      <dgm:prSet presAssocID="{A889D030-A5C3-47F2-A4CA-F5D4FFA49F25}" presName="hierChild5" presStyleCnt="0"/>
      <dgm:spPr/>
      <dgm:t>
        <a:bodyPr/>
        <a:lstStyle/>
        <a:p>
          <a:endParaRPr lang="en-US"/>
        </a:p>
      </dgm:t>
    </dgm:pt>
    <dgm:pt modelId="{7613D06E-2800-47A8-8707-2AFD5B0F11A2}" type="pres">
      <dgm:prSet presAssocID="{65FB16D5-546A-4DDE-A9FE-A01E0B18043A}" presName="hierChild5" presStyleCnt="0"/>
      <dgm:spPr/>
      <dgm:t>
        <a:bodyPr/>
        <a:lstStyle/>
        <a:p>
          <a:endParaRPr lang="en-US"/>
        </a:p>
      </dgm:t>
    </dgm:pt>
    <dgm:pt modelId="{3E479DEC-66D7-4700-A738-C0EE9D7FC401}" type="pres">
      <dgm:prSet presAssocID="{0EB8E70B-91D5-44B9-947E-B3F5AEA03D2B}" presName="hierChild5" presStyleCnt="0"/>
      <dgm:spPr/>
      <dgm:t>
        <a:bodyPr/>
        <a:lstStyle/>
        <a:p>
          <a:endParaRPr lang="en-US"/>
        </a:p>
      </dgm:t>
    </dgm:pt>
    <dgm:pt modelId="{D038BFA8-2687-4437-9D19-8C183600BA10}" type="pres">
      <dgm:prSet presAssocID="{499E8DD7-AB1F-44B2-9741-00822E35B832}" presName="hierChild5" presStyleCnt="0"/>
      <dgm:spPr/>
      <dgm:t>
        <a:bodyPr/>
        <a:lstStyle/>
        <a:p>
          <a:endParaRPr lang="en-US"/>
        </a:p>
      </dgm:t>
    </dgm:pt>
    <dgm:pt modelId="{79A05827-FA4B-45DB-96BC-1D9892E61144}" type="pres">
      <dgm:prSet presAssocID="{3DE35ACA-6B92-494B-9509-C73E7725CD6E}" presName="Name37" presStyleLbl="parChTrans1D3" presStyleIdx="4" presStyleCnt="7"/>
      <dgm:spPr/>
      <dgm:t>
        <a:bodyPr/>
        <a:lstStyle/>
        <a:p>
          <a:endParaRPr lang="en-US"/>
        </a:p>
      </dgm:t>
    </dgm:pt>
    <dgm:pt modelId="{94741DF9-3202-4197-AB75-E269C68A018E}" type="pres">
      <dgm:prSet presAssocID="{287A6869-F48C-423A-8F33-DC9F75B7AAFD}" presName="hierRoot2" presStyleCnt="0">
        <dgm:presLayoutVars>
          <dgm:hierBranch val="init"/>
        </dgm:presLayoutVars>
      </dgm:prSet>
      <dgm:spPr/>
      <dgm:t>
        <a:bodyPr/>
        <a:lstStyle/>
        <a:p>
          <a:endParaRPr lang="en-US"/>
        </a:p>
      </dgm:t>
    </dgm:pt>
    <dgm:pt modelId="{F4A30FFC-FB01-4FE7-8B58-203DDFAE039D}" type="pres">
      <dgm:prSet presAssocID="{287A6869-F48C-423A-8F33-DC9F75B7AAFD}" presName="rootComposite" presStyleCnt="0"/>
      <dgm:spPr/>
      <dgm:t>
        <a:bodyPr/>
        <a:lstStyle/>
        <a:p>
          <a:endParaRPr lang="en-US"/>
        </a:p>
      </dgm:t>
    </dgm:pt>
    <dgm:pt modelId="{72E79FA8-6D1B-4DF3-B48F-AA78416E6263}" type="pres">
      <dgm:prSet presAssocID="{287A6869-F48C-423A-8F33-DC9F75B7AAFD}" presName="rootText" presStyleLbl="node1" presStyleIdx="21" presStyleCnt="22">
        <dgm:presLayoutVars>
          <dgm:chMax/>
          <dgm:chPref val="3"/>
        </dgm:presLayoutVars>
      </dgm:prSet>
      <dgm:spPr/>
      <dgm:t>
        <a:bodyPr/>
        <a:lstStyle/>
        <a:p>
          <a:endParaRPr lang="en-US"/>
        </a:p>
      </dgm:t>
    </dgm:pt>
    <dgm:pt modelId="{2CAFE2B2-EB8F-4840-94A9-A96914B32B46}" type="pres">
      <dgm:prSet presAssocID="{287A6869-F48C-423A-8F33-DC9F75B7AAFD}" presName="titleText2" presStyleLbl="fgAcc1" presStyleIdx="21" presStyleCnt="22">
        <dgm:presLayoutVars>
          <dgm:chMax val="0"/>
          <dgm:chPref val="0"/>
        </dgm:presLayoutVars>
      </dgm:prSet>
      <dgm:spPr>
        <a:prstGeom prst="rect">
          <a:avLst/>
        </a:prstGeom>
      </dgm:spPr>
      <dgm:t>
        <a:bodyPr/>
        <a:lstStyle/>
        <a:p>
          <a:endParaRPr lang="en-US"/>
        </a:p>
      </dgm:t>
    </dgm:pt>
    <dgm:pt modelId="{81A0D234-8C6B-4CA5-96F7-AE6698304B27}" type="pres">
      <dgm:prSet presAssocID="{287A6869-F48C-423A-8F33-DC9F75B7AAFD}" presName="rootConnector" presStyleLbl="node3" presStyleIdx="0" presStyleCnt="0"/>
      <dgm:spPr/>
      <dgm:t>
        <a:bodyPr/>
        <a:lstStyle/>
        <a:p>
          <a:endParaRPr lang="en-US"/>
        </a:p>
      </dgm:t>
    </dgm:pt>
    <dgm:pt modelId="{38D677D4-F899-4D55-AFBC-AC14B517751D}" type="pres">
      <dgm:prSet presAssocID="{287A6869-F48C-423A-8F33-DC9F75B7AAFD}" presName="hierChild4" presStyleCnt="0"/>
      <dgm:spPr/>
      <dgm:t>
        <a:bodyPr/>
        <a:lstStyle/>
        <a:p>
          <a:endParaRPr lang="en-US"/>
        </a:p>
      </dgm:t>
    </dgm:pt>
    <dgm:pt modelId="{D6759CBF-3217-4DA9-9ED1-5C6086A997B8}" type="pres">
      <dgm:prSet presAssocID="{287A6869-F48C-423A-8F33-DC9F75B7AAFD}" presName="hierChild5" presStyleCnt="0"/>
      <dgm:spPr/>
      <dgm:t>
        <a:bodyPr/>
        <a:lstStyle/>
        <a:p>
          <a:endParaRPr lang="en-US"/>
        </a:p>
      </dgm:t>
    </dgm:pt>
    <dgm:pt modelId="{936640D8-9806-45D9-8A25-D1FE6E61E436}" type="pres">
      <dgm:prSet presAssocID="{23AEC330-DBF4-4E65-AC40-0E3C7BA0800D}" presName="hierChild5" presStyleCnt="0"/>
      <dgm:spPr/>
      <dgm:t>
        <a:bodyPr/>
        <a:lstStyle/>
        <a:p>
          <a:endParaRPr lang="en-US"/>
        </a:p>
      </dgm:t>
    </dgm:pt>
    <dgm:pt modelId="{D19B7D3E-3DD1-4F9A-A016-5F49FDD52260}" type="pres">
      <dgm:prSet presAssocID="{23A29441-2BF5-4E51-B017-84FA6C051ABD}" presName="Name96" presStyleLbl="parChTrans1D3" presStyleIdx="5" presStyleCnt="7"/>
      <dgm:spPr/>
      <dgm:t>
        <a:bodyPr/>
        <a:lstStyle/>
        <a:p>
          <a:endParaRPr lang="en-US"/>
        </a:p>
      </dgm:t>
    </dgm:pt>
    <dgm:pt modelId="{64A53840-2BE3-4C9B-BB09-EEC3D50DE1C2}" type="pres">
      <dgm:prSet presAssocID="{C0F16770-5699-4E67-8B96-6772AC3D7306}" presName="hierRoot3" presStyleCnt="0">
        <dgm:presLayoutVars>
          <dgm:hierBranch val="init"/>
        </dgm:presLayoutVars>
      </dgm:prSet>
      <dgm:spPr/>
      <dgm:t>
        <a:bodyPr/>
        <a:lstStyle/>
        <a:p>
          <a:endParaRPr lang="en-GB"/>
        </a:p>
      </dgm:t>
    </dgm:pt>
    <dgm:pt modelId="{3234BEF2-982B-41BB-9DCB-DFC21F7B2AF3}" type="pres">
      <dgm:prSet presAssocID="{C0F16770-5699-4E67-8B96-6772AC3D7306}" presName="rootComposite3" presStyleCnt="0"/>
      <dgm:spPr/>
      <dgm:t>
        <a:bodyPr/>
        <a:lstStyle/>
        <a:p>
          <a:endParaRPr lang="en-GB"/>
        </a:p>
      </dgm:t>
    </dgm:pt>
    <dgm:pt modelId="{BA1853B0-83A8-4AFD-A930-92C8CA1D9681}" type="pres">
      <dgm:prSet presAssocID="{C0F16770-5699-4E67-8B96-6772AC3D7306}" presName="rootText3" presStyleLbl="asst1" presStyleIdx="0" presStyleCnt="2">
        <dgm:presLayoutVars>
          <dgm:chPref val="3"/>
        </dgm:presLayoutVars>
      </dgm:prSet>
      <dgm:spPr/>
      <dgm:t>
        <a:bodyPr/>
        <a:lstStyle/>
        <a:p>
          <a:endParaRPr lang="en-US"/>
        </a:p>
      </dgm:t>
    </dgm:pt>
    <dgm:pt modelId="{AC565650-B27F-42E8-B138-14D0D7D90FA3}" type="pres">
      <dgm:prSet presAssocID="{C0F16770-5699-4E67-8B96-6772AC3D7306}" presName="titleText3" presStyleLbl="fgAcc2" presStyleIdx="0" presStyleCnt="2">
        <dgm:presLayoutVars>
          <dgm:chMax val="0"/>
          <dgm:chPref val="0"/>
        </dgm:presLayoutVars>
      </dgm:prSet>
      <dgm:spPr/>
      <dgm:t>
        <a:bodyPr/>
        <a:lstStyle/>
        <a:p>
          <a:endParaRPr lang="en-US"/>
        </a:p>
      </dgm:t>
    </dgm:pt>
    <dgm:pt modelId="{15513C21-839E-471C-B095-4A262F355DE0}" type="pres">
      <dgm:prSet presAssocID="{C0F16770-5699-4E67-8B96-6772AC3D7306}" presName="rootConnector3" presStyleLbl="asst2" presStyleIdx="0" presStyleCnt="0"/>
      <dgm:spPr/>
      <dgm:t>
        <a:bodyPr/>
        <a:lstStyle/>
        <a:p>
          <a:endParaRPr lang="en-US"/>
        </a:p>
      </dgm:t>
    </dgm:pt>
    <dgm:pt modelId="{D4513B1D-CA66-4CFE-B05D-621ABCD92B4E}" type="pres">
      <dgm:prSet presAssocID="{C0F16770-5699-4E67-8B96-6772AC3D7306}" presName="hierChild6" presStyleCnt="0"/>
      <dgm:spPr/>
      <dgm:t>
        <a:bodyPr/>
        <a:lstStyle/>
        <a:p>
          <a:endParaRPr lang="en-GB"/>
        </a:p>
      </dgm:t>
    </dgm:pt>
    <dgm:pt modelId="{4EEA7AE6-CBD7-4B31-8A65-E31FC89FD3B6}" type="pres">
      <dgm:prSet presAssocID="{C0F16770-5699-4E67-8B96-6772AC3D7306}" presName="hierChild7" presStyleCnt="0"/>
      <dgm:spPr/>
      <dgm:t>
        <a:bodyPr/>
        <a:lstStyle/>
        <a:p>
          <a:endParaRPr lang="en-GB"/>
        </a:p>
      </dgm:t>
    </dgm:pt>
    <dgm:pt modelId="{C6FEAACB-D593-4CE8-AADC-C2F5A11BC298}" type="pres">
      <dgm:prSet presAssocID="{8AB6D067-E4CE-4542-8406-120F1A9142B1}" presName="Name96" presStyleLbl="parChTrans1D3" presStyleIdx="6" presStyleCnt="7"/>
      <dgm:spPr/>
      <dgm:t>
        <a:bodyPr/>
        <a:lstStyle/>
        <a:p>
          <a:endParaRPr lang="en-US"/>
        </a:p>
      </dgm:t>
    </dgm:pt>
    <dgm:pt modelId="{2F4A867D-35BE-404D-B752-B59DCD99618D}" type="pres">
      <dgm:prSet presAssocID="{7D7C2A1E-0438-47F0-A5BA-02DA9E58B218}" presName="hierRoot3" presStyleCnt="0">
        <dgm:presLayoutVars>
          <dgm:hierBranch val="init"/>
        </dgm:presLayoutVars>
      </dgm:prSet>
      <dgm:spPr/>
      <dgm:t>
        <a:bodyPr/>
        <a:lstStyle/>
        <a:p>
          <a:endParaRPr lang="en-GB"/>
        </a:p>
      </dgm:t>
    </dgm:pt>
    <dgm:pt modelId="{61FE9636-18E9-4501-961F-4D95C9C86099}" type="pres">
      <dgm:prSet presAssocID="{7D7C2A1E-0438-47F0-A5BA-02DA9E58B218}" presName="rootComposite3" presStyleCnt="0"/>
      <dgm:spPr/>
      <dgm:t>
        <a:bodyPr/>
        <a:lstStyle/>
        <a:p>
          <a:endParaRPr lang="en-GB"/>
        </a:p>
      </dgm:t>
    </dgm:pt>
    <dgm:pt modelId="{B16B249A-FBCB-4FA2-897D-47718B3772F4}" type="pres">
      <dgm:prSet presAssocID="{7D7C2A1E-0438-47F0-A5BA-02DA9E58B218}" presName="rootText3" presStyleLbl="asst1" presStyleIdx="1" presStyleCnt="2">
        <dgm:presLayoutVars>
          <dgm:chPref val="3"/>
        </dgm:presLayoutVars>
      </dgm:prSet>
      <dgm:spPr/>
      <dgm:t>
        <a:bodyPr/>
        <a:lstStyle/>
        <a:p>
          <a:endParaRPr lang="en-US"/>
        </a:p>
      </dgm:t>
    </dgm:pt>
    <dgm:pt modelId="{A66FDFB1-12A7-4C77-AC55-4D27DEBF3411}" type="pres">
      <dgm:prSet presAssocID="{7D7C2A1E-0438-47F0-A5BA-02DA9E58B218}" presName="titleText3" presStyleLbl="fgAcc2" presStyleIdx="1" presStyleCnt="2">
        <dgm:presLayoutVars>
          <dgm:chMax val="0"/>
          <dgm:chPref val="0"/>
        </dgm:presLayoutVars>
      </dgm:prSet>
      <dgm:spPr/>
      <dgm:t>
        <a:bodyPr/>
        <a:lstStyle/>
        <a:p>
          <a:endParaRPr lang="en-US"/>
        </a:p>
      </dgm:t>
    </dgm:pt>
    <dgm:pt modelId="{80BE568C-1B1F-4FCC-ADD7-D0384916AA38}" type="pres">
      <dgm:prSet presAssocID="{7D7C2A1E-0438-47F0-A5BA-02DA9E58B218}" presName="rootConnector3" presStyleLbl="asst2" presStyleIdx="0" presStyleCnt="0"/>
      <dgm:spPr/>
      <dgm:t>
        <a:bodyPr/>
        <a:lstStyle/>
        <a:p>
          <a:endParaRPr lang="en-US"/>
        </a:p>
      </dgm:t>
    </dgm:pt>
    <dgm:pt modelId="{A8EDAADB-4765-441F-9665-6B8BCBEC191D}" type="pres">
      <dgm:prSet presAssocID="{7D7C2A1E-0438-47F0-A5BA-02DA9E58B218}" presName="hierChild6" presStyleCnt="0"/>
      <dgm:spPr/>
      <dgm:t>
        <a:bodyPr/>
        <a:lstStyle/>
        <a:p>
          <a:endParaRPr lang="en-GB"/>
        </a:p>
      </dgm:t>
    </dgm:pt>
    <dgm:pt modelId="{32B2B7D8-F238-4503-86FC-4FBA74707BE5}" type="pres">
      <dgm:prSet presAssocID="{7D7C2A1E-0438-47F0-A5BA-02DA9E58B218}" presName="hierChild7" presStyleCnt="0"/>
      <dgm:spPr/>
      <dgm:t>
        <a:bodyPr/>
        <a:lstStyle/>
        <a:p>
          <a:endParaRPr lang="en-GB"/>
        </a:p>
      </dgm:t>
    </dgm:pt>
    <dgm:pt modelId="{55E6162E-D699-46A2-8531-9BB1B43B1305}" type="pres">
      <dgm:prSet presAssocID="{749CDC62-8F56-45BA-BBF8-BA172D9FA518}" presName="hierChild3" presStyleCnt="0"/>
      <dgm:spPr/>
      <dgm:t>
        <a:bodyPr/>
        <a:lstStyle/>
        <a:p>
          <a:endParaRPr lang="en-US"/>
        </a:p>
      </dgm:t>
    </dgm:pt>
  </dgm:ptLst>
  <dgm:cxnLst>
    <dgm:cxn modelId="{3F542ABB-81C9-404F-AC6E-BA4A4C59BEA1}" type="presOf" srcId="{23A29441-2BF5-4E51-B017-84FA6C051ABD}" destId="{D19B7D3E-3DD1-4F9A-A016-5F49FDD52260}" srcOrd="0" destOrd="0" presId="urn:microsoft.com/office/officeart/2008/layout/NameandTitleOrganizationalChart"/>
    <dgm:cxn modelId="{11B5717A-6187-4BDA-81FD-47F3DC3147BC}" srcId="{0F6E6E09-559B-48A5-89AF-77C130E874FC}" destId="{3504B2D7-C6B9-494F-8352-900104D60A9A}" srcOrd="0" destOrd="0" parTransId="{7949375B-5364-4364-8DD2-4434F95C161E}" sibTransId="{DCC015DD-49EE-45DC-9A2D-211A6077800F}"/>
    <dgm:cxn modelId="{3C613E3F-8A57-4FEA-84CC-595BC58EC869}" type="presOf" srcId="{C0F16770-5699-4E67-8B96-6772AC3D7306}" destId="{15513C21-839E-471C-B095-4A262F355DE0}" srcOrd="1" destOrd="0" presId="urn:microsoft.com/office/officeart/2008/layout/NameandTitleOrganizationalChart"/>
    <dgm:cxn modelId="{EF773B30-6594-404A-8D9D-55FED04E3B4D}" type="presOf" srcId="{5741BE2E-EDE5-445F-8392-F6D89B722EA8}" destId="{879D6B82-629F-4E3E-9114-B8AADD23D0CD}" srcOrd="0" destOrd="0" presId="urn:microsoft.com/office/officeart/2008/layout/NameandTitleOrganizationalChart"/>
    <dgm:cxn modelId="{F422CF04-640A-4551-A051-2A055CA12A33}" type="presOf" srcId="{3DE35ACA-6B92-494B-9509-C73E7725CD6E}" destId="{79A05827-FA4B-45DB-96BC-1D9892E61144}" srcOrd="0" destOrd="0" presId="urn:microsoft.com/office/officeart/2008/layout/NameandTitleOrganizationalChart"/>
    <dgm:cxn modelId="{55512735-38BD-439B-B372-DA281A690D1B}" type="presOf" srcId="{24D12BE8-3CC2-48FB-A286-A0B008A1131E}" destId="{33C38DDF-3A63-4822-A692-6EFD14915B65}" srcOrd="0" destOrd="0" presId="urn:microsoft.com/office/officeart/2008/layout/NameandTitleOrganizationalChart"/>
    <dgm:cxn modelId="{2D30AAA5-B531-4B95-AE83-25C4FC2F912B}" srcId="{D3A3A216-1E04-4D10-812D-AC50B3F88D5A}" destId="{F6919509-A011-42FF-B498-90850F394CE7}" srcOrd="0" destOrd="0" parTransId="{8BF49788-E0AD-40A5-84EC-546F817588E2}" sibTransId="{92ED3DD7-55A5-4A0B-B0F1-3F1515E809EA}"/>
    <dgm:cxn modelId="{927BA515-B51A-437D-8D0D-378C23B9EE98}" type="presOf" srcId="{23AEC330-DBF4-4E65-AC40-0E3C7BA0800D}" destId="{C31A6BEE-F6EF-4880-B0F8-68C0E011738D}" srcOrd="0" destOrd="0" presId="urn:microsoft.com/office/officeart/2008/layout/NameandTitleOrganizationalChart"/>
    <dgm:cxn modelId="{AAA35F9C-0FAC-43F8-AB37-9F44CCF2E827}" type="presOf" srcId="{749CDC62-8F56-45BA-BBF8-BA172D9FA518}" destId="{EF148E62-0C95-4FDA-9105-FEEC23FB2018}" srcOrd="1" destOrd="0" presId="urn:microsoft.com/office/officeart/2008/layout/NameandTitleOrganizationalChart"/>
    <dgm:cxn modelId="{23DFE580-27FC-434E-A12D-74AE0D6D8B4F}" srcId="{DE9553F4-6BF5-42D2-9B6A-25ADCC17A2F8}" destId="{E6A28380-CE44-46BB-92ED-0DEC03BE9FB9}" srcOrd="0" destOrd="0" parTransId="{199D1973-36DA-49B8-9D58-1710BC28921A}" sibTransId="{A54C5E09-D1FE-4E3B-AAA1-7D4E24EDD8FF}"/>
    <dgm:cxn modelId="{F5C0E85E-4ADB-458E-9F7F-1A57FF610B4C}" type="presOf" srcId="{287A6869-F48C-423A-8F33-DC9F75B7AAFD}" destId="{72E79FA8-6D1B-4DF3-B48F-AA78416E6263}" srcOrd="0" destOrd="0" presId="urn:microsoft.com/office/officeart/2008/layout/NameandTitleOrganizationalChart"/>
    <dgm:cxn modelId="{5A954B6A-012D-40B6-B92D-8D4550E993E9}" type="presOf" srcId="{0EB8E70B-91D5-44B9-947E-B3F5AEA03D2B}" destId="{1384DF1F-582D-4A91-9821-53FBE165DC1B}" srcOrd="0" destOrd="0" presId="urn:microsoft.com/office/officeart/2008/layout/NameandTitleOrganizationalChart"/>
    <dgm:cxn modelId="{71F125AE-C0B6-4B3C-98F2-1CE611C8A37F}" type="presOf" srcId="{206FB6EF-6064-4A88-A3D7-09860F0961B0}" destId="{F04AAF8C-0637-4AC3-89A9-7BDE3D959827}" srcOrd="1" destOrd="0" presId="urn:microsoft.com/office/officeart/2008/layout/NameandTitleOrganizationalChart"/>
    <dgm:cxn modelId="{FA0182D0-849F-4EA5-B46A-D1E82837CD42}" type="presOf" srcId="{42E01947-064E-4F02-8B5D-8C4FD3051149}" destId="{88B6E726-C9BF-4ED6-B0FA-9C1BA2B74188}" srcOrd="0" destOrd="0" presId="urn:microsoft.com/office/officeart/2008/layout/NameandTitleOrganizationalChart"/>
    <dgm:cxn modelId="{A65C8FA7-B9DB-4C8A-A74E-AC6C57C70D17}" type="presOf" srcId="{A889D030-A5C3-47F2-A4CA-F5D4FFA49F25}" destId="{F6BDC168-0A35-4073-BF28-450E17A18684}" srcOrd="1" destOrd="0" presId="urn:microsoft.com/office/officeart/2008/layout/NameandTitleOrganizationalChart"/>
    <dgm:cxn modelId="{3D603B7E-11D3-48BE-81E9-A92A00CB7396}" type="presOf" srcId="{15CAB282-E94C-4316-98AC-35E0A6F1D046}" destId="{01C88339-CDA6-47F6-9503-51C239A3D48F}" srcOrd="0" destOrd="0" presId="urn:microsoft.com/office/officeart/2008/layout/NameandTitleOrganizationalChart"/>
    <dgm:cxn modelId="{BBCE6D2D-C805-4788-ACAE-F6E29BEA52D5}" type="presOf" srcId="{AD968739-5375-4063-82B1-6BA0B36FF431}" destId="{A66FDFB1-12A7-4C77-AC55-4D27DEBF3411}" srcOrd="0" destOrd="0" presId="urn:microsoft.com/office/officeart/2008/layout/NameandTitleOrganizationalChart"/>
    <dgm:cxn modelId="{DF9F967F-2C07-4B0E-B806-A1190D9C9D87}" type="presOf" srcId="{93A89E61-CE39-46EF-BF78-FFBB424D6EB5}" destId="{88E416AA-D9EC-4E61-B377-4BB336A2433C}" srcOrd="0" destOrd="0" presId="urn:microsoft.com/office/officeart/2008/layout/NameandTitleOrganizationalChart"/>
    <dgm:cxn modelId="{76A50343-AB43-4A1A-857E-8EC4B6E3D1FC}" type="presOf" srcId="{CA84FC70-A54A-4C0A-81D7-6FB02F16894D}" destId="{9082171E-7E68-4B51-A1C3-01871592B42C}" srcOrd="0" destOrd="0" presId="urn:microsoft.com/office/officeart/2008/layout/NameandTitleOrganizationalChart"/>
    <dgm:cxn modelId="{BD17D648-C8A0-4488-B905-E9D3CCC32893}" type="presOf" srcId="{93A89E61-CE39-46EF-BF78-FFBB424D6EB5}" destId="{388165FE-FD25-437B-A3A3-995433D5EBB3}" srcOrd="1" destOrd="0" presId="urn:microsoft.com/office/officeart/2008/layout/NameandTitleOrganizationalChart"/>
    <dgm:cxn modelId="{9864937F-ECC5-424F-B38C-B0AA06FD0857}" type="presOf" srcId="{3424D597-495B-443B-A1D6-81C0CF0A6691}" destId="{AC565650-B27F-42E8-B138-14D0D7D90FA3}" srcOrd="0" destOrd="0" presId="urn:microsoft.com/office/officeart/2008/layout/NameandTitleOrganizationalChart"/>
    <dgm:cxn modelId="{85790E7D-68A0-4CF5-90FE-E59A5E194F4F}" type="presOf" srcId="{6A3BEB96-8956-4296-A9D6-A0898215BF07}" destId="{204C478F-96C2-4945-8082-E28E37C96BBE}" srcOrd="0" destOrd="0" presId="urn:microsoft.com/office/officeart/2008/layout/NameandTitleOrganizationalChart"/>
    <dgm:cxn modelId="{56A1C43B-53DE-497A-A626-03A387D0CD0C}" type="presOf" srcId="{8FBC6934-33E5-4089-8349-45E7E9DEF6CB}" destId="{C77B6788-CEB8-47F3-958C-E8749871E263}" srcOrd="0" destOrd="0" presId="urn:microsoft.com/office/officeart/2008/layout/NameandTitleOrganizationalChart"/>
    <dgm:cxn modelId="{52BDA71F-79D9-4801-98DD-26E895E7F9FC}" type="presOf" srcId="{499E8DD7-AB1F-44B2-9741-00822E35B832}" destId="{17D4E15D-4998-4E3A-BE38-AC1DADA4A525}" srcOrd="1" destOrd="0" presId="urn:microsoft.com/office/officeart/2008/layout/NameandTitleOrganizationalChart"/>
    <dgm:cxn modelId="{C4D8ACF1-562D-4C11-B0F5-62C479972B57}" type="presOf" srcId="{AC62A906-F796-44F7-9CBB-049A600EE7F0}" destId="{0DFA339C-8EBF-49F2-8A7C-7F0EC1CCD7AA}" srcOrd="0" destOrd="0" presId="urn:microsoft.com/office/officeart/2008/layout/NameandTitleOrganizationalChart"/>
    <dgm:cxn modelId="{25C47489-FB10-42A6-BCA0-DF36DBDF5910}" type="presOf" srcId="{132E9D21-91A9-4FA0-B1E9-0AA41A1EB9B5}" destId="{1C49DC44-3ED7-47E5-AE46-1EC02A053F65}" srcOrd="0" destOrd="0" presId="urn:microsoft.com/office/officeart/2008/layout/NameandTitleOrganizationalChart"/>
    <dgm:cxn modelId="{4847E4D4-4961-4460-A5C4-C6BDA1EE1D14}" type="presOf" srcId="{199D1973-36DA-49B8-9D58-1710BC28921A}" destId="{924F94FE-A9F7-4C4A-91CC-FA0856667D20}" srcOrd="0" destOrd="0" presId="urn:microsoft.com/office/officeart/2008/layout/NameandTitleOrganizationalChart"/>
    <dgm:cxn modelId="{44B40662-96E8-41F6-B9EB-FEE785D48CC8}" type="presOf" srcId="{8BF49788-E0AD-40A5-84EC-546F817588E2}" destId="{A74E2EE7-6F83-42A6-89CC-B24A8E199D05}" srcOrd="0" destOrd="0" presId="urn:microsoft.com/office/officeart/2008/layout/NameandTitleOrganizationalChart"/>
    <dgm:cxn modelId="{5017D8F6-ED0D-4E51-A434-B37272C0617B}" type="presOf" srcId="{8591C0F1-652A-4AAC-ACCF-DA94A85E170E}" destId="{B12B8152-70D3-4295-B831-6EF2FE93B740}" srcOrd="0" destOrd="0" presId="urn:microsoft.com/office/officeart/2008/layout/NameandTitleOrganizationalChart"/>
    <dgm:cxn modelId="{DC804E07-D486-4B8A-881F-DE88981EE83F}" srcId="{499E8DD7-AB1F-44B2-9741-00822E35B832}" destId="{0EB8E70B-91D5-44B9-947E-B3F5AEA03D2B}" srcOrd="0" destOrd="0" parTransId="{7046D60D-775A-478E-B2B3-2E34C5DC4225}" sibTransId="{59D44C27-465F-4096-B0FC-0FC4A058A531}"/>
    <dgm:cxn modelId="{AFCC9E1B-9F81-4A52-9C79-02B17508AFFD}" type="presOf" srcId="{7DC9ED14-DFE0-4992-9590-8886BDF6BBA9}" destId="{15458B73-6F75-4161-A3AB-FEBC0E68566A}" srcOrd="0" destOrd="0" presId="urn:microsoft.com/office/officeart/2008/layout/NameandTitleOrganizationalChart"/>
    <dgm:cxn modelId="{F928B144-AD21-4E7F-8B46-DFDE25B3613E}" type="presOf" srcId="{43E98D20-2439-4AF3-847C-73C55B6F33A5}" destId="{12E643AA-5902-4A3B-ACF7-8C220453800C}" srcOrd="0" destOrd="0" presId="urn:microsoft.com/office/officeart/2008/layout/NameandTitleOrganizationalChart"/>
    <dgm:cxn modelId="{648FC126-7AE2-4BA7-8E74-C6C3BA47E3FA}" srcId="{23AEC330-DBF4-4E65-AC40-0E3C7BA0800D}" destId="{132E9D21-91A9-4FA0-B1E9-0AA41A1EB9B5}" srcOrd="1" destOrd="0" parTransId="{9CA41F39-6CCD-4722-8653-FF87930AA9BB}" sibTransId="{7DC9ED14-DFE0-4992-9590-8886BDF6BBA9}"/>
    <dgm:cxn modelId="{AA6BA1A8-661A-4872-B229-0F8619C805D4}" type="presOf" srcId="{26F5C19C-9BF9-4F32-82D5-114A3BA86479}" destId="{E807B228-CE4F-4236-A132-74FE5D5FCA57}" srcOrd="1" destOrd="0" presId="urn:microsoft.com/office/officeart/2008/layout/NameandTitleOrganizationalChart"/>
    <dgm:cxn modelId="{5DFA488C-1456-4DCD-80BE-EF26275A78E4}" type="presOf" srcId="{D3A3A216-1E04-4D10-812D-AC50B3F88D5A}" destId="{947DD9E1-65EE-45E3-AA8E-D0137A055534}" srcOrd="0" destOrd="0" presId="urn:microsoft.com/office/officeart/2008/layout/NameandTitleOrganizationalChart"/>
    <dgm:cxn modelId="{0E66367D-6776-49AD-8AC9-A8CCC055597C}" type="presOf" srcId="{3504B2D7-C6B9-494F-8352-900104D60A9A}" destId="{4FFE426C-F870-4D24-AD5C-7DA436496868}" srcOrd="0" destOrd="0" presId="urn:microsoft.com/office/officeart/2008/layout/NameandTitleOrganizationalChart"/>
    <dgm:cxn modelId="{6035222D-82B2-42E8-8DB5-99681616D69C}" type="presOf" srcId="{65FB16D5-546A-4DDE-A9FE-A01E0B18043A}" destId="{A12B3287-CE94-4242-B676-D1B23BBACD0E}" srcOrd="1" destOrd="0" presId="urn:microsoft.com/office/officeart/2008/layout/NameandTitleOrganizationalChart"/>
    <dgm:cxn modelId="{5D2D372F-271A-4216-8576-860E0F1EAF0C}" srcId="{65FB16D5-546A-4DDE-A9FE-A01E0B18043A}" destId="{A889D030-A5C3-47F2-A4CA-F5D4FFA49F25}" srcOrd="0" destOrd="0" parTransId="{6A3BEB96-8956-4296-A9D6-A0898215BF07}" sibTransId="{15CAB282-E94C-4316-98AC-35E0A6F1D046}"/>
    <dgm:cxn modelId="{EF5A4683-5DAC-4AC6-8E07-655E1DBFF280}" type="presOf" srcId="{23AEC330-DBF4-4E65-AC40-0E3C7BA0800D}" destId="{F19C217C-E824-4A0A-9D1F-F6774A9214F9}" srcOrd="1" destOrd="0" presId="urn:microsoft.com/office/officeart/2008/layout/NameandTitleOrganizationalChart"/>
    <dgm:cxn modelId="{2513B3E3-2ED6-41D1-9D80-E143640EB7BC}" type="presOf" srcId="{7949375B-5364-4364-8DD2-4434F95C161E}" destId="{0FD6E29F-2885-40AF-9783-F8ABF915C2B4}" srcOrd="0" destOrd="0" presId="urn:microsoft.com/office/officeart/2008/layout/NameandTitleOrganizationalChart"/>
    <dgm:cxn modelId="{2645E284-2903-48C6-8387-31473BE5B996}" type="presOf" srcId="{287A6869-F48C-423A-8F33-DC9F75B7AAFD}" destId="{81A0D234-8C6B-4CA5-96F7-AE6698304B27}" srcOrd="1" destOrd="0" presId="urn:microsoft.com/office/officeart/2008/layout/NameandTitleOrganizationalChart"/>
    <dgm:cxn modelId="{4FD08BDE-88CC-4121-BFC1-C65D4CA91E65}" srcId="{2DE3FA3E-FC55-4C8F-B7F7-83400BB69512}" destId="{749CDC62-8F56-45BA-BBF8-BA172D9FA518}" srcOrd="0" destOrd="0" parTransId="{66B24AD3-9A0A-4920-BE91-1A4330300EE9}" sibTransId="{01C2BBD0-3A65-45A9-BF73-1EDFFAA8687B}"/>
    <dgm:cxn modelId="{62441AC2-8256-409F-9D70-24EDF2682A10}" type="presOf" srcId="{A889D030-A5C3-47F2-A4CA-F5D4FFA49F25}" destId="{7BF93C75-813F-438C-869B-66451CB4408C}" srcOrd="0" destOrd="0" presId="urn:microsoft.com/office/officeart/2008/layout/NameandTitleOrganizationalChart"/>
    <dgm:cxn modelId="{2A42EE4F-D579-49F6-978C-D3364CBA78B0}" type="presOf" srcId="{65FB16D5-546A-4DDE-A9FE-A01E0B18043A}" destId="{9737952D-A09A-4CDC-9A6E-2A5B5B83D04D}" srcOrd="0" destOrd="0" presId="urn:microsoft.com/office/officeart/2008/layout/NameandTitleOrganizationalChart"/>
    <dgm:cxn modelId="{FB954D24-C474-451E-A2DE-4CC35344BDB5}" type="presOf" srcId="{92ED3DD7-55A5-4A0B-B0F1-3F1515E809EA}" destId="{2354ED2C-FD33-4C78-8489-CEF2C89601B6}" srcOrd="0" destOrd="0" presId="urn:microsoft.com/office/officeart/2008/layout/NameandTitleOrganizationalChart"/>
    <dgm:cxn modelId="{C6BC014C-7FD6-4CF4-8743-10DE0A99B025}" type="presOf" srcId="{26F5C19C-9BF9-4F32-82D5-114A3BA86479}" destId="{E81A10D8-DD4F-4665-BA27-37F5E2F23F06}" srcOrd="0" destOrd="0" presId="urn:microsoft.com/office/officeart/2008/layout/NameandTitleOrganizationalChart"/>
    <dgm:cxn modelId="{5ECFF077-6876-4D96-B15D-00CE92248615}" type="presOf" srcId="{76F90D50-1B1A-4EE1-BBC0-82E4798FD3AD}" destId="{226911D1-04F5-44B2-9058-9C3FA2649366}" srcOrd="1" destOrd="0" presId="urn:microsoft.com/office/officeart/2008/layout/NameandTitleOrganizationalChart"/>
    <dgm:cxn modelId="{D9746653-B83A-4AA4-83A0-5FBAB2E34BA6}" srcId="{F6919509-A011-42FF-B498-90850F394CE7}" destId="{DE9553F4-6BF5-42D2-9B6A-25ADCC17A2F8}" srcOrd="0" destOrd="0" parTransId="{BD4E0642-F92C-464F-9E86-3D2C56C9A9B3}" sibTransId="{8D6494FB-8A48-457C-8B07-2A4E716EDDA2}"/>
    <dgm:cxn modelId="{1E898F1F-EC08-49E2-AE55-06DBC9A62D4A}" type="presOf" srcId="{697BEABA-4701-4409-8A6D-B96F66AAD47F}" destId="{1C228B29-19B5-4DCF-A141-3DA18E003321}" srcOrd="0" destOrd="0" presId="urn:microsoft.com/office/officeart/2008/layout/NameandTitleOrganizationalChart"/>
    <dgm:cxn modelId="{F6333787-F1E1-466F-9BC0-2F36D95A6DFC}" srcId="{3504B2D7-C6B9-494F-8352-900104D60A9A}" destId="{697BEABA-4701-4409-8A6D-B96F66AAD47F}" srcOrd="0" destOrd="0" parTransId="{DFB82DBD-BAE0-469C-AFA7-042225BA338C}" sibTransId="{A9BA8157-8630-41DD-B0B9-EE610B86F72B}"/>
    <dgm:cxn modelId="{36616E05-03D0-46D6-A6EE-67750D962FC6}" type="presOf" srcId="{C84CD76D-2973-42C6-A5E6-B9718C267A0A}" destId="{B2C5494D-F5EE-4600-92FA-652BD209C96B}" srcOrd="0" destOrd="0" presId="urn:microsoft.com/office/officeart/2008/layout/NameandTitleOrganizationalChart"/>
    <dgm:cxn modelId="{24FA3D92-D002-45B1-9C46-01A1686A3EB5}" type="presOf" srcId="{11136266-5408-46DD-B0DC-07043B7AF0DF}" destId="{AABF351E-4EB0-4205-8EAA-97A94E2E8A9B}" srcOrd="0" destOrd="0" presId="urn:microsoft.com/office/officeart/2008/layout/NameandTitleOrganizationalChart"/>
    <dgm:cxn modelId="{9121CABA-CD4B-4365-9B04-C4252D25AFC4}" type="presOf" srcId="{1098D2A9-3DA1-490E-81F5-6CD9C6435832}" destId="{2CAFE2B2-EB8F-4840-94A9-A96914B32B46}" srcOrd="0" destOrd="0" presId="urn:microsoft.com/office/officeart/2008/layout/NameandTitleOrganizationalChart"/>
    <dgm:cxn modelId="{DABE9D97-3FE7-46BF-BBAA-E940D350EDEB}" type="presOf" srcId="{31402D62-F169-4218-98AA-23ACBFDD7991}" destId="{C2A10016-A1DA-4716-B323-3F72D0C5895B}" srcOrd="0" destOrd="0" presId="urn:microsoft.com/office/officeart/2008/layout/NameandTitleOrganizationalChart"/>
    <dgm:cxn modelId="{38EC4B43-C06A-465C-B241-FDBF41D872C2}" type="presOf" srcId="{F6919509-A011-42FF-B498-90850F394CE7}" destId="{52240FB2-B40F-484B-8E7E-FAA21DA68EBB}" srcOrd="0" destOrd="0" presId="urn:microsoft.com/office/officeart/2008/layout/NameandTitleOrganizationalChart"/>
    <dgm:cxn modelId="{D71E2D7E-01B6-4FFE-93A6-320D70967B38}" type="presOf" srcId="{E161773F-B043-4F74-9AB0-7FDF3C66546E}" destId="{5316A3A6-EBF6-46E2-B3A3-7059718E0430}" srcOrd="0" destOrd="0" presId="urn:microsoft.com/office/officeart/2008/layout/NameandTitleOrganizationalChart"/>
    <dgm:cxn modelId="{F236EECE-3C8A-4430-8F81-80C6E1A5636F}" type="presOf" srcId="{F6919509-A011-42FF-B498-90850F394CE7}" destId="{C1BCA1DD-745A-494B-A02C-5CF1CD603E70}" srcOrd="1" destOrd="0" presId="urn:microsoft.com/office/officeart/2008/layout/NameandTitleOrganizationalChart"/>
    <dgm:cxn modelId="{8F97CEC5-A84E-4A2B-AF1E-40510D202F0D}" type="presOf" srcId="{C0F16770-5699-4E67-8B96-6772AC3D7306}" destId="{BA1853B0-83A8-4AFD-A930-92C8CA1D9681}" srcOrd="0" destOrd="0" presId="urn:microsoft.com/office/officeart/2008/layout/NameandTitleOrganizationalChart"/>
    <dgm:cxn modelId="{6B935BEA-4DEF-43F9-8868-DE5936FC566B}" type="presOf" srcId="{0F6E6E09-559B-48A5-89AF-77C130E874FC}" destId="{0AB319E2-084A-4E87-B527-47479BC67088}" srcOrd="1" destOrd="0" presId="urn:microsoft.com/office/officeart/2008/layout/NameandTitleOrganizationalChart"/>
    <dgm:cxn modelId="{4D56CD49-24E8-40FF-8384-690C9D6A412F}" type="presOf" srcId="{15AF458B-ECF2-4220-83A3-36A90D9FE995}" destId="{BB3526DF-E65C-4C21-BF07-1697E4435376}" srcOrd="0" destOrd="0" presId="urn:microsoft.com/office/officeart/2008/layout/NameandTitleOrganizationalChart"/>
    <dgm:cxn modelId="{387D4D0A-4A44-4E0C-94EF-096C23DF15AB}" type="presOf" srcId="{499E8DD7-AB1F-44B2-9741-00822E35B832}" destId="{6801682D-8A62-4D27-B102-F7159103BD90}" srcOrd="0" destOrd="0" presId="urn:microsoft.com/office/officeart/2008/layout/NameandTitleOrganizationalChart"/>
    <dgm:cxn modelId="{7FF56DEE-D0D3-44F5-91DD-8C54B4F65CDF}" type="presOf" srcId="{59D44C27-465F-4096-B0FC-0FC4A058A531}" destId="{369A1D47-19AD-43DE-A867-BA2D91A8B557}" srcOrd="0" destOrd="0" presId="urn:microsoft.com/office/officeart/2008/layout/NameandTitleOrganizationalChart"/>
    <dgm:cxn modelId="{297BF610-223F-4FD4-B5BE-3B9587C395A6}" type="presOf" srcId="{DE9553F4-6BF5-42D2-9B6A-25ADCC17A2F8}" destId="{9E6FBE5C-B8DD-479B-A251-BB8F14C358C1}" srcOrd="1" destOrd="0" presId="urn:microsoft.com/office/officeart/2008/layout/NameandTitleOrganizationalChart"/>
    <dgm:cxn modelId="{B4D88488-5B44-4BC1-9102-819264FFB231}" type="presOf" srcId="{0534ADE3-34B0-4EF9-9DF5-721B8A0CE874}" destId="{495226C7-466C-45F1-9985-66C28951FB9D}" srcOrd="1" destOrd="0" presId="urn:microsoft.com/office/officeart/2008/layout/NameandTitleOrganizationalChart"/>
    <dgm:cxn modelId="{23C80A5C-9F45-42AB-868D-98CFF2E59254}" type="presOf" srcId="{697BEABA-4701-4409-8A6D-B96F66AAD47F}" destId="{54432AEE-8248-46C1-922E-38240536848E}" srcOrd="1" destOrd="0" presId="urn:microsoft.com/office/officeart/2008/layout/NameandTitleOrganizationalChart"/>
    <dgm:cxn modelId="{E7E04DA6-6DB4-482C-9E87-4AA4C37FB3BA}" type="presOf" srcId="{206FB6EF-6064-4A88-A3D7-09860F0961B0}" destId="{9DBF2637-2CF7-47CA-A445-E72D9AB49CD8}" srcOrd="0" destOrd="0" presId="urn:microsoft.com/office/officeart/2008/layout/NameandTitleOrganizationalChart"/>
    <dgm:cxn modelId="{7C9588D2-4715-4103-A706-35F1185AC0FB}" type="presOf" srcId="{083FBDE9-AB13-4CB7-A76E-28F8FE6FBE02}" destId="{01DF619B-850D-4451-B55C-C1BE1F9745C0}" srcOrd="0" destOrd="0" presId="urn:microsoft.com/office/officeart/2008/layout/NameandTitleOrganizationalChart"/>
    <dgm:cxn modelId="{2AA318E1-1B36-43D7-AEC9-1D042121A60D}" srcId="{8FBC6934-33E5-4089-8349-45E7E9DEF6CB}" destId="{D3A3A216-1E04-4D10-812D-AC50B3F88D5A}" srcOrd="0" destOrd="0" parTransId="{11136266-5408-46DD-B0DC-07043B7AF0DF}" sibTransId="{AAFD2F9D-B90A-4194-A36B-D6098042FF14}"/>
    <dgm:cxn modelId="{C254D747-F79A-497A-823C-275B67C9F658}" type="presOf" srcId="{8D6494FB-8A48-457C-8B07-2A4E716EDDA2}" destId="{0DE5FD26-BB5E-420E-89BE-E0585D103442}" srcOrd="0" destOrd="0" presId="urn:microsoft.com/office/officeart/2008/layout/NameandTitleOrganizationalChart"/>
    <dgm:cxn modelId="{51820171-A7E1-465D-8A53-107559B65BB2}" type="presOf" srcId="{71E62399-16EB-4DC8-A5C9-257FCB1C3FCA}" destId="{D32B1366-CA87-48C5-9620-A36476C3B071}" srcOrd="0" destOrd="0" presId="urn:microsoft.com/office/officeart/2008/layout/NameandTitleOrganizationalChart"/>
    <dgm:cxn modelId="{5CC5F4CE-4DCF-4766-9010-FDDE1EB3756D}" type="presOf" srcId="{0F6E6E09-559B-48A5-89AF-77C130E874FC}" destId="{064E4541-71D7-41D7-86CC-AA7CC02C7B60}" srcOrd="0" destOrd="0" presId="urn:microsoft.com/office/officeart/2008/layout/NameandTitleOrganizationalChart"/>
    <dgm:cxn modelId="{B10FA21B-D2A1-4E30-954C-5FAE32287C26}" type="presOf" srcId="{749CDC62-8F56-45BA-BBF8-BA172D9FA518}" destId="{5E8254FA-8C1D-45ED-8780-58257438C54E}" srcOrd="0" destOrd="0" presId="urn:microsoft.com/office/officeart/2008/layout/NameandTitleOrganizationalChart"/>
    <dgm:cxn modelId="{EF0EB4EE-65D0-4615-9DC6-74A7A3B646EE}" type="presOf" srcId="{DFB82DBD-BAE0-469C-AFA7-042225BA338C}" destId="{A3CD43C2-56D0-4185-8292-00449F87DA6F}" srcOrd="0" destOrd="0" presId="urn:microsoft.com/office/officeart/2008/layout/NameandTitleOrganizationalChart"/>
    <dgm:cxn modelId="{3C9FC148-A732-4D5C-AD1F-06FF9723A465}" type="presOf" srcId="{819CF059-74A7-4E0B-9B40-EACBBA42EE69}" destId="{C6E87EC4-79D5-4919-AFB4-37E102CE7C2D}" srcOrd="0" destOrd="0" presId="urn:microsoft.com/office/officeart/2008/layout/NameandTitleOrganizationalChart"/>
    <dgm:cxn modelId="{0DF7F860-4108-4399-A350-0C3A9DCE984A}" type="presOf" srcId="{A54C5E09-D1FE-4E3B-AAA1-7D4E24EDD8FF}" destId="{249C2FA6-5FC7-4968-9DB8-73BFD81FF367}" srcOrd="0" destOrd="0" presId="urn:microsoft.com/office/officeart/2008/layout/NameandTitleOrganizationalChart"/>
    <dgm:cxn modelId="{4D948185-8BC2-4D9B-BBC3-EE676CF7DD95}" srcId="{2734B1A3-5B87-4B4A-ABDD-60A03048A233}" destId="{70903219-D0DE-4C08-9298-A0875C0DE361}" srcOrd="0" destOrd="0" parTransId="{0E0E1F7D-6F4A-4EE7-877A-EAFCF9FD4606}" sibTransId="{AC62A906-F796-44F7-9CBB-049A600EE7F0}"/>
    <dgm:cxn modelId="{D362BE24-C3EF-40CA-85C5-39662C3D6DD6}" srcId="{93A89E61-CE39-46EF-BF78-FFBB424D6EB5}" destId="{26F5C19C-9BF9-4F32-82D5-114A3BA86479}" srcOrd="0" destOrd="0" parTransId="{15AF458B-ECF2-4220-83A3-36A90D9FE995}" sibTransId="{E161773F-B043-4F74-9AB0-7FDF3C66546E}"/>
    <dgm:cxn modelId="{A17E5AD1-6240-4935-802F-322B387361CA}" type="presOf" srcId="{7046D60D-775A-478E-B2B3-2E34C5DC4225}" destId="{39DC9FBE-3494-4F3E-A60E-9625ABC6D8BA}" srcOrd="0" destOrd="0" presId="urn:microsoft.com/office/officeart/2008/layout/NameandTitleOrganizationalChart"/>
    <dgm:cxn modelId="{C62B97EA-9F32-416F-B118-C967E24D0211}" srcId="{23AEC330-DBF4-4E65-AC40-0E3C7BA0800D}" destId="{499E8DD7-AB1F-44B2-9741-00822E35B832}" srcOrd="3" destOrd="0" parTransId="{4CE87E2C-A662-4632-A050-34F31B129E89}" sibTransId="{42E01947-064E-4F02-8B5D-8C4FD3051149}"/>
    <dgm:cxn modelId="{56ACFBE5-001D-4B73-A113-81F9A347D06F}" type="presOf" srcId="{B2ED70E5-FDBE-4876-B6C8-C6849E83C994}" destId="{AAAC1263-8467-436D-A313-5141B61885FD}" srcOrd="0" destOrd="0" presId="urn:microsoft.com/office/officeart/2008/layout/NameandTitleOrganizationalChart"/>
    <dgm:cxn modelId="{D188751D-EC9D-404F-AA0D-701A7D681306}" srcId="{0EB8E70B-91D5-44B9-947E-B3F5AEA03D2B}" destId="{65FB16D5-546A-4DDE-A9FE-A01E0B18043A}" srcOrd="0" destOrd="0" parTransId="{3B53F2FF-EED0-447E-8030-2DB3FE5E3507}" sibTransId="{71E62399-16EB-4DC8-A5C9-257FCB1C3FCA}"/>
    <dgm:cxn modelId="{0F0B5F6A-0963-406B-BC01-117390AC55B3}" type="presOf" srcId="{2DE3FA3E-FC55-4C8F-B7F7-83400BB69512}" destId="{812B498E-7156-4512-9021-1E993F90B81E}" srcOrd="0" destOrd="0" presId="urn:microsoft.com/office/officeart/2008/layout/NameandTitleOrganizationalChart"/>
    <dgm:cxn modelId="{A0B27771-AFA8-4623-8047-23AEB02CE4F5}" srcId="{70903219-D0DE-4C08-9298-A0875C0DE361}" destId="{0534ADE3-34B0-4EF9-9DF5-721B8A0CE874}" srcOrd="0" destOrd="0" parTransId="{819CF059-74A7-4E0B-9B40-EACBBA42EE69}" sibTransId="{B57B99A5-3198-4F4B-A1DF-037333041F86}"/>
    <dgm:cxn modelId="{2F0FAAE9-78CB-454B-ACC4-5C18501F015E}" srcId="{749CDC62-8F56-45BA-BBF8-BA172D9FA518}" destId="{23AEC330-DBF4-4E65-AC40-0E3C7BA0800D}" srcOrd="0" destOrd="0" parTransId="{5741BE2E-EDE5-445F-8392-F6D89B722EA8}" sibTransId="{CA84FC70-A54A-4C0A-81D7-6FB02F16894D}"/>
    <dgm:cxn modelId="{091D518B-CC39-43DC-B18E-0D8396DE9F6B}" srcId="{23AEC330-DBF4-4E65-AC40-0E3C7BA0800D}" destId="{2734B1A3-5B87-4B4A-ABDD-60A03048A233}" srcOrd="0" destOrd="0" parTransId="{D345ABA0-BC43-4FE8-96A3-ECAF9B8ADF77}" sibTransId="{8591C0F1-652A-4AAC-ACCF-DA94A85E170E}"/>
    <dgm:cxn modelId="{D1C3A088-9E44-40AD-93FE-807883345E85}" type="presOf" srcId="{2734B1A3-5B87-4B4A-ABDD-60A03048A233}" destId="{7ECC5766-F68D-457A-88E0-691767BE0929}" srcOrd="1" destOrd="0" presId="urn:microsoft.com/office/officeart/2008/layout/NameandTitleOrganizationalChart"/>
    <dgm:cxn modelId="{F5C5B781-6C99-4DE7-9F8F-2BCF79259A55}" type="presOf" srcId="{3504B2D7-C6B9-494F-8352-900104D60A9A}" destId="{16E65637-B4FF-474E-B536-C119381F6336}" srcOrd="1" destOrd="0" presId="urn:microsoft.com/office/officeart/2008/layout/NameandTitleOrganizationalChart"/>
    <dgm:cxn modelId="{DD64E5AA-38C3-4355-841B-C87352481CBC}" type="presOf" srcId="{6F9DE0B2-E872-42D7-9EF4-871D4BCE8F2B}" destId="{2F1FFC17-D63D-45A2-877A-FDE7756086BD}" srcOrd="0" destOrd="0" presId="urn:microsoft.com/office/officeart/2008/layout/NameandTitleOrganizationalChart"/>
    <dgm:cxn modelId="{CE849714-AFF3-4594-9E22-D9186E394CD1}" type="presOf" srcId="{0E0E1F7D-6F4A-4EE7-877A-EAFCF9FD4606}" destId="{798AF887-101A-4347-8CBD-16F8C79F9CB8}" srcOrd="0" destOrd="0" presId="urn:microsoft.com/office/officeart/2008/layout/NameandTitleOrganizationalChart"/>
    <dgm:cxn modelId="{97CD1203-1E97-46D1-8831-7728313D99D0}" srcId="{76F90D50-1B1A-4EE1-BBC0-82E4798FD3AD}" destId="{0F6E6E09-559B-48A5-89AF-77C130E874FC}" srcOrd="0" destOrd="0" parTransId="{31402D62-F169-4218-98AA-23ACBFDD7991}" sibTransId="{C84CD76D-2973-42C6-A5E6-B9718C267A0A}"/>
    <dgm:cxn modelId="{953E9306-ECA0-4022-9630-4BAF55F6CA1A}" type="presOf" srcId="{21753C93-8075-42CF-8E35-C6B7547DD42C}" destId="{F62A1EBE-6D98-4128-BA44-796076ECAFE1}" srcOrd="0" destOrd="0" presId="urn:microsoft.com/office/officeart/2008/layout/NameandTitleOrganizationalChart"/>
    <dgm:cxn modelId="{6AFFB3C7-5679-47FF-B096-CF8D40C318B9}" srcId="{23AEC330-DBF4-4E65-AC40-0E3C7BA0800D}" destId="{7D7C2A1E-0438-47F0-A5BA-02DA9E58B218}" srcOrd="6" destOrd="0" parTransId="{8AB6D067-E4CE-4542-8406-120F1A9142B1}" sibTransId="{AD968739-5375-4063-82B1-6BA0B36FF431}"/>
    <dgm:cxn modelId="{2517233C-DAC3-4A05-BE2D-EB60CBAE60C3}" type="presOf" srcId="{3B53F2FF-EED0-447E-8030-2DB3FE5E3507}" destId="{277C98A0-E6D8-4C5C-AD39-9AF045AE94ED}" srcOrd="0" destOrd="0" presId="urn:microsoft.com/office/officeart/2008/layout/NameandTitleOrganizationalChart"/>
    <dgm:cxn modelId="{42A2DC49-1265-4BE0-82A1-06BCF71EEF7F}" srcId="{23AEC330-DBF4-4E65-AC40-0E3C7BA0800D}" destId="{C0F16770-5699-4E67-8B96-6772AC3D7306}" srcOrd="5" destOrd="0" parTransId="{23A29441-2BF5-4E51-B017-84FA6C051ABD}" sibTransId="{3424D597-495B-443B-A1D6-81C0CF0A6691}"/>
    <dgm:cxn modelId="{423E5874-9AEF-4816-B2A4-8FB061CC52D4}" srcId="{A889D030-A5C3-47F2-A4CA-F5D4FFA49F25}" destId="{206FB6EF-6064-4A88-A3D7-09860F0961B0}" srcOrd="0" destOrd="0" parTransId="{21753C93-8075-42CF-8E35-C6B7547DD42C}" sibTransId="{91E6C5A4-8005-4E6A-9174-8FA357611E18}"/>
    <dgm:cxn modelId="{F994B310-3D02-4A3F-AA06-9E22235C8E01}" type="presOf" srcId="{BD4E0642-F92C-464F-9E86-3D2C56C9A9B3}" destId="{30D604A1-17EB-422B-B677-FB7D92832CB1}" srcOrd="0" destOrd="0" presId="urn:microsoft.com/office/officeart/2008/layout/NameandTitleOrganizationalChart"/>
    <dgm:cxn modelId="{EFD29ED4-3055-46B9-ACDA-FD502BECE246}" type="presOf" srcId="{1B958BD2-4F13-4E64-B97D-BFB16101C152}" destId="{5C8EBABD-0B8D-419E-B7B6-056F51E83581}" srcOrd="0" destOrd="0" presId="urn:microsoft.com/office/officeart/2008/layout/NameandTitleOrganizationalChart"/>
    <dgm:cxn modelId="{0663995A-1072-4F8A-94FF-54E8B7410CCC}" type="presOf" srcId="{01C2BBD0-3A65-45A9-BF73-1EDFFAA8687B}" destId="{1873826C-7998-455D-8A77-F163BD8A82B0}" srcOrd="0" destOrd="0" presId="urn:microsoft.com/office/officeart/2008/layout/NameandTitleOrganizationalChart"/>
    <dgm:cxn modelId="{89D844B3-F1C3-4EE9-B1EC-3EA788DFF09E}" type="presOf" srcId="{132E9D21-91A9-4FA0-B1E9-0AA41A1EB9B5}" destId="{3286C2B0-DD30-4096-B800-820F97AA976D}" srcOrd="1" destOrd="0" presId="urn:microsoft.com/office/officeart/2008/layout/NameandTitleOrganizationalChart"/>
    <dgm:cxn modelId="{BDB9FA5A-A9D9-4D6E-A885-328B0D0D573D}" type="presOf" srcId="{B57B99A5-3198-4F4B-A1DF-037333041F86}" destId="{D8FB41A3-90F8-4074-B3C9-640278057FDB}" srcOrd="0" destOrd="0" presId="urn:microsoft.com/office/officeart/2008/layout/NameandTitleOrganizationalChart"/>
    <dgm:cxn modelId="{7926C1AC-017B-439E-8E2C-8E258C56154F}" type="presOf" srcId="{91E6C5A4-8005-4E6A-9174-8FA357611E18}" destId="{54705187-1510-4CD5-AF78-3A6586D9DF86}" srcOrd="0" destOrd="0" presId="urn:microsoft.com/office/officeart/2008/layout/NameandTitleOrganizationalChart"/>
    <dgm:cxn modelId="{EC1AD78F-3083-4741-9065-3A09B2B6E138}" type="presOf" srcId="{70903219-D0DE-4C08-9298-A0875C0DE361}" destId="{42732CA7-D45F-4FD7-B5A8-021F8D76C2B3}" srcOrd="1" destOrd="0" presId="urn:microsoft.com/office/officeart/2008/layout/NameandTitleOrganizationalChart"/>
    <dgm:cxn modelId="{6E12A463-5018-4841-ABF8-3D438BC51FA6}" srcId="{23AEC330-DBF4-4E65-AC40-0E3C7BA0800D}" destId="{8FBC6934-33E5-4089-8349-45E7E9DEF6CB}" srcOrd="2" destOrd="0" parTransId="{6F9DE0B2-E872-42D7-9EF4-871D4BCE8F2B}" sibTransId="{24D12BE8-3CC2-48FB-A286-A0B008A1131E}"/>
    <dgm:cxn modelId="{8F690F4D-EF0C-4C10-8AB5-DCB7968C55B0}" srcId="{23AEC330-DBF4-4E65-AC40-0E3C7BA0800D}" destId="{287A6869-F48C-423A-8F33-DC9F75B7AAFD}" srcOrd="4" destOrd="0" parTransId="{3DE35ACA-6B92-494B-9509-C73E7725CD6E}" sibTransId="{1098D2A9-3DA1-490E-81F5-6CD9C6435832}"/>
    <dgm:cxn modelId="{9A1AACCA-D2B3-4B85-AC85-C0B82B4B43B7}" type="presOf" srcId="{A9BA8157-8630-41DD-B0B9-EE610B86F72B}" destId="{720B5914-AB2D-4B33-BA98-1A115F1A2FB7}" srcOrd="0" destOrd="0" presId="urn:microsoft.com/office/officeart/2008/layout/NameandTitleOrganizationalChart"/>
    <dgm:cxn modelId="{06E88787-C9E0-4480-847B-4F3127F8FC88}" type="presOf" srcId="{70903219-D0DE-4C08-9298-A0875C0DE361}" destId="{FB4B8DE8-5834-4522-B320-B096BDA9D87B}" srcOrd="0" destOrd="0" presId="urn:microsoft.com/office/officeart/2008/layout/NameandTitleOrganizationalChart"/>
    <dgm:cxn modelId="{7680D1E7-BB9D-43F6-AB91-23427C2A6BCB}" type="presOf" srcId="{8AB6D067-E4CE-4542-8406-120F1A9142B1}" destId="{C6FEAACB-D593-4CE8-AADC-C2F5A11BC298}" srcOrd="0" destOrd="0" presId="urn:microsoft.com/office/officeart/2008/layout/NameandTitleOrganizationalChart"/>
    <dgm:cxn modelId="{BC2B3EA1-984E-4B5B-ACBC-68DF2D0D7967}" type="presOf" srcId="{E6A28380-CE44-46BB-92ED-0DEC03BE9FB9}" destId="{482A70E4-BB0C-4D4A-9D35-2AFDA1EF584A}" srcOrd="0" destOrd="0" presId="urn:microsoft.com/office/officeart/2008/layout/NameandTitleOrganizationalChart"/>
    <dgm:cxn modelId="{2800254A-B6DE-4306-B164-E96EE3EB6CA8}" type="presOf" srcId="{E6A28380-CE44-46BB-92ED-0DEC03BE9FB9}" destId="{EDA5B858-0DC9-4FB3-9BA5-4CAED05FD6C8}" srcOrd="1" destOrd="0" presId="urn:microsoft.com/office/officeart/2008/layout/NameandTitleOrganizationalChart"/>
    <dgm:cxn modelId="{8E92E638-134B-46BC-BEE3-45D1E4E26636}" type="presOf" srcId="{0534ADE3-34B0-4EF9-9DF5-721B8A0CE874}" destId="{D9F2D3B7-3AAE-4341-90FB-21107E8BD06C}" srcOrd="0" destOrd="0" presId="urn:microsoft.com/office/officeart/2008/layout/NameandTitleOrganizationalChart"/>
    <dgm:cxn modelId="{35F0C2B9-A09C-4ABD-B8C3-BB1590B6F615}" type="presOf" srcId="{4CE87E2C-A662-4632-A050-34F31B129E89}" destId="{EEB1D1C4-DF66-41DC-8561-79DE6371FCDD}" srcOrd="0" destOrd="0" presId="urn:microsoft.com/office/officeart/2008/layout/NameandTitleOrganizationalChart"/>
    <dgm:cxn modelId="{475022E9-CC1B-45AE-A71F-CE5ADEACEB9F}" type="presOf" srcId="{7D7C2A1E-0438-47F0-A5BA-02DA9E58B218}" destId="{B16B249A-FBCB-4FA2-897D-47718B3772F4}" srcOrd="0" destOrd="0" presId="urn:microsoft.com/office/officeart/2008/layout/NameandTitleOrganizationalChart"/>
    <dgm:cxn modelId="{A35E1F1F-F3D8-4F46-A442-C77BF1082F8C}" srcId="{0534ADE3-34B0-4EF9-9DF5-721B8A0CE874}" destId="{93A89E61-CE39-46EF-BF78-FFBB424D6EB5}" srcOrd="0" destOrd="0" parTransId="{43E98D20-2439-4AF3-847C-73C55B6F33A5}" sibTransId="{083FBDE9-AB13-4CB7-A76E-28F8FE6FBE02}"/>
    <dgm:cxn modelId="{5867F2CB-30EC-4C95-BB21-668FFCC5336B}" type="presOf" srcId="{0EB8E70B-91D5-44B9-947E-B3F5AEA03D2B}" destId="{60D95C19-E5EC-439F-B539-F5A49DC13030}" srcOrd="1" destOrd="0" presId="urn:microsoft.com/office/officeart/2008/layout/NameandTitleOrganizationalChart"/>
    <dgm:cxn modelId="{F0DD37C0-6BCA-440A-8EF8-02B21CF83DDE}" type="presOf" srcId="{8FBC6934-33E5-4089-8349-45E7E9DEF6CB}" destId="{D10AFA2F-E6C8-4180-88CD-10B3BC3F254C}" srcOrd="1" destOrd="0" presId="urn:microsoft.com/office/officeart/2008/layout/NameandTitleOrganizationalChart"/>
    <dgm:cxn modelId="{3D4654D6-3917-4340-B960-1B4E7FD38950}" type="presOf" srcId="{7D7C2A1E-0438-47F0-A5BA-02DA9E58B218}" destId="{80BE568C-1B1F-4FCC-ADD7-D0384916AA38}" srcOrd="1" destOrd="0" presId="urn:microsoft.com/office/officeart/2008/layout/NameandTitleOrganizationalChart"/>
    <dgm:cxn modelId="{81DBA663-267D-497D-9E69-A52C20774467}" type="presOf" srcId="{D345ABA0-BC43-4FE8-96A3-ECAF9B8ADF77}" destId="{4605B1C4-0AF0-43CB-8A58-B956BF2862AB}" srcOrd="0" destOrd="0" presId="urn:microsoft.com/office/officeart/2008/layout/NameandTitleOrganizationalChart"/>
    <dgm:cxn modelId="{B5C41CB5-E6A7-40EF-91FD-F526E7CF5475}" type="presOf" srcId="{9CA41F39-6CCD-4722-8653-FF87930AA9BB}" destId="{C3AE1AD3-C4EB-406B-8319-900DC21BD233}" srcOrd="0" destOrd="0" presId="urn:microsoft.com/office/officeart/2008/layout/NameandTitleOrganizationalChart"/>
    <dgm:cxn modelId="{38A566A5-A23D-4377-A5A4-85B4A4D6AB9D}" srcId="{132E9D21-91A9-4FA0-B1E9-0AA41A1EB9B5}" destId="{76F90D50-1B1A-4EE1-BBC0-82E4798FD3AD}" srcOrd="0" destOrd="0" parTransId="{B2ED70E5-FDBE-4876-B6C8-C6849E83C994}" sibTransId="{1B958BD2-4F13-4E64-B97D-BFB16101C152}"/>
    <dgm:cxn modelId="{9DB3F168-10AB-4574-BB89-359DACC93ECA}" type="presOf" srcId="{DCC015DD-49EE-45DC-9A2D-211A6077800F}" destId="{3E5F5389-CBB2-4CCC-B4CF-E11DC18F4499}" srcOrd="0" destOrd="0" presId="urn:microsoft.com/office/officeart/2008/layout/NameandTitleOrganizationalChart"/>
    <dgm:cxn modelId="{10DF7E85-8436-4DC1-893D-92A015B17685}" type="presOf" srcId="{2734B1A3-5B87-4B4A-ABDD-60A03048A233}" destId="{7CDAE97C-9160-4962-A05A-F906CED2984B}" srcOrd="0" destOrd="0" presId="urn:microsoft.com/office/officeart/2008/layout/NameandTitleOrganizationalChart"/>
    <dgm:cxn modelId="{6D0536A0-8079-46E6-AB5B-548637F031B1}" type="presOf" srcId="{76F90D50-1B1A-4EE1-BBC0-82E4798FD3AD}" destId="{20EDE3D9-C424-4D7D-A5E7-C0378F8D4E9F}" srcOrd="0" destOrd="0" presId="urn:microsoft.com/office/officeart/2008/layout/NameandTitleOrganizationalChart"/>
    <dgm:cxn modelId="{096193A2-427D-4748-AA29-41D6CF8E70EC}" type="presOf" srcId="{D3A3A216-1E04-4D10-812D-AC50B3F88D5A}" destId="{ECA48B55-6343-4D0D-A620-0D691BD32EDE}" srcOrd="1" destOrd="0" presId="urn:microsoft.com/office/officeart/2008/layout/NameandTitleOrganizationalChart"/>
    <dgm:cxn modelId="{BA5A18B8-D5B0-4BBD-B8EF-3C0622003B59}" type="presOf" srcId="{AAFD2F9D-B90A-4194-A36B-D6098042FF14}" destId="{5A245F43-0DE5-402B-833F-62BC412CE327}" srcOrd="0" destOrd="0" presId="urn:microsoft.com/office/officeart/2008/layout/NameandTitleOrganizationalChart"/>
    <dgm:cxn modelId="{03F11B69-DBD1-4E46-903B-BC3E91D584BA}" type="presOf" srcId="{DE9553F4-6BF5-42D2-9B6A-25ADCC17A2F8}" destId="{F34B5FFC-9416-42E7-8D45-D521A9494A94}" srcOrd="0" destOrd="0" presId="urn:microsoft.com/office/officeart/2008/layout/NameandTitleOrganizationalChart"/>
    <dgm:cxn modelId="{0BDC9408-692C-4273-A5A3-3F545C3C5F71}" type="presParOf" srcId="{812B498E-7156-4512-9021-1E993F90B81E}" destId="{D4FD5C45-A309-4697-8ACE-A28E5F91073E}" srcOrd="0" destOrd="0" presId="urn:microsoft.com/office/officeart/2008/layout/NameandTitleOrganizationalChart"/>
    <dgm:cxn modelId="{FF3B3F44-6859-4D19-AD4C-F0CDFCFCF386}" type="presParOf" srcId="{D4FD5C45-A309-4697-8ACE-A28E5F91073E}" destId="{109E723E-9A68-496C-BFB2-4B2C20AAF379}" srcOrd="0" destOrd="0" presId="urn:microsoft.com/office/officeart/2008/layout/NameandTitleOrganizationalChart"/>
    <dgm:cxn modelId="{19498240-B061-44B0-8EF2-4E7B4720DBC8}" type="presParOf" srcId="{109E723E-9A68-496C-BFB2-4B2C20AAF379}" destId="{5E8254FA-8C1D-45ED-8780-58257438C54E}" srcOrd="0" destOrd="0" presId="urn:microsoft.com/office/officeart/2008/layout/NameandTitleOrganizationalChart"/>
    <dgm:cxn modelId="{58AB5D00-2038-4752-B6FE-3A3FAD6A9F3E}" type="presParOf" srcId="{109E723E-9A68-496C-BFB2-4B2C20AAF379}" destId="{1873826C-7998-455D-8A77-F163BD8A82B0}" srcOrd="1" destOrd="0" presId="urn:microsoft.com/office/officeart/2008/layout/NameandTitleOrganizationalChart"/>
    <dgm:cxn modelId="{E519C38D-FE0E-40D2-87F6-20821784F915}" type="presParOf" srcId="{109E723E-9A68-496C-BFB2-4B2C20AAF379}" destId="{EF148E62-0C95-4FDA-9105-FEEC23FB2018}" srcOrd="2" destOrd="0" presId="urn:microsoft.com/office/officeart/2008/layout/NameandTitleOrganizationalChart"/>
    <dgm:cxn modelId="{16F10936-DEC3-411E-AD6F-69ED13F90E55}" type="presParOf" srcId="{D4FD5C45-A309-4697-8ACE-A28E5F91073E}" destId="{64CDE65F-C1A4-4FFF-AAC7-EC2D4456BEAA}" srcOrd="1" destOrd="0" presId="urn:microsoft.com/office/officeart/2008/layout/NameandTitleOrganizationalChart"/>
    <dgm:cxn modelId="{7A6FE4CF-C1F9-4F53-9751-905D5940D7F1}" type="presParOf" srcId="{64CDE65F-C1A4-4FFF-AAC7-EC2D4456BEAA}" destId="{879D6B82-629F-4E3E-9114-B8AADD23D0CD}" srcOrd="0" destOrd="0" presId="urn:microsoft.com/office/officeart/2008/layout/NameandTitleOrganizationalChart"/>
    <dgm:cxn modelId="{ABCC30E5-836A-4F35-8280-C46120492789}" type="presParOf" srcId="{64CDE65F-C1A4-4FFF-AAC7-EC2D4456BEAA}" destId="{E9DD0F60-84A0-48DE-895C-8C499FB418EE}" srcOrd="1" destOrd="0" presId="urn:microsoft.com/office/officeart/2008/layout/NameandTitleOrganizationalChart"/>
    <dgm:cxn modelId="{1926BAEE-63E1-4010-8591-55FF9C455260}" type="presParOf" srcId="{E9DD0F60-84A0-48DE-895C-8C499FB418EE}" destId="{B0FCB19C-6C15-4BB3-A539-D979907BDDFA}" srcOrd="0" destOrd="0" presId="urn:microsoft.com/office/officeart/2008/layout/NameandTitleOrganizationalChart"/>
    <dgm:cxn modelId="{E1CC5BEC-E278-475A-A4A9-7511B9BF76C2}" type="presParOf" srcId="{B0FCB19C-6C15-4BB3-A539-D979907BDDFA}" destId="{C31A6BEE-F6EF-4880-B0F8-68C0E011738D}" srcOrd="0" destOrd="0" presId="urn:microsoft.com/office/officeart/2008/layout/NameandTitleOrganizationalChart"/>
    <dgm:cxn modelId="{C45D01DA-B5A7-49B0-B285-009C1663E21D}" type="presParOf" srcId="{B0FCB19C-6C15-4BB3-A539-D979907BDDFA}" destId="{9082171E-7E68-4B51-A1C3-01871592B42C}" srcOrd="1" destOrd="0" presId="urn:microsoft.com/office/officeart/2008/layout/NameandTitleOrganizationalChart"/>
    <dgm:cxn modelId="{F6D5D357-7969-4DC3-AFFE-49F0628A1EA3}" type="presParOf" srcId="{B0FCB19C-6C15-4BB3-A539-D979907BDDFA}" destId="{F19C217C-E824-4A0A-9D1F-F6774A9214F9}" srcOrd="2" destOrd="0" presId="urn:microsoft.com/office/officeart/2008/layout/NameandTitleOrganizationalChart"/>
    <dgm:cxn modelId="{62DDDB82-D80E-4D93-ADF8-7188E9CC0A99}" type="presParOf" srcId="{E9DD0F60-84A0-48DE-895C-8C499FB418EE}" destId="{5E7143A4-8ACB-4590-A89B-8DF769AC3BEF}" srcOrd="1" destOrd="0" presId="urn:microsoft.com/office/officeart/2008/layout/NameandTitleOrganizationalChart"/>
    <dgm:cxn modelId="{436C5BF0-2E13-4D4D-AA49-9091AA8C5538}" type="presParOf" srcId="{5E7143A4-8ACB-4590-A89B-8DF769AC3BEF}" destId="{4605B1C4-0AF0-43CB-8A58-B956BF2862AB}" srcOrd="0" destOrd="0" presId="urn:microsoft.com/office/officeart/2008/layout/NameandTitleOrganizationalChart"/>
    <dgm:cxn modelId="{122994E3-2AF4-4C79-A153-F6E2403838A1}" type="presParOf" srcId="{5E7143A4-8ACB-4590-A89B-8DF769AC3BEF}" destId="{7BBC3C3C-7A1B-42DC-9291-5303938FCEA7}" srcOrd="1" destOrd="0" presId="urn:microsoft.com/office/officeart/2008/layout/NameandTitleOrganizationalChart"/>
    <dgm:cxn modelId="{73CD28A8-E29F-4963-AE28-95537139D070}" type="presParOf" srcId="{7BBC3C3C-7A1B-42DC-9291-5303938FCEA7}" destId="{8E062CD2-3E45-44E2-9603-05114CAFA9BB}" srcOrd="0" destOrd="0" presId="urn:microsoft.com/office/officeart/2008/layout/NameandTitleOrganizationalChart"/>
    <dgm:cxn modelId="{4ECC88FC-DEBB-4733-B748-EA415D45C1B2}" type="presParOf" srcId="{8E062CD2-3E45-44E2-9603-05114CAFA9BB}" destId="{7CDAE97C-9160-4962-A05A-F906CED2984B}" srcOrd="0" destOrd="0" presId="urn:microsoft.com/office/officeart/2008/layout/NameandTitleOrganizationalChart"/>
    <dgm:cxn modelId="{1F3AFED6-21B1-4443-8451-A8C09D909049}" type="presParOf" srcId="{8E062CD2-3E45-44E2-9603-05114CAFA9BB}" destId="{B12B8152-70D3-4295-B831-6EF2FE93B740}" srcOrd="1" destOrd="0" presId="urn:microsoft.com/office/officeart/2008/layout/NameandTitleOrganizationalChart"/>
    <dgm:cxn modelId="{4B87B0C1-1E59-4EB9-91C0-B5F5EA2673E3}" type="presParOf" srcId="{8E062CD2-3E45-44E2-9603-05114CAFA9BB}" destId="{7ECC5766-F68D-457A-88E0-691767BE0929}" srcOrd="2" destOrd="0" presId="urn:microsoft.com/office/officeart/2008/layout/NameandTitleOrganizationalChart"/>
    <dgm:cxn modelId="{E1211C09-D1A0-459F-ADAA-B79367735D77}" type="presParOf" srcId="{7BBC3C3C-7A1B-42DC-9291-5303938FCEA7}" destId="{A0DF49C7-0601-45F4-A371-23140F42C1AD}" srcOrd="1" destOrd="0" presId="urn:microsoft.com/office/officeart/2008/layout/NameandTitleOrganizationalChart"/>
    <dgm:cxn modelId="{7B12722F-0960-4251-AF0C-276691BC9EE6}" type="presParOf" srcId="{A0DF49C7-0601-45F4-A371-23140F42C1AD}" destId="{798AF887-101A-4347-8CBD-16F8C79F9CB8}" srcOrd="0" destOrd="0" presId="urn:microsoft.com/office/officeart/2008/layout/NameandTitleOrganizationalChart"/>
    <dgm:cxn modelId="{05F13327-1CD5-4FB1-A651-7FBC12713229}" type="presParOf" srcId="{A0DF49C7-0601-45F4-A371-23140F42C1AD}" destId="{DF3CA29F-9B88-4095-A0F6-468D390C23A4}" srcOrd="1" destOrd="0" presId="urn:microsoft.com/office/officeart/2008/layout/NameandTitleOrganizationalChart"/>
    <dgm:cxn modelId="{9C7A0739-FB3A-46EA-9A91-6C5E9B100081}" type="presParOf" srcId="{DF3CA29F-9B88-4095-A0F6-468D390C23A4}" destId="{21F20A2A-6D1B-4591-8C37-1360E576A0C2}" srcOrd="0" destOrd="0" presId="urn:microsoft.com/office/officeart/2008/layout/NameandTitleOrganizationalChart"/>
    <dgm:cxn modelId="{DCF29DBA-472D-456A-BF53-4A15CA198DBA}" type="presParOf" srcId="{21F20A2A-6D1B-4591-8C37-1360E576A0C2}" destId="{FB4B8DE8-5834-4522-B320-B096BDA9D87B}" srcOrd="0" destOrd="0" presId="urn:microsoft.com/office/officeart/2008/layout/NameandTitleOrganizationalChart"/>
    <dgm:cxn modelId="{4A04D1B2-6BB3-4BDF-BB16-3B7D86DE1613}" type="presParOf" srcId="{21F20A2A-6D1B-4591-8C37-1360E576A0C2}" destId="{0DFA339C-8EBF-49F2-8A7C-7F0EC1CCD7AA}" srcOrd="1" destOrd="0" presId="urn:microsoft.com/office/officeart/2008/layout/NameandTitleOrganizationalChart"/>
    <dgm:cxn modelId="{68924387-FC6E-4D33-B288-3629EFAD1AD2}" type="presParOf" srcId="{21F20A2A-6D1B-4591-8C37-1360E576A0C2}" destId="{42732CA7-D45F-4FD7-B5A8-021F8D76C2B3}" srcOrd="2" destOrd="0" presId="urn:microsoft.com/office/officeart/2008/layout/NameandTitleOrganizationalChart"/>
    <dgm:cxn modelId="{3DFE1DD7-F150-4C3B-95A3-CC4920BD9F16}" type="presParOf" srcId="{DF3CA29F-9B88-4095-A0F6-468D390C23A4}" destId="{732E75D5-B99E-4B40-898F-53A24FCFA67D}" srcOrd="1" destOrd="0" presId="urn:microsoft.com/office/officeart/2008/layout/NameandTitleOrganizationalChart"/>
    <dgm:cxn modelId="{339783B1-D110-4478-9EA1-B12C160A1FC7}" type="presParOf" srcId="{732E75D5-B99E-4B40-898F-53A24FCFA67D}" destId="{C6E87EC4-79D5-4919-AFB4-37E102CE7C2D}" srcOrd="0" destOrd="0" presId="urn:microsoft.com/office/officeart/2008/layout/NameandTitleOrganizationalChart"/>
    <dgm:cxn modelId="{62E41543-03BF-4238-9A0D-A442D8020A26}" type="presParOf" srcId="{732E75D5-B99E-4B40-898F-53A24FCFA67D}" destId="{9D041C81-A60B-41A5-BB42-D18799FE7706}" srcOrd="1" destOrd="0" presId="urn:microsoft.com/office/officeart/2008/layout/NameandTitleOrganizationalChart"/>
    <dgm:cxn modelId="{4A9EA463-B036-495A-B237-C7078F659AF4}" type="presParOf" srcId="{9D041C81-A60B-41A5-BB42-D18799FE7706}" destId="{59BC5191-E9E2-4175-BB49-3925DC6505DA}" srcOrd="0" destOrd="0" presId="urn:microsoft.com/office/officeart/2008/layout/NameandTitleOrganizationalChart"/>
    <dgm:cxn modelId="{EF0D6A45-FFCA-417C-ABFC-A86586EB7172}" type="presParOf" srcId="{59BC5191-E9E2-4175-BB49-3925DC6505DA}" destId="{D9F2D3B7-3AAE-4341-90FB-21107E8BD06C}" srcOrd="0" destOrd="0" presId="urn:microsoft.com/office/officeart/2008/layout/NameandTitleOrganizationalChart"/>
    <dgm:cxn modelId="{7D15C7F0-667E-48FD-91C4-37B5C74BCBE7}" type="presParOf" srcId="{59BC5191-E9E2-4175-BB49-3925DC6505DA}" destId="{D8FB41A3-90F8-4074-B3C9-640278057FDB}" srcOrd="1" destOrd="0" presId="urn:microsoft.com/office/officeart/2008/layout/NameandTitleOrganizationalChart"/>
    <dgm:cxn modelId="{E1C331EB-3BCB-462C-862E-79CAB37ACD21}" type="presParOf" srcId="{59BC5191-E9E2-4175-BB49-3925DC6505DA}" destId="{495226C7-466C-45F1-9985-66C28951FB9D}" srcOrd="2" destOrd="0" presId="urn:microsoft.com/office/officeart/2008/layout/NameandTitleOrganizationalChart"/>
    <dgm:cxn modelId="{C88EF8F0-F788-4871-8175-BE04F352D10A}" type="presParOf" srcId="{9D041C81-A60B-41A5-BB42-D18799FE7706}" destId="{42E0E4FD-09D7-4BF2-8595-21F1E3D68911}" srcOrd="1" destOrd="0" presId="urn:microsoft.com/office/officeart/2008/layout/NameandTitleOrganizationalChart"/>
    <dgm:cxn modelId="{58A6EDE0-3B6D-48EA-8C80-1761281B1561}" type="presParOf" srcId="{42E0E4FD-09D7-4BF2-8595-21F1E3D68911}" destId="{12E643AA-5902-4A3B-ACF7-8C220453800C}" srcOrd="0" destOrd="0" presId="urn:microsoft.com/office/officeart/2008/layout/NameandTitleOrganizationalChart"/>
    <dgm:cxn modelId="{36095B2B-E35E-4953-9CFA-A99FDD5887C4}" type="presParOf" srcId="{42E0E4FD-09D7-4BF2-8595-21F1E3D68911}" destId="{8837FFB6-34B8-45AD-8212-F9DFAA5A3801}" srcOrd="1" destOrd="0" presId="urn:microsoft.com/office/officeart/2008/layout/NameandTitleOrganizationalChart"/>
    <dgm:cxn modelId="{6887B883-5F5C-492A-A486-D9C6729EC455}" type="presParOf" srcId="{8837FFB6-34B8-45AD-8212-F9DFAA5A3801}" destId="{D37FFBFD-E9EC-4FE7-B32B-F388F6C5467B}" srcOrd="0" destOrd="0" presId="urn:microsoft.com/office/officeart/2008/layout/NameandTitleOrganizationalChart"/>
    <dgm:cxn modelId="{704F5095-1EC5-43F3-AEE9-4C2484A0BA24}" type="presParOf" srcId="{D37FFBFD-E9EC-4FE7-B32B-F388F6C5467B}" destId="{88E416AA-D9EC-4E61-B377-4BB336A2433C}" srcOrd="0" destOrd="0" presId="urn:microsoft.com/office/officeart/2008/layout/NameandTitleOrganizationalChart"/>
    <dgm:cxn modelId="{244C04C1-775F-4F90-AB97-5B519151E769}" type="presParOf" srcId="{D37FFBFD-E9EC-4FE7-B32B-F388F6C5467B}" destId="{01DF619B-850D-4451-B55C-C1BE1F9745C0}" srcOrd="1" destOrd="0" presId="urn:microsoft.com/office/officeart/2008/layout/NameandTitleOrganizationalChart"/>
    <dgm:cxn modelId="{A7925D17-2543-452A-B089-F8EE2E5CFA4E}" type="presParOf" srcId="{D37FFBFD-E9EC-4FE7-B32B-F388F6C5467B}" destId="{388165FE-FD25-437B-A3A3-995433D5EBB3}" srcOrd="2" destOrd="0" presId="urn:microsoft.com/office/officeart/2008/layout/NameandTitleOrganizationalChart"/>
    <dgm:cxn modelId="{0A4A0EB3-159A-44D5-9400-C1B99D21D99B}" type="presParOf" srcId="{8837FFB6-34B8-45AD-8212-F9DFAA5A3801}" destId="{E45CEC2D-F796-4E9D-B867-81A3677E7ABA}" srcOrd="1" destOrd="0" presId="urn:microsoft.com/office/officeart/2008/layout/NameandTitleOrganizationalChart"/>
    <dgm:cxn modelId="{C9B921F7-C960-44C5-A792-7BA7650B1CBD}" type="presParOf" srcId="{E45CEC2D-F796-4E9D-B867-81A3677E7ABA}" destId="{BB3526DF-E65C-4C21-BF07-1697E4435376}" srcOrd="0" destOrd="0" presId="urn:microsoft.com/office/officeart/2008/layout/NameandTitleOrganizationalChart"/>
    <dgm:cxn modelId="{0D942155-8B94-41F4-8EE4-E755F8CFA09B}" type="presParOf" srcId="{E45CEC2D-F796-4E9D-B867-81A3677E7ABA}" destId="{8E716B11-4C71-4427-8035-362724BA1FF4}" srcOrd="1" destOrd="0" presId="urn:microsoft.com/office/officeart/2008/layout/NameandTitleOrganizationalChart"/>
    <dgm:cxn modelId="{8F6E1504-CF92-459F-A0D3-FF5808D47933}" type="presParOf" srcId="{8E716B11-4C71-4427-8035-362724BA1FF4}" destId="{8C128360-A446-4FBD-B1A2-BEDFDBCD2FE2}" srcOrd="0" destOrd="0" presId="urn:microsoft.com/office/officeart/2008/layout/NameandTitleOrganizationalChart"/>
    <dgm:cxn modelId="{7CF971C3-0B3F-4AD5-9B22-CC78F1F4601E}" type="presParOf" srcId="{8C128360-A446-4FBD-B1A2-BEDFDBCD2FE2}" destId="{E81A10D8-DD4F-4665-BA27-37F5E2F23F06}" srcOrd="0" destOrd="0" presId="urn:microsoft.com/office/officeart/2008/layout/NameandTitleOrganizationalChart"/>
    <dgm:cxn modelId="{13B69CF6-6458-4A8A-8C8D-6166F211F67C}" type="presParOf" srcId="{8C128360-A446-4FBD-B1A2-BEDFDBCD2FE2}" destId="{5316A3A6-EBF6-46E2-B3A3-7059718E0430}" srcOrd="1" destOrd="0" presId="urn:microsoft.com/office/officeart/2008/layout/NameandTitleOrganizationalChart"/>
    <dgm:cxn modelId="{6287C587-A2E4-4386-96D3-59584BF5A871}" type="presParOf" srcId="{8C128360-A446-4FBD-B1A2-BEDFDBCD2FE2}" destId="{E807B228-CE4F-4236-A132-74FE5D5FCA57}" srcOrd="2" destOrd="0" presId="urn:microsoft.com/office/officeart/2008/layout/NameandTitleOrganizationalChart"/>
    <dgm:cxn modelId="{5196A048-4CB3-4CEC-B1BD-8A5B272C5596}" type="presParOf" srcId="{8E716B11-4C71-4427-8035-362724BA1FF4}" destId="{319EB8C2-294F-4464-A27D-EABAB5EAF4FE}" srcOrd="1" destOrd="0" presId="urn:microsoft.com/office/officeart/2008/layout/NameandTitleOrganizationalChart"/>
    <dgm:cxn modelId="{C7E1965E-592D-4956-B2AF-19CE53B36B0B}" type="presParOf" srcId="{8E716B11-4C71-4427-8035-362724BA1FF4}" destId="{630FC720-77E5-4777-B0D8-1E46288F7F6C}" srcOrd="2" destOrd="0" presId="urn:microsoft.com/office/officeart/2008/layout/NameandTitleOrganizationalChart"/>
    <dgm:cxn modelId="{1B1558A4-BC59-499D-96CA-0CB03B9FD23C}" type="presParOf" srcId="{8837FFB6-34B8-45AD-8212-F9DFAA5A3801}" destId="{F5735E7E-B526-4E2E-B38C-CD8CE6C7B637}" srcOrd="2" destOrd="0" presId="urn:microsoft.com/office/officeart/2008/layout/NameandTitleOrganizationalChart"/>
    <dgm:cxn modelId="{2DC1124E-9A66-4B53-AEAF-C9A7491E9B1B}" type="presParOf" srcId="{9D041C81-A60B-41A5-BB42-D18799FE7706}" destId="{282C00AA-19C0-48B1-8287-9B61E1C5A619}" srcOrd="2" destOrd="0" presId="urn:microsoft.com/office/officeart/2008/layout/NameandTitleOrganizationalChart"/>
    <dgm:cxn modelId="{4FB6998E-0767-44A8-A355-8375F3BAE13B}" type="presParOf" srcId="{DF3CA29F-9B88-4095-A0F6-468D390C23A4}" destId="{E9F6A65A-805B-456B-9AAB-3E6B7DA7382C}" srcOrd="2" destOrd="0" presId="urn:microsoft.com/office/officeart/2008/layout/NameandTitleOrganizationalChart"/>
    <dgm:cxn modelId="{29FFED0A-5E51-4499-91D0-DAE3295DCE2D}" type="presParOf" srcId="{7BBC3C3C-7A1B-42DC-9291-5303938FCEA7}" destId="{6795A707-8443-4C9B-8133-F840802C473C}" srcOrd="2" destOrd="0" presId="urn:microsoft.com/office/officeart/2008/layout/NameandTitleOrganizationalChart"/>
    <dgm:cxn modelId="{AE873185-BBD1-43E0-B5C7-B12C19EC10FE}" type="presParOf" srcId="{5E7143A4-8ACB-4590-A89B-8DF769AC3BEF}" destId="{C3AE1AD3-C4EB-406B-8319-900DC21BD233}" srcOrd="2" destOrd="0" presId="urn:microsoft.com/office/officeart/2008/layout/NameandTitleOrganizationalChart"/>
    <dgm:cxn modelId="{92E5D155-2CD3-4A9C-819F-16986A984F87}" type="presParOf" srcId="{5E7143A4-8ACB-4590-A89B-8DF769AC3BEF}" destId="{19D4D423-60ED-4865-B1DC-CFCB7892D06A}" srcOrd="3" destOrd="0" presId="urn:microsoft.com/office/officeart/2008/layout/NameandTitleOrganizationalChart"/>
    <dgm:cxn modelId="{3FCE9F0F-1DE6-48E5-8237-684AAE07E70E}" type="presParOf" srcId="{19D4D423-60ED-4865-B1DC-CFCB7892D06A}" destId="{4F68D7EF-2B48-46A7-B808-498435FA3454}" srcOrd="0" destOrd="0" presId="urn:microsoft.com/office/officeart/2008/layout/NameandTitleOrganizationalChart"/>
    <dgm:cxn modelId="{1FC7904E-393A-4940-A2A6-FBDA8755B9EE}" type="presParOf" srcId="{4F68D7EF-2B48-46A7-B808-498435FA3454}" destId="{1C49DC44-3ED7-47E5-AE46-1EC02A053F65}" srcOrd="0" destOrd="0" presId="urn:microsoft.com/office/officeart/2008/layout/NameandTitleOrganizationalChart"/>
    <dgm:cxn modelId="{EC5B3FFA-B1C5-46AA-945D-2BDD99280024}" type="presParOf" srcId="{4F68D7EF-2B48-46A7-B808-498435FA3454}" destId="{15458B73-6F75-4161-A3AB-FEBC0E68566A}" srcOrd="1" destOrd="0" presId="urn:microsoft.com/office/officeart/2008/layout/NameandTitleOrganizationalChart"/>
    <dgm:cxn modelId="{9D6C5DF4-8C58-4CA2-99EE-CBA1BCAEA463}" type="presParOf" srcId="{4F68D7EF-2B48-46A7-B808-498435FA3454}" destId="{3286C2B0-DD30-4096-B800-820F97AA976D}" srcOrd="2" destOrd="0" presId="urn:microsoft.com/office/officeart/2008/layout/NameandTitleOrganizationalChart"/>
    <dgm:cxn modelId="{D464528C-2D9B-4D2F-9AF7-05B98688858D}" type="presParOf" srcId="{19D4D423-60ED-4865-B1DC-CFCB7892D06A}" destId="{AF4213AB-DDCA-4B87-93A2-D442D0FE6833}" srcOrd="1" destOrd="0" presId="urn:microsoft.com/office/officeart/2008/layout/NameandTitleOrganizationalChart"/>
    <dgm:cxn modelId="{6BD12A8E-971A-4358-8825-E310BBBBF0E5}" type="presParOf" srcId="{AF4213AB-DDCA-4B87-93A2-D442D0FE6833}" destId="{AAAC1263-8467-436D-A313-5141B61885FD}" srcOrd="0" destOrd="0" presId="urn:microsoft.com/office/officeart/2008/layout/NameandTitleOrganizationalChart"/>
    <dgm:cxn modelId="{C9727681-9137-49E8-B9AF-E46F3EC64750}" type="presParOf" srcId="{AF4213AB-DDCA-4B87-93A2-D442D0FE6833}" destId="{47D033B0-7102-4409-B51A-61A7CDF55D6F}" srcOrd="1" destOrd="0" presId="urn:microsoft.com/office/officeart/2008/layout/NameandTitleOrganizationalChart"/>
    <dgm:cxn modelId="{8D493DBA-7EBA-4F34-AC1B-3EB49A817BDA}" type="presParOf" srcId="{47D033B0-7102-4409-B51A-61A7CDF55D6F}" destId="{C683FB8C-25A0-4B4A-807D-E2257C82CAA8}" srcOrd="0" destOrd="0" presId="urn:microsoft.com/office/officeart/2008/layout/NameandTitleOrganizationalChart"/>
    <dgm:cxn modelId="{F11E92A0-F194-4465-82C4-E06CE2E87B48}" type="presParOf" srcId="{C683FB8C-25A0-4B4A-807D-E2257C82CAA8}" destId="{20EDE3D9-C424-4D7D-A5E7-C0378F8D4E9F}" srcOrd="0" destOrd="0" presId="urn:microsoft.com/office/officeart/2008/layout/NameandTitleOrganizationalChart"/>
    <dgm:cxn modelId="{0C13564B-3754-4F5D-A816-4FFD5F016D0F}" type="presParOf" srcId="{C683FB8C-25A0-4B4A-807D-E2257C82CAA8}" destId="{5C8EBABD-0B8D-419E-B7B6-056F51E83581}" srcOrd="1" destOrd="0" presId="urn:microsoft.com/office/officeart/2008/layout/NameandTitleOrganizationalChart"/>
    <dgm:cxn modelId="{3B63CD60-FCC1-447E-A1FF-60DABC9C2321}" type="presParOf" srcId="{C683FB8C-25A0-4B4A-807D-E2257C82CAA8}" destId="{226911D1-04F5-44B2-9058-9C3FA2649366}" srcOrd="2" destOrd="0" presId="urn:microsoft.com/office/officeart/2008/layout/NameandTitleOrganizationalChart"/>
    <dgm:cxn modelId="{EF16ED70-2DC6-4181-A6D4-847948BDCA26}" type="presParOf" srcId="{47D033B0-7102-4409-B51A-61A7CDF55D6F}" destId="{8215B3E2-98FA-46A0-A941-B2ED205CBEA1}" srcOrd="1" destOrd="0" presId="urn:microsoft.com/office/officeart/2008/layout/NameandTitleOrganizationalChart"/>
    <dgm:cxn modelId="{196173C2-E37A-4C1D-B3C2-C4B3C57EFB1A}" type="presParOf" srcId="{8215B3E2-98FA-46A0-A941-B2ED205CBEA1}" destId="{C2A10016-A1DA-4716-B323-3F72D0C5895B}" srcOrd="0" destOrd="0" presId="urn:microsoft.com/office/officeart/2008/layout/NameandTitleOrganizationalChart"/>
    <dgm:cxn modelId="{F6A0AF07-B6FC-46EE-80FD-D9055001AB5A}" type="presParOf" srcId="{8215B3E2-98FA-46A0-A941-B2ED205CBEA1}" destId="{EF6702E3-9C2C-4CBC-BF7B-9F8C0C7B99EA}" srcOrd="1" destOrd="0" presId="urn:microsoft.com/office/officeart/2008/layout/NameandTitleOrganizationalChart"/>
    <dgm:cxn modelId="{B82B4541-7AE9-4622-A6CF-BE5D165AFC5E}" type="presParOf" srcId="{EF6702E3-9C2C-4CBC-BF7B-9F8C0C7B99EA}" destId="{9CAE7C23-670F-48EA-8912-8137A979B64F}" srcOrd="0" destOrd="0" presId="urn:microsoft.com/office/officeart/2008/layout/NameandTitleOrganizationalChart"/>
    <dgm:cxn modelId="{A79E43EA-2D4C-46F7-8FE0-952CC19A5F33}" type="presParOf" srcId="{9CAE7C23-670F-48EA-8912-8137A979B64F}" destId="{064E4541-71D7-41D7-86CC-AA7CC02C7B60}" srcOrd="0" destOrd="0" presId="urn:microsoft.com/office/officeart/2008/layout/NameandTitleOrganizationalChart"/>
    <dgm:cxn modelId="{FB286EB9-8432-45A1-A48E-1AA89D3FEA2A}" type="presParOf" srcId="{9CAE7C23-670F-48EA-8912-8137A979B64F}" destId="{B2C5494D-F5EE-4600-92FA-652BD209C96B}" srcOrd="1" destOrd="0" presId="urn:microsoft.com/office/officeart/2008/layout/NameandTitleOrganizationalChart"/>
    <dgm:cxn modelId="{A398DE3F-B62F-4972-A34A-B4C707892159}" type="presParOf" srcId="{9CAE7C23-670F-48EA-8912-8137A979B64F}" destId="{0AB319E2-084A-4E87-B527-47479BC67088}" srcOrd="2" destOrd="0" presId="urn:microsoft.com/office/officeart/2008/layout/NameandTitleOrganizationalChart"/>
    <dgm:cxn modelId="{03CE0243-1DCB-462C-8D89-83FA7A8884BC}" type="presParOf" srcId="{EF6702E3-9C2C-4CBC-BF7B-9F8C0C7B99EA}" destId="{1BDF1557-AF07-49C7-8F3B-4F38C703D02A}" srcOrd="1" destOrd="0" presId="urn:microsoft.com/office/officeart/2008/layout/NameandTitleOrganizationalChart"/>
    <dgm:cxn modelId="{B76E0032-4DB1-4265-A513-81CD4B074411}" type="presParOf" srcId="{1BDF1557-AF07-49C7-8F3B-4F38C703D02A}" destId="{0FD6E29F-2885-40AF-9783-F8ABF915C2B4}" srcOrd="0" destOrd="0" presId="urn:microsoft.com/office/officeart/2008/layout/NameandTitleOrganizationalChart"/>
    <dgm:cxn modelId="{308BDC4B-C765-4259-8203-0004C5147C7E}" type="presParOf" srcId="{1BDF1557-AF07-49C7-8F3B-4F38C703D02A}" destId="{DB888386-68D2-480B-8464-6C7FFEF4C9C5}" srcOrd="1" destOrd="0" presId="urn:microsoft.com/office/officeart/2008/layout/NameandTitleOrganizationalChart"/>
    <dgm:cxn modelId="{B6E2B7F2-094F-4C32-B4A9-99CAE151C245}" type="presParOf" srcId="{DB888386-68D2-480B-8464-6C7FFEF4C9C5}" destId="{7B0F2B2E-E58E-4B22-9E13-42CE56C152DC}" srcOrd="0" destOrd="0" presId="urn:microsoft.com/office/officeart/2008/layout/NameandTitleOrganizationalChart"/>
    <dgm:cxn modelId="{4B73DF80-9D7C-43C8-A955-AE8E10069418}" type="presParOf" srcId="{7B0F2B2E-E58E-4B22-9E13-42CE56C152DC}" destId="{4FFE426C-F870-4D24-AD5C-7DA436496868}" srcOrd="0" destOrd="0" presId="urn:microsoft.com/office/officeart/2008/layout/NameandTitleOrganizationalChart"/>
    <dgm:cxn modelId="{125C08A3-C8B2-4D78-9D66-EA4747917708}" type="presParOf" srcId="{7B0F2B2E-E58E-4B22-9E13-42CE56C152DC}" destId="{3E5F5389-CBB2-4CCC-B4CF-E11DC18F4499}" srcOrd="1" destOrd="0" presId="urn:microsoft.com/office/officeart/2008/layout/NameandTitleOrganizationalChart"/>
    <dgm:cxn modelId="{D79BB2D0-285F-4E98-B758-1EFD27067196}" type="presParOf" srcId="{7B0F2B2E-E58E-4B22-9E13-42CE56C152DC}" destId="{16E65637-B4FF-474E-B536-C119381F6336}" srcOrd="2" destOrd="0" presId="urn:microsoft.com/office/officeart/2008/layout/NameandTitleOrganizationalChart"/>
    <dgm:cxn modelId="{4B6AA543-CEC0-4567-BC86-FD72F9A75233}" type="presParOf" srcId="{DB888386-68D2-480B-8464-6C7FFEF4C9C5}" destId="{CC779B09-C9CE-4EAA-81DD-F3EDC5426883}" srcOrd="1" destOrd="0" presId="urn:microsoft.com/office/officeart/2008/layout/NameandTitleOrganizationalChart"/>
    <dgm:cxn modelId="{2AEBFC53-B853-40AD-9EDA-C785CE7823C4}" type="presParOf" srcId="{CC779B09-C9CE-4EAA-81DD-F3EDC5426883}" destId="{A3CD43C2-56D0-4185-8292-00449F87DA6F}" srcOrd="0" destOrd="0" presId="urn:microsoft.com/office/officeart/2008/layout/NameandTitleOrganizationalChart"/>
    <dgm:cxn modelId="{AC43D203-9258-4F64-AFFE-B4F510460EB6}" type="presParOf" srcId="{CC779B09-C9CE-4EAA-81DD-F3EDC5426883}" destId="{C99B0049-249A-49FE-B694-FEBB84AD348D}" srcOrd="1" destOrd="0" presId="urn:microsoft.com/office/officeart/2008/layout/NameandTitleOrganizationalChart"/>
    <dgm:cxn modelId="{441D6176-E4AE-49EC-B5F7-1D728AB5C634}" type="presParOf" srcId="{C99B0049-249A-49FE-B694-FEBB84AD348D}" destId="{B358AFFE-BEF2-44A9-B8A8-5D347FD8D761}" srcOrd="0" destOrd="0" presId="urn:microsoft.com/office/officeart/2008/layout/NameandTitleOrganizationalChart"/>
    <dgm:cxn modelId="{72A972E1-9C4E-4736-AA14-257EBF69E8F1}" type="presParOf" srcId="{B358AFFE-BEF2-44A9-B8A8-5D347FD8D761}" destId="{1C228B29-19B5-4DCF-A141-3DA18E003321}" srcOrd="0" destOrd="0" presId="urn:microsoft.com/office/officeart/2008/layout/NameandTitleOrganizationalChart"/>
    <dgm:cxn modelId="{B7212EAF-1FBE-4987-BCFE-6C536B0FC139}" type="presParOf" srcId="{B358AFFE-BEF2-44A9-B8A8-5D347FD8D761}" destId="{720B5914-AB2D-4B33-BA98-1A115F1A2FB7}" srcOrd="1" destOrd="0" presId="urn:microsoft.com/office/officeart/2008/layout/NameandTitleOrganizationalChart"/>
    <dgm:cxn modelId="{22FA136B-B196-4C87-B3B6-64B563FD6005}" type="presParOf" srcId="{B358AFFE-BEF2-44A9-B8A8-5D347FD8D761}" destId="{54432AEE-8248-46C1-922E-38240536848E}" srcOrd="2" destOrd="0" presId="urn:microsoft.com/office/officeart/2008/layout/NameandTitleOrganizationalChart"/>
    <dgm:cxn modelId="{E93CFE8C-57CC-44B5-AA15-BA03A8EF0F34}" type="presParOf" srcId="{C99B0049-249A-49FE-B694-FEBB84AD348D}" destId="{A7ABEC03-23B9-4A40-B9AD-3B0D32CE4ECA}" srcOrd="1" destOrd="0" presId="urn:microsoft.com/office/officeart/2008/layout/NameandTitleOrganizationalChart"/>
    <dgm:cxn modelId="{9BC24552-FB9C-4326-949F-757295318862}" type="presParOf" srcId="{C99B0049-249A-49FE-B694-FEBB84AD348D}" destId="{AB1FFEFF-0A31-4569-AD7D-87CF9E6C68A4}" srcOrd="2" destOrd="0" presId="urn:microsoft.com/office/officeart/2008/layout/NameandTitleOrganizationalChart"/>
    <dgm:cxn modelId="{9E9099D6-8578-4A4C-976A-86462819DF75}" type="presParOf" srcId="{DB888386-68D2-480B-8464-6C7FFEF4C9C5}" destId="{BF9EB211-B498-46B4-AC71-0A95BB0DC73D}" srcOrd="2" destOrd="0" presId="urn:microsoft.com/office/officeart/2008/layout/NameandTitleOrganizationalChart"/>
    <dgm:cxn modelId="{7F423A3E-B563-4D91-8101-B4EACC4B8678}" type="presParOf" srcId="{EF6702E3-9C2C-4CBC-BF7B-9F8C0C7B99EA}" destId="{BA9B0E36-5591-4A3C-B42B-A3C2FF3CD717}" srcOrd="2" destOrd="0" presId="urn:microsoft.com/office/officeart/2008/layout/NameandTitleOrganizationalChart"/>
    <dgm:cxn modelId="{E0DE6783-F0DC-4AD8-80C0-EA3DAB2B86B0}" type="presParOf" srcId="{47D033B0-7102-4409-B51A-61A7CDF55D6F}" destId="{BC9FEFF1-D79D-4D56-B4D0-71290BD15E6D}" srcOrd="2" destOrd="0" presId="urn:microsoft.com/office/officeart/2008/layout/NameandTitleOrganizationalChart"/>
    <dgm:cxn modelId="{9204CD22-FFCF-44CF-BE46-E74B279AC8B7}" type="presParOf" srcId="{19D4D423-60ED-4865-B1DC-CFCB7892D06A}" destId="{C222FC28-8712-4625-BE93-08B2A70112B0}" srcOrd="2" destOrd="0" presId="urn:microsoft.com/office/officeart/2008/layout/NameandTitleOrganizationalChart"/>
    <dgm:cxn modelId="{BC808992-FA46-4A67-899B-27F221A78CD3}" type="presParOf" srcId="{5E7143A4-8ACB-4590-A89B-8DF769AC3BEF}" destId="{2F1FFC17-D63D-45A2-877A-FDE7756086BD}" srcOrd="4" destOrd="0" presId="urn:microsoft.com/office/officeart/2008/layout/NameandTitleOrganizationalChart"/>
    <dgm:cxn modelId="{68A85A3A-4364-4BD1-8841-C6A668A41438}" type="presParOf" srcId="{5E7143A4-8ACB-4590-A89B-8DF769AC3BEF}" destId="{DA7529C8-F1B5-42A2-83B2-7933854FF92A}" srcOrd="5" destOrd="0" presId="urn:microsoft.com/office/officeart/2008/layout/NameandTitleOrganizationalChart"/>
    <dgm:cxn modelId="{DDBC494B-D50D-4F14-A121-A84FD3B93C0E}" type="presParOf" srcId="{DA7529C8-F1B5-42A2-83B2-7933854FF92A}" destId="{9AA94DC1-5192-4E25-92F5-A2BC6AD274FE}" srcOrd="0" destOrd="0" presId="urn:microsoft.com/office/officeart/2008/layout/NameandTitleOrganizationalChart"/>
    <dgm:cxn modelId="{3586F639-A615-472F-9197-B1FB2E8543F4}" type="presParOf" srcId="{9AA94DC1-5192-4E25-92F5-A2BC6AD274FE}" destId="{C77B6788-CEB8-47F3-958C-E8749871E263}" srcOrd="0" destOrd="0" presId="urn:microsoft.com/office/officeart/2008/layout/NameandTitleOrganizationalChart"/>
    <dgm:cxn modelId="{08AF1240-7047-4EFA-89DF-727AF7FCE49B}" type="presParOf" srcId="{9AA94DC1-5192-4E25-92F5-A2BC6AD274FE}" destId="{33C38DDF-3A63-4822-A692-6EFD14915B65}" srcOrd="1" destOrd="0" presId="urn:microsoft.com/office/officeart/2008/layout/NameandTitleOrganizationalChart"/>
    <dgm:cxn modelId="{0E6E9EEE-4568-4800-A19F-7F7538CC7EFD}" type="presParOf" srcId="{9AA94DC1-5192-4E25-92F5-A2BC6AD274FE}" destId="{D10AFA2F-E6C8-4180-88CD-10B3BC3F254C}" srcOrd="2" destOrd="0" presId="urn:microsoft.com/office/officeart/2008/layout/NameandTitleOrganizationalChart"/>
    <dgm:cxn modelId="{23318355-F035-46A1-8E37-C6BACFD65940}" type="presParOf" srcId="{DA7529C8-F1B5-42A2-83B2-7933854FF92A}" destId="{67991F47-D7F7-4724-9178-7BA94C86E966}" srcOrd="1" destOrd="0" presId="urn:microsoft.com/office/officeart/2008/layout/NameandTitleOrganizationalChart"/>
    <dgm:cxn modelId="{B67D4C3B-D1A0-42C6-AF1A-4689ED26DC78}" type="presParOf" srcId="{67991F47-D7F7-4724-9178-7BA94C86E966}" destId="{AABF351E-4EB0-4205-8EAA-97A94E2E8A9B}" srcOrd="0" destOrd="0" presId="urn:microsoft.com/office/officeart/2008/layout/NameandTitleOrganizationalChart"/>
    <dgm:cxn modelId="{AE8210EC-3541-4320-B0DE-82BB2AB53099}" type="presParOf" srcId="{67991F47-D7F7-4724-9178-7BA94C86E966}" destId="{31410DB5-2BEB-4031-8A60-EB3B82A27F5B}" srcOrd="1" destOrd="0" presId="urn:microsoft.com/office/officeart/2008/layout/NameandTitleOrganizationalChart"/>
    <dgm:cxn modelId="{30199243-3ECB-43F1-BF1B-F357C42367BC}" type="presParOf" srcId="{31410DB5-2BEB-4031-8A60-EB3B82A27F5B}" destId="{90DAA032-10F2-4608-AA45-EECC6E98FE67}" srcOrd="0" destOrd="0" presId="urn:microsoft.com/office/officeart/2008/layout/NameandTitleOrganizationalChart"/>
    <dgm:cxn modelId="{CDCC4038-2926-4764-B507-0A52F0A818C6}" type="presParOf" srcId="{90DAA032-10F2-4608-AA45-EECC6E98FE67}" destId="{947DD9E1-65EE-45E3-AA8E-D0137A055534}" srcOrd="0" destOrd="0" presId="urn:microsoft.com/office/officeart/2008/layout/NameandTitleOrganizationalChart"/>
    <dgm:cxn modelId="{278DE9F0-B0AE-400C-AF85-54848AB0EA51}" type="presParOf" srcId="{90DAA032-10F2-4608-AA45-EECC6E98FE67}" destId="{5A245F43-0DE5-402B-833F-62BC412CE327}" srcOrd="1" destOrd="0" presId="urn:microsoft.com/office/officeart/2008/layout/NameandTitleOrganizationalChart"/>
    <dgm:cxn modelId="{03D4B798-A192-4B65-98F3-BAA709214274}" type="presParOf" srcId="{90DAA032-10F2-4608-AA45-EECC6E98FE67}" destId="{ECA48B55-6343-4D0D-A620-0D691BD32EDE}" srcOrd="2" destOrd="0" presId="urn:microsoft.com/office/officeart/2008/layout/NameandTitleOrganizationalChart"/>
    <dgm:cxn modelId="{3F675D02-3E50-475E-AD2D-1A960CDF532E}" type="presParOf" srcId="{31410DB5-2BEB-4031-8A60-EB3B82A27F5B}" destId="{48C931E7-9334-47C4-A647-5054ADCE88CE}" srcOrd="1" destOrd="0" presId="urn:microsoft.com/office/officeart/2008/layout/NameandTitleOrganizationalChart"/>
    <dgm:cxn modelId="{0FE666CB-859E-476F-B25C-8CD2E3AAEA25}" type="presParOf" srcId="{48C931E7-9334-47C4-A647-5054ADCE88CE}" destId="{A74E2EE7-6F83-42A6-89CC-B24A8E199D05}" srcOrd="0" destOrd="0" presId="urn:microsoft.com/office/officeart/2008/layout/NameandTitleOrganizationalChart"/>
    <dgm:cxn modelId="{5E95085F-5999-4BCF-81A4-77238A0547A8}" type="presParOf" srcId="{48C931E7-9334-47C4-A647-5054ADCE88CE}" destId="{915A53D5-197C-46B9-91A3-0C5D6548D383}" srcOrd="1" destOrd="0" presId="urn:microsoft.com/office/officeart/2008/layout/NameandTitleOrganizationalChart"/>
    <dgm:cxn modelId="{407EDD84-2AAB-4A69-A4A5-8339A9810743}" type="presParOf" srcId="{915A53D5-197C-46B9-91A3-0C5D6548D383}" destId="{DAB3C2BD-70D3-474C-88DB-5995681CCA9F}" srcOrd="0" destOrd="0" presId="urn:microsoft.com/office/officeart/2008/layout/NameandTitleOrganizationalChart"/>
    <dgm:cxn modelId="{4EFD4A0C-9970-4987-A88C-04ADCB9F9ABA}" type="presParOf" srcId="{DAB3C2BD-70D3-474C-88DB-5995681CCA9F}" destId="{52240FB2-B40F-484B-8E7E-FAA21DA68EBB}" srcOrd="0" destOrd="0" presId="urn:microsoft.com/office/officeart/2008/layout/NameandTitleOrganizationalChart"/>
    <dgm:cxn modelId="{E3064190-AAD0-43FF-BAD1-5671EC3A206A}" type="presParOf" srcId="{DAB3C2BD-70D3-474C-88DB-5995681CCA9F}" destId="{2354ED2C-FD33-4C78-8489-CEF2C89601B6}" srcOrd="1" destOrd="0" presId="urn:microsoft.com/office/officeart/2008/layout/NameandTitleOrganizationalChart"/>
    <dgm:cxn modelId="{4D2036AE-BAA2-4C77-8359-B7F4C3F9E214}" type="presParOf" srcId="{DAB3C2BD-70D3-474C-88DB-5995681CCA9F}" destId="{C1BCA1DD-745A-494B-A02C-5CF1CD603E70}" srcOrd="2" destOrd="0" presId="urn:microsoft.com/office/officeart/2008/layout/NameandTitleOrganizationalChart"/>
    <dgm:cxn modelId="{6D08F25B-26E9-42D2-A347-DADFF3279703}" type="presParOf" srcId="{915A53D5-197C-46B9-91A3-0C5D6548D383}" destId="{C01C467C-10D2-40A9-8CD7-516272CCA9B9}" srcOrd="1" destOrd="0" presId="urn:microsoft.com/office/officeart/2008/layout/NameandTitleOrganizationalChart"/>
    <dgm:cxn modelId="{F2818717-024C-499F-ADD4-ACE7E56115B0}" type="presParOf" srcId="{C01C467C-10D2-40A9-8CD7-516272CCA9B9}" destId="{30D604A1-17EB-422B-B677-FB7D92832CB1}" srcOrd="0" destOrd="0" presId="urn:microsoft.com/office/officeart/2008/layout/NameandTitleOrganizationalChart"/>
    <dgm:cxn modelId="{E006D3FF-0FE5-4B8A-89CD-6246A83D34FA}" type="presParOf" srcId="{C01C467C-10D2-40A9-8CD7-516272CCA9B9}" destId="{871A06B6-F803-49D4-9853-912218ADCA19}" srcOrd="1" destOrd="0" presId="urn:microsoft.com/office/officeart/2008/layout/NameandTitleOrganizationalChart"/>
    <dgm:cxn modelId="{A09733AD-1EEA-443D-B54E-7DA69FA3393D}" type="presParOf" srcId="{871A06B6-F803-49D4-9853-912218ADCA19}" destId="{538DBC90-71C3-4850-9E8A-5C6A4BAD282F}" srcOrd="0" destOrd="0" presId="urn:microsoft.com/office/officeart/2008/layout/NameandTitleOrganizationalChart"/>
    <dgm:cxn modelId="{479C4CD0-1099-4530-A289-D870C026EEE8}" type="presParOf" srcId="{538DBC90-71C3-4850-9E8A-5C6A4BAD282F}" destId="{F34B5FFC-9416-42E7-8D45-D521A9494A94}" srcOrd="0" destOrd="0" presId="urn:microsoft.com/office/officeart/2008/layout/NameandTitleOrganizationalChart"/>
    <dgm:cxn modelId="{772E6112-8E55-4BA1-982F-3936C62197F0}" type="presParOf" srcId="{538DBC90-71C3-4850-9E8A-5C6A4BAD282F}" destId="{0DE5FD26-BB5E-420E-89BE-E0585D103442}" srcOrd="1" destOrd="0" presId="urn:microsoft.com/office/officeart/2008/layout/NameandTitleOrganizationalChart"/>
    <dgm:cxn modelId="{8599B83B-76EC-4FDC-87E2-97BED2ADF4C5}" type="presParOf" srcId="{538DBC90-71C3-4850-9E8A-5C6A4BAD282F}" destId="{9E6FBE5C-B8DD-479B-A251-BB8F14C358C1}" srcOrd="2" destOrd="0" presId="urn:microsoft.com/office/officeart/2008/layout/NameandTitleOrganizationalChart"/>
    <dgm:cxn modelId="{B5B6794B-4EBF-4880-BD2D-F9D266A3F2A0}" type="presParOf" srcId="{871A06B6-F803-49D4-9853-912218ADCA19}" destId="{2EB3B213-AFF3-4CC8-BAD8-FBDD857D59CB}" srcOrd="1" destOrd="0" presId="urn:microsoft.com/office/officeart/2008/layout/NameandTitleOrganizationalChart"/>
    <dgm:cxn modelId="{C68539DB-D3CB-40D9-A877-99938F66D586}" type="presParOf" srcId="{2EB3B213-AFF3-4CC8-BAD8-FBDD857D59CB}" destId="{924F94FE-A9F7-4C4A-91CC-FA0856667D20}" srcOrd="0" destOrd="0" presId="urn:microsoft.com/office/officeart/2008/layout/NameandTitleOrganizationalChart"/>
    <dgm:cxn modelId="{63DBFB3A-A936-493A-87B6-FF8DC9E7FADB}" type="presParOf" srcId="{2EB3B213-AFF3-4CC8-BAD8-FBDD857D59CB}" destId="{11D5F665-5E0C-4749-9D00-8009173F0DA6}" srcOrd="1" destOrd="0" presId="urn:microsoft.com/office/officeart/2008/layout/NameandTitleOrganizationalChart"/>
    <dgm:cxn modelId="{8D6BEB5F-97E5-41D4-BE0F-10778C95B3F1}" type="presParOf" srcId="{11D5F665-5E0C-4749-9D00-8009173F0DA6}" destId="{C15FB635-DC75-4063-8128-1453A9BDFF64}" srcOrd="0" destOrd="0" presId="urn:microsoft.com/office/officeart/2008/layout/NameandTitleOrganizationalChart"/>
    <dgm:cxn modelId="{D4DBD0BA-BA54-4080-AC10-57FBFE2C3519}" type="presParOf" srcId="{C15FB635-DC75-4063-8128-1453A9BDFF64}" destId="{482A70E4-BB0C-4D4A-9D35-2AFDA1EF584A}" srcOrd="0" destOrd="0" presId="urn:microsoft.com/office/officeart/2008/layout/NameandTitleOrganizationalChart"/>
    <dgm:cxn modelId="{16978756-C67B-4BC0-BC7D-7B0B174F96EA}" type="presParOf" srcId="{C15FB635-DC75-4063-8128-1453A9BDFF64}" destId="{249C2FA6-5FC7-4968-9DB8-73BFD81FF367}" srcOrd="1" destOrd="0" presId="urn:microsoft.com/office/officeart/2008/layout/NameandTitleOrganizationalChart"/>
    <dgm:cxn modelId="{4BF3FB59-979E-490C-A4BB-9E9E7DE704CB}" type="presParOf" srcId="{C15FB635-DC75-4063-8128-1453A9BDFF64}" destId="{EDA5B858-0DC9-4FB3-9BA5-4CAED05FD6C8}" srcOrd="2" destOrd="0" presId="urn:microsoft.com/office/officeart/2008/layout/NameandTitleOrganizationalChart"/>
    <dgm:cxn modelId="{82C290E9-2B87-48B1-9BAF-38B6344C4613}" type="presParOf" srcId="{11D5F665-5E0C-4749-9D00-8009173F0DA6}" destId="{B2700A52-D8D1-4041-9313-916EEDABF163}" srcOrd="1" destOrd="0" presId="urn:microsoft.com/office/officeart/2008/layout/NameandTitleOrganizationalChart"/>
    <dgm:cxn modelId="{A7B2D850-4D25-40C1-B2B0-B2BDC2EA3FB7}" type="presParOf" srcId="{11D5F665-5E0C-4749-9D00-8009173F0DA6}" destId="{1EAADC92-9ABC-4814-927B-C49948ABCB82}" srcOrd="2" destOrd="0" presId="urn:microsoft.com/office/officeart/2008/layout/NameandTitleOrganizationalChart"/>
    <dgm:cxn modelId="{820DBDBC-9CA6-46B8-B99D-0531D2FEBAB8}" type="presParOf" srcId="{871A06B6-F803-49D4-9853-912218ADCA19}" destId="{0D3E9F73-9C60-436D-824E-2579E18F9564}" srcOrd="2" destOrd="0" presId="urn:microsoft.com/office/officeart/2008/layout/NameandTitleOrganizationalChart"/>
    <dgm:cxn modelId="{48384D78-A30C-4C21-B827-EA92E3606E36}" type="presParOf" srcId="{915A53D5-197C-46B9-91A3-0C5D6548D383}" destId="{5BE0669C-DD13-4B19-9703-DC15FF205358}" srcOrd="2" destOrd="0" presId="urn:microsoft.com/office/officeart/2008/layout/NameandTitleOrganizationalChart"/>
    <dgm:cxn modelId="{88676542-E0A5-4EAC-810B-72D922D652DE}" type="presParOf" srcId="{31410DB5-2BEB-4031-8A60-EB3B82A27F5B}" destId="{7C1E3652-4FB0-4A41-9FD9-888D916ADF6C}" srcOrd="2" destOrd="0" presId="urn:microsoft.com/office/officeart/2008/layout/NameandTitleOrganizationalChart"/>
    <dgm:cxn modelId="{B0364CC5-07AA-4B31-AC66-3BFF28FC1276}" type="presParOf" srcId="{DA7529C8-F1B5-42A2-83B2-7933854FF92A}" destId="{1DBC922B-53EF-4CE5-A2FE-13DE9931424E}" srcOrd="2" destOrd="0" presId="urn:microsoft.com/office/officeart/2008/layout/NameandTitleOrganizationalChart"/>
    <dgm:cxn modelId="{8492CEA6-098D-4573-8459-27B0B9606F70}" type="presParOf" srcId="{5E7143A4-8ACB-4590-A89B-8DF769AC3BEF}" destId="{EEB1D1C4-DF66-41DC-8561-79DE6371FCDD}" srcOrd="6" destOrd="0" presId="urn:microsoft.com/office/officeart/2008/layout/NameandTitleOrganizationalChart"/>
    <dgm:cxn modelId="{9AC0C3C3-6B7B-47E0-B5D5-7434E2BA4557}" type="presParOf" srcId="{5E7143A4-8ACB-4590-A89B-8DF769AC3BEF}" destId="{62A22802-4982-4085-B2CE-6FA5CF2E3F24}" srcOrd="7" destOrd="0" presId="urn:microsoft.com/office/officeart/2008/layout/NameandTitleOrganizationalChart"/>
    <dgm:cxn modelId="{91677DE1-E0FB-4FD2-8575-C0CA5E9D79C4}" type="presParOf" srcId="{62A22802-4982-4085-B2CE-6FA5CF2E3F24}" destId="{7BF09127-2F6B-4B08-9CE5-CA43FC0901D2}" srcOrd="0" destOrd="0" presId="urn:microsoft.com/office/officeart/2008/layout/NameandTitleOrganizationalChart"/>
    <dgm:cxn modelId="{6AC00171-45A3-4D21-B481-775DF359A6F4}" type="presParOf" srcId="{7BF09127-2F6B-4B08-9CE5-CA43FC0901D2}" destId="{6801682D-8A62-4D27-B102-F7159103BD90}" srcOrd="0" destOrd="0" presId="urn:microsoft.com/office/officeart/2008/layout/NameandTitleOrganizationalChart"/>
    <dgm:cxn modelId="{4E63A023-C67C-443A-8A74-0B80742A2B11}" type="presParOf" srcId="{7BF09127-2F6B-4B08-9CE5-CA43FC0901D2}" destId="{88B6E726-C9BF-4ED6-B0FA-9C1BA2B74188}" srcOrd="1" destOrd="0" presId="urn:microsoft.com/office/officeart/2008/layout/NameandTitleOrganizationalChart"/>
    <dgm:cxn modelId="{94535771-DC0B-4E67-9B8C-013092178A46}" type="presParOf" srcId="{7BF09127-2F6B-4B08-9CE5-CA43FC0901D2}" destId="{17D4E15D-4998-4E3A-BE38-AC1DADA4A525}" srcOrd="2" destOrd="0" presId="urn:microsoft.com/office/officeart/2008/layout/NameandTitleOrganizationalChart"/>
    <dgm:cxn modelId="{B7BBF53F-2D58-42F3-AA9B-0314F01CE5AC}" type="presParOf" srcId="{62A22802-4982-4085-B2CE-6FA5CF2E3F24}" destId="{7C1725B9-E6D6-486E-BD57-274EA940387A}" srcOrd="1" destOrd="0" presId="urn:microsoft.com/office/officeart/2008/layout/NameandTitleOrganizationalChart"/>
    <dgm:cxn modelId="{C8D437AC-7276-47B1-9D5E-BBE5539CD396}" type="presParOf" srcId="{7C1725B9-E6D6-486E-BD57-274EA940387A}" destId="{39DC9FBE-3494-4F3E-A60E-9625ABC6D8BA}" srcOrd="0" destOrd="0" presId="urn:microsoft.com/office/officeart/2008/layout/NameandTitleOrganizationalChart"/>
    <dgm:cxn modelId="{1054A7E4-CE68-4AD9-8C15-15327F263BD7}" type="presParOf" srcId="{7C1725B9-E6D6-486E-BD57-274EA940387A}" destId="{76FD432A-4309-485D-A973-A4318455EFA5}" srcOrd="1" destOrd="0" presId="urn:microsoft.com/office/officeart/2008/layout/NameandTitleOrganizationalChart"/>
    <dgm:cxn modelId="{53BFCB76-085B-4CB3-91B2-7A26067FC4A9}" type="presParOf" srcId="{76FD432A-4309-485D-A973-A4318455EFA5}" destId="{428503E2-49E7-4842-8A09-8E33AEF7DC9B}" srcOrd="0" destOrd="0" presId="urn:microsoft.com/office/officeart/2008/layout/NameandTitleOrganizationalChart"/>
    <dgm:cxn modelId="{64B3985C-72F3-4E7F-8B1B-9999733101B1}" type="presParOf" srcId="{428503E2-49E7-4842-8A09-8E33AEF7DC9B}" destId="{1384DF1F-582D-4A91-9821-53FBE165DC1B}" srcOrd="0" destOrd="0" presId="urn:microsoft.com/office/officeart/2008/layout/NameandTitleOrganizationalChart"/>
    <dgm:cxn modelId="{2699C53C-F08A-4BBC-B078-B3F45BF62D11}" type="presParOf" srcId="{428503E2-49E7-4842-8A09-8E33AEF7DC9B}" destId="{369A1D47-19AD-43DE-A867-BA2D91A8B557}" srcOrd="1" destOrd="0" presId="urn:microsoft.com/office/officeart/2008/layout/NameandTitleOrganizationalChart"/>
    <dgm:cxn modelId="{C2C4DDD5-AD63-4EF9-BE7F-5B8E6D882CB6}" type="presParOf" srcId="{428503E2-49E7-4842-8A09-8E33AEF7DC9B}" destId="{60D95C19-E5EC-439F-B539-F5A49DC13030}" srcOrd="2" destOrd="0" presId="urn:microsoft.com/office/officeart/2008/layout/NameandTitleOrganizationalChart"/>
    <dgm:cxn modelId="{79C173B2-5D42-442D-898C-8C1662CD9E18}" type="presParOf" srcId="{76FD432A-4309-485D-A973-A4318455EFA5}" destId="{9F3CBD74-73C8-4B06-B539-3927E1EFAE49}" srcOrd="1" destOrd="0" presId="urn:microsoft.com/office/officeart/2008/layout/NameandTitleOrganizationalChart"/>
    <dgm:cxn modelId="{3F50F59C-6176-4DCF-9109-606FD21D19C1}" type="presParOf" srcId="{9F3CBD74-73C8-4B06-B539-3927E1EFAE49}" destId="{277C98A0-E6D8-4C5C-AD39-9AF045AE94ED}" srcOrd="0" destOrd="0" presId="urn:microsoft.com/office/officeart/2008/layout/NameandTitleOrganizationalChart"/>
    <dgm:cxn modelId="{0B2058FF-5259-48EF-9B6D-0B98A2AB4B74}" type="presParOf" srcId="{9F3CBD74-73C8-4B06-B539-3927E1EFAE49}" destId="{1ED7FE11-3B1F-4D34-9E09-E040E95B300B}" srcOrd="1" destOrd="0" presId="urn:microsoft.com/office/officeart/2008/layout/NameandTitleOrganizationalChart"/>
    <dgm:cxn modelId="{3205206D-86B4-436B-82A1-A8966119FE88}" type="presParOf" srcId="{1ED7FE11-3B1F-4D34-9E09-E040E95B300B}" destId="{BD24A897-C2F4-456A-B2D2-8D30A7B346D3}" srcOrd="0" destOrd="0" presId="urn:microsoft.com/office/officeart/2008/layout/NameandTitleOrganizationalChart"/>
    <dgm:cxn modelId="{5B79543C-5D45-4E79-9960-FA37DC805AA9}" type="presParOf" srcId="{BD24A897-C2F4-456A-B2D2-8D30A7B346D3}" destId="{9737952D-A09A-4CDC-9A6E-2A5B5B83D04D}" srcOrd="0" destOrd="0" presId="urn:microsoft.com/office/officeart/2008/layout/NameandTitleOrganizationalChart"/>
    <dgm:cxn modelId="{41D7FC46-3BF5-43FC-94A6-9B9F0D6BB37E}" type="presParOf" srcId="{BD24A897-C2F4-456A-B2D2-8D30A7B346D3}" destId="{D32B1366-CA87-48C5-9620-A36476C3B071}" srcOrd="1" destOrd="0" presId="urn:microsoft.com/office/officeart/2008/layout/NameandTitleOrganizationalChart"/>
    <dgm:cxn modelId="{1E831133-932B-42DC-B4F1-CC75BBE65E79}" type="presParOf" srcId="{BD24A897-C2F4-456A-B2D2-8D30A7B346D3}" destId="{A12B3287-CE94-4242-B676-D1B23BBACD0E}" srcOrd="2" destOrd="0" presId="urn:microsoft.com/office/officeart/2008/layout/NameandTitleOrganizationalChart"/>
    <dgm:cxn modelId="{F5C799F3-FDED-4553-90FB-3A4C04F718E9}" type="presParOf" srcId="{1ED7FE11-3B1F-4D34-9E09-E040E95B300B}" destId="{1726F481-99FF-40C1-81C5-84AE1DA8C7B4}" srcOrd="1" destOrd="0" presId="urn:microsoft.com/office/officeart/2008/layout/NameandTitleOrganizationalChart"/>
    <dgm:cxn modelId="{B4999B7F-C272-4E16-9D31-EBB9A11BAA7F}" type="presParOf" srcId="{1726F481-99FF-40C1-81C5-84AE1DA8C7B4}" destId="{204C478F-96C2-4945-8082-E28E37C96BBE}" srcOrd="0" destOrd="0" presId="urn:microsoft.com/office/officeart/2008/layout/NameandTitleOrganizationalChart"/>
    <dgm:cxn modelId="{89E1C1DF-66B3-4806-8B25-2999EEA5EEC2}" type="presParOf" srcId="{1726F481-99FF-40C1-81C5-84AE1DA8C7B4}" destId="{3287AEE3-6329-41BB-9BB4-81716EECD8D3}" srcOrd="1" destOrd="0" presId="urn:microsoft.com/office/officeart/2008/layout/NameandTitleOrganizationalChart"/>
    <dgm:cxn modelId="{8BD8EC3C-9F99-4DD5-9112-C6293F38028D}" type="presParOf" srcId="{3287AEE3-6329-41BB-9BB4-81716EECD8D3}" destId="{BEA10D85-9765-46BF-B9BD-D017D3A61B1E}" srcOrd="0" destOrd="0" presId="urn:microsoft.com/office/officeart/2008/layout/NameandTitleOrganizationalChart"/>
    <dgm:cxn modelId="{41578961-D2C9-4DF7-8DBB-CEF98B21012E}" type="presParOf" srcId="{BEA10D85-9765-46BF-B9BD-D017D3A61B1E}" destId="{7BF93C75-813F-438C-869B-66451CB4408C}" srcOrd="0" destOrd="0" presId="urn:microsoft.com/office/officeart/2008/layout/NameandTitleOrganizationalChart"/>
    <dgm:cxn modelId="{EA0974F1-CE76-4148-86CA-74D9DC441197}" type="presParOf" srcId="{BEA10D85-9765-46BF-B9BD-D017D3A61B1E}" destId="{01C88339-CDA6-47F6-9503-51C239A3D48F}" srcOrd="1" destOrd="0" presId="urn:microsoft.com/office/officeart/2008/layout/NameandTitleOrganizationalChart"/>
    <dgm:cxn modelId="{185CB708-2CF1-4FE2-B53A-338B6B4E1C0F}" type="presParOf" srcId="{BEA10D85-9765-46BF-B9BD-D017D3A61B1E}" destId="{F6BDC168-0A35-4073-BF28-450E17A18684}" srcOrd="2" destOrd="0" presId="urn:microsoft.com/office/officeart/2008/layout/NameandTitleOrganizationalChart"/>
    <dgm:cxn modelId="{E58122C7-89A1-4556-B3CF-32B40DFAA16F}" type="presParOf" srcId="{3287AEE3-6329-41BB-9BB4-81716EECD8D3}" destId="{6C06A1A9-2E82-4D3C-BCFF-4C4AED496885}" srcOrd="1" destOrd="0" presId="urn:microsoft.com/office/officeart/2008/layout/NameandTitleOrganizationalChart"/>
    <dgm:cxn modelId="{E4309E18-01C7-4E54-8614-EB2A0EEBB42F}" type="presParOf" srcId="{6C06A1A9-2E82-4D3C-BCFF-4C4AED496885}" destId="{F62A1EBE-6D98-4128-BA44-796076ECAFE1}" srcOrd="0" destOrd="0" presId="urn:microsoft.com/office/officeart/2008/layout/NameandTitleOrganizationalChart"/>
    <dgm:cxn modelId="{98BC09EF-E32F-49E6-9EE4-8C43917F9D2B}" type="presParOf" srcId="{6C06A1A9-2E82-4D3C-BCFF-4C4AED496885}" destId="{860712EA-681A-458C-B004-783719919708}" srcOrd="1" destOrd="0" presId="urn:microsoft.com/office/officeart/2008/layout/NameandTitleOrganizationalChart"/>
    <dgm:cxn modelId="{748C0727-42F7-4A64-992C-A7B94072896D}" type="presParOf" srcId="{860712EA-681A-458C-B004-783719919708}" destId="{253FBA50-D5BD-472C-9834-88CAC11160A2}" srcOrd="0" destOrd="0" presId="urn:microsoft.com/office/officeart/2008/layout/NameandTitleOrganizationalChart"/>
    <dgm:cxn modelId="{3530B728-80FA-4CF0-A495-9C6AE7639A31}" type="presParOf" srcId="{253FBA50-D5BD-472C-9834-88CAC11160A2}" destId="{9DBF2637-2CF7-47CA-A445-E72D9AB49CD8}" srcOrd="0" destOrd="0" presId="urn:microsoft.com/office/officeart/2008/layout/NameandTitleOrganizationalChart"/>
    <dgm:cxn modelId="{EC057813-E19A-46DC-AAC5-728306797DE9}" type="presParOf" srcId="{253FBA50-D5BD-472C-9834-88CAC11160A2}" destId="{54705187-1510-4CD5-AF78-3A6586D9DF86}" srcOrd="1" destOrd="0" presId="urn:microsoft.com/office/officeart/2008/layout/NameandTitleOrganizationalChart"/>
    <dgm:cxn modelId="{388F3B2E-DFE0-4280-BCF5-D846AF1852D7}" type="presParOf" srcId="{253FBA50-D5BD-472C-9834-88CAC11160A2}" destId="{F04AAF8C-0637-4AC3-89A9-7BDE3D959827}" srcOrd="2" destOrd="0" presId="urn:microsoft.com/office/officeart/2008/layout/NameandTitleOrganizationalChart"/>
    <dgm:cxn modelId="{D52AF430-19EB-4092-9124-E265EE3215E0}" type="presParOf" srcId="{860712EA-681A-458C-B004-783719919708}" destId="{C871E517-FF16-4FB3-B475-20B3EA301C53}" srcOrd="1" destOrd="0" presId="urn:microsoft.com/office/officeart/2008/layout/NameandTitleOrganizationalChart"/>
    <dgm:cxn modelId="{623D914E-0BDF-474E-93B3-1973E26F25BD}" type="presParOf" srcId="{860712EA-681A-458C-B004-783719919708}" destId="{91A915BD-F5E5-4F39-9DF0-AED46CC5F3D9}" srcOrd="2" destOrd="0" presId="urn:microsoft.com/office/officeart/2008/layout/NameandTitleOrganizationalChart"/>
    <dgm:cxn modelId="{42C2A074-CA78-43A6-B632-F52F7C215C34}" type="presParOf" srcId="{3287AEE3-6329-41BB-9BB4-81716EECD8D3}" destId="{7FF6981D-A503-4623-8146-D2467F1916FA}" srcOrd="2" destOrd="0" presId="urn:microsoft.com/office/officeart/2008/layout/NameandTitleOrganizationalChart"/>
    <dgm:cxn modelId="{89096234-6D13-48C9-987B-1765E02EFC21}" type="presParOf" srcId="{1ED7FE11-3B1F-4D34-9E09-E040E95B300B}" destId="{7613D06E-2800-47A8-8707-2AFD5B0F11A2}" srcOrd="2" destOrd="0" presId="urn:microsoft.com/office/officeart/2008/layout/NameandTitleOrganizationalChart"/>
    <dgm:cxn modelId="{0ABE037C-0161-445C-B208-67F17F152A74}" type="presParOf" srcId="{76FD432A-4309-485D-A973-A4318455EFA5}" destId="{3E479DEC-66D7-4700-A738-C0EE9D7FC401}" srcOrd="2" destOrd="0" presId="urn:microsoft.com/office/officeart/2008/layout/NameandTitleOrganizationalChart"/>
    <dgm:cxn modelId="{462565F0-BC7E-43A6-818C-3E37B207307E}" type="presParOf" srcId="{62A22802-4982-4085-B2CE-6FA5CF2E3F24}" destId="{D038BFA8-2687-4437-9D19-8C183600BA10}" srcOrd="2" destOrd="0" presId="urn:microsoft.com/office/officeart/2008/layout/NameandTitleOrganizationalChart"/>
    <dgm:cxn modelId="{8B12C823-6A04-482E-B486-7FB3CBCA650D}" type="presParOf" srcId="{5E7143A4-8ACB-4590-A89B-8DF769AC3BEF}" destId="{79A05827-FA4B-45DB-96BC-1D9892E61144}" srcOrd="8" destOrd="0" presId="urn:microsoft.com/office/officeart/2008/layout/NameandTitleOrganizationalChart"/>
    <dgm:cxn modelId="{E734D457-EA99-4DAF-B31B-15DA5A1D039C}" type="presParOf" srcId="{5E7143A4-8ACB-4590-A89B-8DF769AC3BEF}" destId="{94741DF9-3202-4197-AB75-E269C68A018E}" srcOrd="9" destOrd="0" presId="urn:microsoft.com/office/officeart/2008/layout/NameandTitleOrganizationalChart"/>
    <dgm:cxn modelId="{93A41D60-044A-410B-B43C-3331F055AFC9}" type="presParOf" srcId="{94741DF9-3202-4197-AB75-E269C68A018E}" destId="{F4A30FFC-FB01-4FE7-8B58-203DDFAE039D}" srcOrd="0" destOrd="0" presId="urn:microsoft.com/office/officeart/2008/layout/NameandTitleOrganizationalChart"/>
    <dgm:cxn modelId="{07807F2D-092A-45B5-8ACD-85FF89E16E9E}" type="presParOf" srcId="{F4A30FFC-FB01-4FE7-8B58-203DDFAE039D}" destId="{72E79FA8-6D1B-4DF3-B48F-AA78416E6263}" srcOrd="0" destOrd="0" presId="urn:microsoft.com/office/officeart/2008/layout/NameandTitleOrganizationalChart"/>
    <dgm:cxn modelId="{5F3409E5-6564-4390-99C2-8DD3E9BBDFE2}" type="presParOf" srcId="{F4A30FFC-FB01-4FE7-8B58-203DDFAE039D}" destId="{2CAFE2B2-EB8F-4840-94A9-A96914B32B46}" srcOrd="1" destOrd="0" presId="urn:microsoft.com/office/officeart/2008/layout/NameandTitleOrganizationalChart"/>
    <dgm:cxn modelId="{5007683E-23A8-48D5-8918-5589B5BB4E07}" type="presParOf" srcId="{F4A30FFC-FB01-4FE7-8B58-203DDFAE039D}" destId="{81A0D234-8C6B-4CA5-96F7-AE6698304B27}" srcOrd="2" destOrd="0" presId="urn:microsoft.com/office/officeart/2008/layout/NameandTitleOrganizationalChart"/>
    <dgm:cxn modelId="{0A36A097-CF5A-4BDD-AF1A-FC1B1E9EB418}" type="presParOf" srcId="{94741DF9-3202-4197-AB75-E269C68A018E}" destId="{38D677D4-F899-4D55-AFBC-AC14B517751D}" srcOrd="1" destOrd="0" presId="urn:microsoft.com/office/officeart/2008/layout/NameandTitleOrganizationalChart"/>
    <dgm:cxn modelId="{F1C3F735-B099-46FA-A7C5-86CCC272B731}" type="presParOf" srcId="{94741DF9-3202-4197-AB75-E269C68A018E}" destId="{D6759CBF-3217-4DA9-9ED1-5C6086A997B8}" srcOrd="2" destOrd="0" presId="urn:microsoft.com/office/officeart/2008/layout/NameandTitleOrganizationalChart"/>
    <dgm:cxn modelId="{72AC2CE7-67D1-4C26-90BE-EA795E4CC44E}" type="presParOf" srcId="{E9DD0F60-84A0-48DE-895C-8C499FB418EE}" destId="{936640D8-9806-45D9-8A25-D1FE6E61E436}" srcOrd="2" destOrd="0" presId="urn:microsoft.com/office/officeart/2008/layout/NameandTitleOrganizationalChart"/>
    <dgm:cxn modelId="{C26DE3E6-C95A-43CF-841E-2AE7018EA3D2}" type="presParOf" srcId="{936640D8-9806-45D9-8A25-D1FE6E61E436}" destId="{D19B7D3E-3DD1-4F9A-A016-5F49FDD52260}" srcOrd="0" destOrd="0" presId="urn:microsoft.com/office/officeart/2008/layout/NameandTitleOrganizationalChart"/>
    <dgm:cxn modelId="{273CDB09-63EF-4414-9996-B6E80EFB6B83}" type="presParOf" srcId="{936640D8-9806-45D9-8A25-D1FE6E61E436}" destId="{64A53840-2BE3-4C9B-BB09-EEC3D50DE1C2}" srcOrd="1" destOrd="0" presId="urn:microsoft.com/office/officeart/2008/layout/NameandTitleOrganizationalChart"/>
    <dgm:cxn modelId="{E17076A7-76C4-4BF1-8FFF-DD1DA97CE5DF}" type="presParOf" srcId="{64A53840-2BE3-4C9B-BB09-EEC3D50DE1C2}" destId="{3234BEF2-982B-41BB-9DCB-DFC21F7B2AF3}" srcOrd="0" destOrd="0" presId="urn:microsoft.com/office/officeart/2008/layout/NameandTitleOrganizationalChart"/>
    <dgm:cxn modelId="{052910A6-8B11-4E8D-A470-530AC889FA25}" type="presParOf" srcId="{3234BEF2-982B-41BB-9DCB-DFC21F7B2AF3}" destId="{BA1853B0-83A8-4AFD-A930-92C8CA1D9681}" srcOrd="0" destOrd="0" presId="urn:microsoft.com/office/officeart/2008/layout/NameandTitleOrganizationalChart"/>
    <dgm:cxn modelId="{9F8282B5-8F8F-4BEF-8D99-A4CC891DAFE4}" type="presParOf" srcId="{3234BEF2-982B-41BB-9DCB-DFC21F7B2AF3}" destId="{AC565650-B27F-42E8-B138-14D0D7D90FA3}" srcOrd="1" destOrd="0" presId="urn:microsoft.com/office/officeart/2008/layout/NameandTitleOrganizationalChart"/>
    <dgm:cxn modelId="{99522888-BEC1-4D81-A749-DC853F1EAFD6}" type="presParOf" srcId="{3234BEF2-982B-41BB-9DCB-DFC21F7B2AF3}" destId="{15513C21-839E-471C-B095-4A262F355DE0}" srcOrd="2" destOrd="0" presId="urn:microsoft.com/office/officeart/2008/layout/NameandTitleOrganizationalChart"/>
    <dgm:cxn modelId="{92530D16-58F4-44D7-9B2C-3ED6266EC075}" type="presParOf" srcId="{64A53840-2BE3-4C9B-BB09-EEC3D50DE1C2}" destId="{D4513B1D-CA66-4CFE-B05D-621ABCD92B4E}" srcOrd="1" destOrd="0" presId="urn:microsoft.com/office/officeart/2008/layout/NameandTitleOrganizationalChart"/>
    <dgm:cxn modelId="{F899F5C5-FFF5-4E8E-8F77-2C3516B37DC2}" type="presParOf" srcId="{64A53840-2BE3-4C9B-BB09-EEC3D50DE1C2}" destId="{4EEA7AE6-CBD7-4B31-8A65-E31FC89FD3B6}" srcOrd="2" destOrd="0" presId="urn:microsoft.com/office/officeart/2008/layout/NameandTitleOrganizationalChart"/>
    <dgm:cxn modelId="{1657FF64-DF3B-4F28-86E7-A6EE36C138BA}" type="presParOf" srcId="{936640D8-9806-45D9-8A25-D1FE6E61E436}" destId="{C6FEAACB-D593-4CE8-AADC-C2F5A11BC298}" srcOrd="2" destOrd="0" presId="urn:microsoft.com/office/officeart/2008/layout/NameandTitleOrganizationalChart"/>
    <dgm:cxn modelId="{1BC9DA17-69AC-4498-8145-5EE61C9D44B7}" type="presParOf" srcId="{936640D8-9806-45D9-8A25-D1FE6E61E436}" destId="{2F4A867D-35BE-404D-B752-B59DCD99618D}" srcOrd="3" destOrd="0" presId="urn:microsoft.com/office/officeart/2008/layout/NameandTitleOrganizationalChart"/>
    <dgm:cxn modelId="{8F7FEF04-5132-4469-86E1-68B1D535B54C}" type="presParOf" srcId="{2F4A867D-35BE-404D-B752-B59DCD99618D}" destId="{61FE9636-18E9-4501-961F-4D95C9C86099}" srcOrd="0" destOrd="0" presId="urn:microsoft.com/office/officeart/2008/layout/NameandTitleOrganizationalChart"/>
    <dgm:cxn modelId="{6ECDA8C8-398B-43EA-9A2E-A1D998B9EA3B}" type="presParOf" srcId="{61FE9636-18E9-4501-961F-4D95C9C86099}" destId="{B16B249A-FBCB-4FA2-897D-47718B3772F4}" srcOrd="0" destOrd="0" presId="urn:microsoft.com/office/officeart/2008/layout/NameandTitleOrganizationalChart"/>
    <dgm:cxn modelId="{38F363F8-3C1A-4C44-BCD5-47A157643EBF}" type="presParOf" srcId="{61FE9636-18E9-4501-961F-4D95C9C86099}" destId="{A66FDFB1-12A7-4C77-AC55-4D27DEBF3411}" srcOrd="1" destOrd="0" presId="urn:microsoft.com/office/officeart/2008/layout/NameandTitleOrganizationalChart"/>
    <dgm:cxn modelId="{224BFB15-8A23-44E7-84F0-D75F11C51123}" type="presParOf" srcId="{61FE9636-18E9-4501-961F-4D95C9C86099}" destId="{80BE568C-1B1F-4FCC-ADD7-D0384916AA38}" srcOrd="2" destOrd="0" presId="urn:microsoft.com/office/officeart/2008/layout/NameandTitleOrganizationalChart"/>
    <dgm:cxn modelId="{2DC28865-3771-423A-9D3D-ABB0FC779F32}" type="presParOf" srcId="{2F4A867D-35BE-404D-B752-B59DCD99618D}" destId="{A8EDAADB-4765-441F-9665-6B8BCBEC191D}" srcOrd="1" destOrd="0" presId="urn:microsoft.com/office/officeart/2008/layout/NameandTitleOrganizationalChart"/>
    <dgm:cxn modelId="{1DD39025-7375-458F-9191-0BA58F61DFB1}" type="presParOf" srcId="{2F4A867D-35BE-404D-B752-B59DCD99618D}" destId="{32B2B7D8-F238-4503-86FC-4FBA74707BE5}" srcOrd="2" destOrd="0" presId="urn:microsoft.com/office/officeart/2008/layout/NameandTitleOrganizationalChart"/>
    <dgm:cxn modelId="{A0C417F7-982E-42A5-8311-73B0AD43FDF7}" type="presParOf" srcId="{D4FD5C45-A309-4697-8ACE-A28E5F91073E}" destId="{55E6162E-D699-46A2-8531-9BB1B43B1305}"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E3FA3E-FC55-4C8F-B7F7-83400BB69512}"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749CDC62-8F56-45BA-BBF8-BA172D9FA518}">
      <dgm:prSet phldrT="[Text]" custT="1"/>
      <dgm:spPr>
        <a:xfrm>
          <a:off x="3826818" y="477388"/>
          <a:ext cx="620182" cy="321103"/>
        </a:xfrm>
      </dgm:spPr>
      <dgm:t>
        <a:bodyPr/>
        <a:lstStyle/>
        <a:p>
          <a:r>
            <a:rPr lang="en-US" sz="700" dirty="0" smtClean="0">
              <a:solidFill>
                <a:schemeClr val="tx1"/>
              </a:solidFill>
            </a:rPr>
            <a:t>Technology Delivery</a:t>
          </a:r>
          <a:endParaRPr lang="en-US" sz="700" dirty="0">
            <a:solidFill>
              <a:schemeClr val="tx1"/>
            </a:solidFill>
          </a:endParaRPr>
        </a:p>
      </dgm:t>
    </dgm:pt>
    <dgm:pt modelId="{66B24AD3-9A0A-4920-BE91-1A4330300EE9}" type="parTrans" cxnId="{4FD08BDE-88CC-4121-BFC1-C65D4CA91E65}">
      <dgm:prSet/>
      <dgm:spPr/>
      <dgm:t>
        <a:bodyPr/>
        <a:lstStyle/>
        <a:p>
          <a:endParaRPr lang="en-US" sz="700">
            <a:solidFill>
              <a:schemeClr val="tx1"/>
            </a:solidFill>
          </a:endParaRPr>
        </a:p>
      </dgm:t>
    </dgm:pt>
    <dgm:pt modelId="{01C2BBD0-3A65-45A9-BF73-1EDFFAA8687B}" type="sibTrans" cxnId="{4FD08BDE-88CC-4121-BFC1-C65D4CA91E65}">
      <dgm:prSet custT="1"/>
      <dgm:spPr>
        <a:xfrm>
          <a:off x="3950854" y="727135"/>
          <a:ext cx="558164" cy="107034"/>
        </a:xfrm>
      </dgm:spPr>
      <dgm:t>
        <a:bodyPr/>
        <a:lstStyle/>
        <a:p>
          <a:r>
            <a:rPr lang="en-US" sz="700" smtClean="0">
              <a:solidFill>
                <a:schemeClr val="tx1"/>
              </a:solidFill>
            </a:rPr>
            <a:t>Nigel Carroll</a:t>
          </a:r>
          <a:endParaRPr lang="en-US" sz="700" dirty="0">
            <a:solidFill>
              <a:schemeClr val="tx1"/>
            </a:solidFill>
          </a:endParaRPr>
        </a:p>
      </dgm:t>
    </dgm:pt>
    <dgm:pt modelId="{780352AF-375F-47C2-9725-76B9271B8A84}">
      <dgm:prSet phldrT="[Text]" custT="1"/>
      <dgm:spPr>
        <a:xfrm>
          <a:off x="5906942" y="984018"/>
          <a:ext cx="620182" cy="321103"/>
        </a:xfrm>
      </dgm:spPr>
      <dgm:t>
        <a:bodyPr/>
        <a:lstStyle/>
        <a:p>
          <a:r>
            <a:rPr lang="en-US" sz="700" dirty="0" smtClean="0">
              <a:solidFill>
                <a:schemeClr val="tx1"/>
              </a:solidFill>
            </a:rPr>
            <a:t>CISO &amp; Platform      Delivery</a:t>
          </a:r>
          <a:endParaRPr lang="en-US" sz="700" dirty="0">
            <a:solidFill>
              <a:schemeClr val="tx1"/>
            </a:solidFill>
          </a:endParaRPr>
        </a:p>
      </dgm:t>
    </dgm:pt>
    <dgm:pt modelId="{6A2D444B-685B-4EE7-B474-E1413306B2B2}" type="parTrans" cxnId="{76204F8E-4AB1-4519-988D-E735902A13A9}">
      <dgm:prSet/>
      <dgm:spPr>
        <a:xfrm>
          <a:off x="4136909" y="798492"/>
          <a:ext cx="2080123" cy="185526"/>
        </a:xfrm>
      </dgm:spPr>
      <dgm:t>
        <a:bodyPr/>
        <a:lstStyle/>
        <a:p>
          <a:endParaRPr lang="en-US" sz="700">
            <a:solidFill>
              <a:schemeClr val="tx1"/>
            </a:solidFill>
          </a:endParaRPr>
        </a:p>
      </dgm:t>
    </dgm:pt>
    <dgm:pt modelId="{6B1145B7-8BBF-40A2-9962-D771CD0DEA78}" type="sibTrans" cxnId="{76204F8E-4AB1-4519-988D-E735902A13A9}">
      <dgm:prSet custT="1"/>
      <dgm:spPr>
        <a:xfrm>
          <a:off x="6030978" y="1233765"/>
          <a:ext cx="558164" cy="107034"/>
        </a:xfrm>
      </dgm:spPr>
      <dgm:t>
        <a:bodyPr/>
        <a:lstStyle/>
        <a:p>
          <a:r>
            <a:rPr lang="en-US" sz="700" smtClean="0">
              <a:solidFill>
                <a:schemeClr val="tx1"/>
              </a:solidFill>
            </a:rPr>
            <a:t>Alun McGlinchy</a:t>
          </a:r>
          <a:endParaRPr lang="en-US" sz="700" dirty="0">
            <a:solidFill>
              <a:schemeClr val="tx1"/>
            </a:solidFill>
          </a:endParaRPr>
        </a:p>
      </dgm:t>
    </dgm:pt>
    <dgm:pt modelId="{960D77B3-C133-4BD3-A7EA-5F75EAD9503A}">
      <dgm:prSet phldrT="[Text]" custT="1"/>
      <dgm:spPr>
        <a:xfrm>
          <a:off x="4242843" y="1490648"/>
          <a:ext cx="620182" cy="321103"/>
        </a:xfrm>
      </dgm:spPr>
      <dgm:t>
        <a:bodyPr/>
        <a:lstStyle/>
        <a:p>
          <a:r>
            <a:rPr lang="en-US" sz="700" dirty="0" smtClean="0">
              <a:solidFill>
                <a:schemeClr val="tx1"/>
              </a:solidFill>
            </a:rPr>
            <a:t>Corporate </a:t>
          </a:r>
        </a:p>
        <a:p>
          <a:r>
            <a:rPr lang="en-US" sz="700" dirty="0" smtClean="0">
              <a:solidFill>
                <a:schemeClr val="tx1"/>
              </a:solidFill>
            </a:rPr>
            <a:t>Systems</a:t>
          </a:r>
          <a:endParaRPr lang="en-US" sz="700" dirty="0">
            <a:solidFill>
              <a:schemeClr val="tx1"/>
            </a:solidFill>
          </a:endParaRPr>
        </a:p>
      </dgm:t>
    </dgm:pt>
    <dgm:pt modelId="{18FB6E6A-2AE3-401D-B99F-F7096BFFACD2}" type="parTrans" cxnId="{E429FE21-04D7-4915-8D0B-C470BB1A934E}">
      <dgm:prSet/>
      <dgm:spPr>
        <a:xfrm>
          <a:off x="4552934" y="1305121"/>
          <a:ext cx="1664098" cy="185526"/>
        </a:xfrm>
      </dgm:spPr>
      <dgm:t>
        <a:bodyPr/>
        <a:lstStyle/>
        <a:p>
          <a:endParaRPr lang="en-US" sz="700">
            <a:solidFill>
              <a:schemeClr val="tx1"/>
            </a:solidFill>
          </a:endParaRPr>
        </a:p>
      </dgm:t>
    </dgm:pt>
    <dgm:pt modelId="{2971DD60-013C-437A-AE31-FB3DAAF18252}" type="sibTrans" cxnId="{E429FE21-04D7-4915-8D0B-C470BB1A934E}">
      <dgm:prSet custT="1"/>
      <dgm:spPr>
        <a:xfrm>
          <a:off x="4366879" y="1740395"/>
          <a:ext cx="558164" cy="107034"/>
        </a:xfrm>
      </dgm:spPr>
      <dgm:t>
        <a:bodyPr/>
        <a:lstStyle/>
        <a:p>
          <a:r>
            <a:rPr lang="en-US" sz="700" smtClean="0">
              <a:solidFill>
                <a:schemeClr val="tx1"/>
              </a:solidFill>
            </a:rPr>
            <a:t>Tom Ballantyne</a:t>
          </a:r>
          <a:endParaRPr lang="en-US" sz="700" dirty="0">
            <a:solidFill>
              <a:schemeClr val="tx1"/>
            </a:solidFill>
          </a:endParaRPr>
        </a:p>
      </dgm:t>
    </dgm:pt>
    <dgm:pt modelId="{37EBBB7F-2C7F-4325-8E9A-C160AFD6852A}">
      <dgm:prSet phldrT="[Text]" custT="1"/>
      <dgm:spPr>
        <a:xfrm>
          <a:off x="6738991" y="1490648"/>
          <a:ext cx="620182" cy="321103"/>
        </a:xfrm>
      </dgm:spPr>
      <dgm:t>
        <a:bodyPr/>
        <a:lstStyle/>
        <a:p>
          <a:r>
            <a:rPr lang="en-US" sz="700" dirty="0" smtClean="0">
              <a:solidFill>
                <a:schemeClr val="tx1"/>
              </a:solidFill>
            </a:rPr>
            <a:t>Quality  </a:t>
          </a:r>
        </a:p>
        <a:p>
          <a:r>
            <a:rPr lang="en-US" sz="700" dirty="0" smtClean="0">
              <a:solidFill>
                <a:schemeClr val="tx1"/>
              </a:solidFill>
            </a:rPr>
            <a:t>&amp; Utilities</a:t>
          </a:r>
          <a:endParaRPr lang="en-US" sz="700" dirty="0">
            <a:solidFill>
              <a:schemeClr val="tx1"/>
            </a:solidFill>
          </a:endParaRPr>
        </a:p>
      </dgm:t>
    </dgm:pt>
    <dgm:pt modelId="{4C0CA0E7-949D-4E18-837B-4A3C71948214}" type="parTrans" cxnId="{22E1DE43-EAF3-4A7C-9F88-00FF4B199A80}">
      <dgm:prSet/>
      <dgm:spPr>
        <a:xfrm>
          <a:off x="6217033" y="1305121"/>
          <a:ext cx="832049" cy="185526"/>
        </a:xfrm>
      </dgm:spPr>
      <dgm:t>
        <a:bodyPr/>
        <a:lstStyle/>
        <a:p>
          <a:endParaRPr lang="en-US" sz="700">
            <a:solidFill>
              <a:schemeClr val="tx1"/>
            </a:solidFill>
          </a:endParaRPr>
        </a:p>
      </dgm:t>
    </dgm:pt>
    <dgm:pt modelId="{8A842159-4746-4F9D-8379-F67B5CCECB10}" type="sibTrans" cxnId="{22E1DE43-EAF3-4A7C-9F88-00FF4B199A80}">
      <dgm:prSet custT="1"/>
      <dgm:spPr>
        <a:xfrm>
          <a:off x="6863028" y="1740395"/>
          <a:ext cx="558164" cy="107034"/>
        </a:xfrm>
      </dgm:spPr>
      <dgm:t>
        <a:bodyPr/>
        <a:lstStyle/>
        <a:p>
          <a:r>
            <a:rPr lang="en-US" sz="700" dirty="0" smtClean="0">
              <a:solidFill>
                <a:schemeClr val="tx1"/>
              </a:solidFill>
            </a:rPr>
            <a:t>P </a:t>
          </a:r>
          <a:r>
            <a:rPr lang="en-US" sz="700" dirty="0" err="1" smtClean="0">
              <a:solidFill>
                <a:schemeClr val="tx1"/>
              </a:solidFill>
            </a:rPr>
            <a:t>Bruning</a:t>
          </a:r>
          <a:r>
            <a:rPr lang="en-US" sz="700" dirty="0" smtClean="0">
              <a:solidFill>
                <a:schemeClr val="tx1"/>
              </a:solidFill>
            </a:rPr>
            <a:t> (I)</a:t>
          </a:r>
          <a:endParaRPr lang="en-US" sz="700" dirty="0">
            <a:solidFill>
              <a:schemeClr val="tx1"/>
            </a:solidFill>
          </a:endParaRPr>
        </a:p>
      </dgm:t>
    </dgm:pt>
    <dgm:pt modelId="{62D3BB5F-A80A-47C8-AE04-19114C12E31C}">
      <dgm:prSet phldrT="[Text]" custT="1"/>
      <dgm:spPr>
        <a:xfrm>
          <a:off x="5074892" y="1490648"/>
          <a:ext cx="620182" cy="321103"/>
        </a:xfrm>
      </dgm:spPr>
      <dgm:t>
        <a:bodyPr/>
        <a:lstStyle/>
        <a:p>
          <a:r>
            <a:rPr lang="en-US" sz="700" dirty="0" smtClean="0">
              <a:solidFill>
                <a:schemeClr val="tx1"/>
              </a:solidFill>
            </a:rPr>
            <a:t>Platform </a:t>
          </a:r>
        </a:p>
        <a:p>
          <a:r>
            <a:rPr lang="en-US" sz="700" dirty="0" smtClean="0">
              <a:solidFill>
                <a:schemeClr val="tx1"/>
              </a:solidFill>
            </a:rPr>
            <a:t>Engineering</a:t>
          </a:r>
          <a:endParaRPr lang="en-US" sz="700" dirty="0">
            <a:solidFill>
              <a:schemeClr val="tx1"/>
            </a:solidFill>
          </a:endParaRPr>
        </a:p>
      </dgm:t>
    </dgm:pt>
    <dgm:pt modelId="{C550012F-B641-491B-B021-1BB818A11B3A}" type="parTrans" cxnId="{634B8967-69CC-417C-BD6E-A9ACA552F5AE}">
      <dgm:prSet/>
      <dgm:spPr>
        <a:xfrm>
          <a:off x="5384984" y="1305121"/>
          <a:ext cx="832049" cy="185526"/>
        </a:xfrm>
      </dgm:spPr>
      <dgm:t>
        <a:bodyPr/>
        <a:lstStyle/>
        <a:p>
          <a:endParaRPr lang="en-US" sz="700">
            <a:solidFill>
              <a:schemeClr val="tx1"/>
            </a:solidFill>
          </a:endParaRPr>
        </a:p>
      </dgm:t>
    </dgm:pt>
    <dgm:pt modelId="{379611AE-7199-49A6-8F35-6C3F065FB8AF}" type="sibTrans" cxnId="{634B8967-69CC-417C-BD6E-A9ACA552F5AE}">
      <dgm:prSet custT="1"/>
      <dgm:spPr>
        <a:xfrm>
          <a:off x="5198929" y="1740395"/>
          <a:ext cx="558164" cy="107034"/>
        </a:xfrm>
      </dgm:spPr>
      <dgm:t>
        <a:bodyPr/>
        <a:lstStyle/>
        <a:p>
          <a:r>
            <a:rPr lang="en-US" sz="700" dirty="0" smtClean="0">
              <a:solidFill>
                <a:schemeClr val="tx1"/>
              </a:solidFill>
            </a:rPr>
            <a:t>Proposed New Role</a:t>
          </a:r>
          <a:endParaRPr lang="en-US" sz="700" dirty="0">
            <a:solidFill>
              <a:schemeClr val="tx1"/>
            </a:solidFill>
          </a:endParaRPr>
        </a:p>
      </dgm:t>
    </dgm:pt>
    <dgm:pt modelId="{8F967050-35D5-4485-979F-D75A3ED9EB6B}">
      <dgm:prSet phldrT="[Text]" custT="1"/>
      <dgm:spPr>
        <a:xfrm>
          <a:off x="5906942" y="1490648"/>
          <a:ext cx="620182" cy="321103"/>
        </a:xfrm>
      </dgm:spPr>
      <dgm:t>
        <a:bodyPr/>
        <a:lstStyle/>
        <a:p>
          <a:r>
            <a:rPr lang="en-US" sz="700" smtClean="0">
              <a:solidFill>
                <a:schemeClr val="tx1"/>
              </a:solidFill>
            </a:rPr>
            <a:t>Security</a:t>
          </a:r>
          <a:endParaRPr lang="en-US" sz="700" dirty="0">
            <a:solidFill>
              <a:schemeClr val="tx1"/>
            </a:solidFill>
          </a:endParaRPr>
        </a:p>
      </dgm:t>
    </dgm:pt>
    <dgm:pt modelId="{0295B6B5-EA20-43C6-A138-BE0851658DC9}" type="parTrans" cxnId="{1A6FB0E8-8F3C-443C-9DDC-B3225D3AD720}">
      <dgm:prSet/>
      <dgm:spPr>
        <a:xfrm>
          <a:off x="6171313" y="1305121"/>
          <a:ext cx="91440" cy="185526"/>
        </a:xfrm>
      </dgm:spPr>
      <dgm:t>
        <a:bodyPr/>
        <a:lstStyle/>
        <a:p>
          <a:endParaRPr lang="en-US" sz="700">
            <a:solidFill>
              <a:schemeClr val="tx1"/>
            </a:solidFill>
          </a:endParaRPr>
        </a:p>
      </dgm:t>
    </dgm:pt>
    <dgm:pt modelId="{BC570DD1-829D-45C9-AB21-0A3445570F9D}" type="sibTrans" cxnId="{1A6FB0E8-8F3C-443C-9DDC-B3225D3AD720}">
      <dgm:prSet custT="1"/>
      <dgm:spPr>
        <a:xfrm>
          <a:off x="6030978" y="1740395"/>
          <a:ext cx="558164" cy="107034"/>
        </a:xfrm>
      </dgm:spPr>
      <dgm:t>
        <a:bodyPr/>
        <a:lstStyle/>
        <a:p>
          <a:r>
            <a:rPr lang="en-US" sz="700" dirty="0" smtClean="0">
              <a:solidFill>
                <a:schemeClr val="tx1"/>
              </a:solidFill>
            </a:rPr>
            <a:t>Existing Vacancy</a:t>
          </a:r>
          <a:endParaRPr lang="en-US" sz="700" dirty="0">
            <a:solidFill>
              <a:schemeClr val="tx1"/>
            </a:solidFill>
          </a:endParaRPr>
        </a:p>
      </dgm:t>
    </dgm:pt>
    <dgm:pt modelId="{270F7E76-7E9D-43B0-9023-0C374348287E}">
      <dgm:prSet custT="1"/>
      <dgm:spPr>
        <a:xfrm>
          <a:off x="4242843" y="1997277"/>
          <a:ext cx="620182" cy="321103"/>
        </a:xfrm>
      </dgm:spPr>
      <dgm:t>
        <a:bodyPr/>
        <a:lstStyle/>
        <a:p>
          <a:r>
            <a:rPr lang="en-US" sz="700" dirty="0" smtClean="0">
              <a:solidFill>
                <a:schemeClr val="tx1"/>
              </a:solidFill>
            </a:rPr>
            <a:t>Platform</a:t>
          </a:r>
        </a:p>
        <a:p>
          <a:r>
            <a:rPr lang="en-US" sz="700" dirty="0" smtClean="0">
              <a:solidFill>
                <a:schemeClr val="tx1"/>
              </a:solidFill>
            </a:rPr>
            <a:t>Design Lead</a:t>
          </a:r>
          <a:endParaRPr lang="en-US" sz="700" dirty="0">
            <a:solidFill>
              <a:schemeClr val="tx1"/>
            </a:solidFill>
          </a:endParaRPr>
        </a:p>
      </dgm:t>
    </dgm:pt>
    <dgm:pt modelId="{1F8AB5A8-89F6-4200-83A7-C79CBCCD52DD}" type="parTrans" cxnId="{C021C81F-A141-4058-ABBA-1081CF4D6EB3}">
      <dgm:prSet/>
      <dgm:spPr>
        <a:xfrm>
          <a:off x="4507214" y="1811751"/>
          <a:ext cx="91440" cy="185526"/>
        </a:xfrm>
      </dgm:spPr>
      <dgm:t>
        <a:bodyPr/>
        <a:lstStyle/>
        <a:p>
          <a:endParaRPr lang="en-US" sz="700">
            <a:solidFill>
              <a:schemeClr val="tx1"/>
            </a:solidFill>
          </a:endParaRPr>
        </a:p>
      </dgm:t>
    </dgm:pt>
    <dgm:pt modelId="{712F4564-8072-4649-BB28-BC5ECAB15753}" type="sibTrans" cxnId="{C021C81F-A141-4058-ABBA-1081CF4D6EB3}">
      <dgm:prSet custT="1"/>
      <dgm:spPr>
        <a:xfrm>
          <a:off x="4366879" y="2247024"/>
          <a:ext cx="558164" cy="107034"/>
        </a:xfrm>
      </dgm:spPr>
      <dgm:t>
        <a:bodyPr/>
        <a:lstStyle/>
        <a:p>
          <a:r>
            <a:rPr lang="en-US" sz="700" dirty="0" smtClean="0">
              <a:solidFill>
                <a:schemeClr val="tx1"/>
              </a:solidFill>
            </a:rPr>
            <a:t>Existing Vacancy</a:t>
          </a:r>
          <a:endParaRPr lang="en-US" sz="700" dirty="0">
            <a:solidFill>
              <a:schemeClr val="tx1"/>
            </a:solidFill>
          </a:endParaRPr>
        </a:p>
      </dgm:t>
    </dgm:pt>
    <dgm:pt modelId="{7815C3E5-151A-4C69-8D04-C5DB36B9D319}">
      <dgm:prSet custT="1"/>
      <dgm:spPr>
        <a:xfrm>
          <a:off x="7571040" y="1490648"/>
          <a:ext cx="620182" cy="321103"/>
        </a:xfrm>
      </dgm:spPr>
      <dgm:t>
        <a:bodyPr/>
        <a:lstStyle/>
        <a:p>
          <a:r>
            <a:rPr lang="en-US" sz="700" dirty="0" smtClean="0">
              <a:solidFill>
                <a:schemeClr val="tx1"/>
              </a:solidFill>
            </a:rPr>
            <a:t>Strategic</a:t>
          </a:r>
        </a:p>
        <a:p>
          <a:r>
            <a:rPr lang="en-US" sz="700" dirty="0" smtClean="0">
              <a:solidFill>
                <a:schemeClr val="tx1"/>
              </a:solidFill>
            </a:rPr>
            <a:t>Delivery  lead</a:t>
          </a:r>
          <a:endParaRPr lang="en-US" sz="700" dirty="0">
            <a:solidFill>
              <a:schemeClr val="tx1"/>
            </a:solidFill>
          </a:endParaRPr>
        </a:p>
      </dgm:t>
    </dgm:pt>
    <dgm:pt modelId="{D0AA79D0-5C2E-4B69-948B-567A31237D2F}" type="parTrans" cxnId="{D47C9293-F6D5-4027-9589-5B4382D4F3B7}">
      <dgm:prSet/>
      <dgm:spPr>
        <a:xfrm>
          <a:off x="6217033" y="1305121"/>
          <a:ext cx="1664098" cy="185526"/>
        </a:xfrm>
      </dgm:spPr>
      <dgm:t>
        <a:bodyPr/>
        <a:lstStyle/>
        <a:p>
          <a:endParaRPr lang="en-US" sz="700">
            <a:solidFill>
              <a:schemeClr val="tx1"/>
            </a:solidFill>
          </a:endParaRPr>
        </a:p>
      </dgm:t>
    </dgm:pt>
    <dgm:pt modelId="{CF257C1A-170E-48D1-B0B7-5A3A23BEA221}" type="sibTrans" cxnId="{D47C9293-F6D5-4027-9589-5B4382D4F3B7}">
      <dgm:prSet custT="1"/>
      <dgm:spPr>
        <a:xfrm>
          <a:off x="7695077" y="1740395"/>
          <a:ext cx="558164" cy="107034"/>
        </a:xfrm>
      </dgm:spPr>
      <dgm:t>
        <a:bodyPr/>
        <a:lstStyle/>
        <a:p>
          <a:r>
            <a:rPr lang="en-US" sz="700" dirty="0" smtClean="0">
              <a:solidFill>
                <a:schemeClr val="tx1"/>
              </a:solidFill>
            </a:rPr>
            <a:t>Vendor role</a:t>
          </a:r>
          <a:endParaRPr lang="en-US" sz="700" dirty="0">
            <a:solidFill>
              <a:schemeClr val="tx1"/>
            </a:solidFill>
          </a:endParaRPr>
        </a:p>
      </dgm:t>
    </dgm:pt>
    <dgm:pt modelId="{2673F60C-94C0-47D4-A35B-46E05A6B8FDA}">
      <dgm:prSet custT="1"/>
      <dgm:spPr>
        <a:xfrm>
          <a:off x="4242843" y="2503907"/>
          <a:ext cx="620182" cy="321103"/>
        </a:xfrm>
      </dgm:spPr>
      <dgm:t>
        <a:bodyPr/>
        <a:lstStyle/>
        <a:p>
          <a:r>
            <a:rPr lang="en-US" sz="700" dirty="0" smtClean="0">
              <a:solidFill>
                <a:schemeClr val="tx1"/>
              </a:solidFill>
            </a:rPr>
            <a:t>Data      </a:t>
          </a:r>
        </a:p>
        <a:p>
          <a:r>
            <a:rPr lang="en-US" sz="700" dirty="0" smtClean="0">
              <a:solidFill>
                <a:schemeClr val="tx1"/>
              </a:solidFill>
            </a:rPr>
            <a:t>Analytics</a:t>
          </a:r>
          <a:endParaRPr lang="en-US" sz="700" dirty="0">
            <a:solidFill>
              <a:schemeClr val="tx1"/>
            </a:solidFill>
          </a:endParaRPr>
        </a:p>
      </dgm:t>
    </dgm:pt>
    <dgm:pt modelId="{246C40D3-6749-4400-89C5-BC0A12134D78}" type="parTrans" cxnId="{A8E683E5-5A7E-4C75-9959-C03D1117B1E5}">
      <dgm:prSet/>
      <dgm:spPr>
        <a:xfrm>
          <a:off x="4507214" y="2318380"/>
          <a:ext cx="91440" cy="185526"/>
        </a:xfrm>
      </dgm:spPr>
      <dgm:t>
        <a:bodyPr/>
        <a:lstStyle/>
        <a:p>
          <a:endParaRPr lang="en-US" sz="700">
            <a:solidFill>
              <a:schemeClr val="tx1"/>
            </a:solidFill>
          </a:endParaRPr>
        </a:p>
      </dgm:t>
    </dgm:pt>
    <dgm:pt modelId="{0D1EE41D-B919-4893-879A-DE09D9376190}" type="sibTrans" cxnId="{A8E683E5-5A7E-4C75-9959-C03D1117B1E5}">
      <dgm:prSet custT="1"/>
      <dgm:spPr>
        <a:xfrm>
          <a:off x="4366879" y="2753654"/>
          <a:ext cx="558164" cy="107034"/>
        </a:xfrm>
      </dgm:spPr>
      <dgm:t>
        <a:bodyPr/>
        <a:lstStyle/>
        <a:p>
          <a:r>
            <a:rPr lang="en-US" sz="700" dirty="0" smtClean="0">
              <a:solidFill>
                <a:schemeClr val="tx1"/>
              </a:solidFill>
            </a:rPr>
            <a:t>E Webb</a:t>
          </a:r>
          <a:endParaRPr lang="en-US" sz="700" dirty="0">
            <a:solidFill>
              <a:schemeClr val="tx1"/>
            </a:solidFill>
          </a:endParaRPr>
        </a:p>
      </dgm:t>
    </dgm:pt>
    <dgm:pt modelId="{80B4A499-D752-4081-B521-52D1F09D33DF}">
      <dgm:prSet custT="1"/>
      <dgm:spPr>
        <a:xfrm>
          <a:off x="4242843" y="3010536"/>
          <a:ext cx="620182" cy="321103"/>
        </a:xfrm>
      </dgm:spPr>
      <dgm:t>
        <a:bodyPr/>
        <a:lstStyle/>
        <a:p>
          <a:r>
            <a:rPr lang="en-US" sz="700" dirty="0" smtClean="0">
              <a:solidFill>
                <a:schemeClr val="tx1"/>
              </a:solidFill>
            </a:rPr>
            <a:t>Inbound / Outbound</a:t>
          </a:r>
        </a:p>
        <a:p>
          <a:r>
            <a:rPr lang="en-US" sz="700" dirty="0" smtClean="0">
              <a:solidFill>
                <a:schemeClr val="tx1"/>
              </a:solidFill>
            </a:rPr>
            <a:t> Correspondence</a:t>
          </a:r>
          <a:endParaRPr lang="en-US" sz="700" dirty="0">
            <a:solidFill>
              <a:schemeClr val="tx1"/>
            </a:solidFill>
          </a:endParaRPr>
        </a:p>
      </dgm:t>
    </dgm:pt>
    <dgm:pt modelId="{C735B778-4709-4832-B4A4-6D25B6EC7B7E}" type="parTrans" cxnId="{501BB936-0AAC-48C4-869F-DEE7319799AD}">
      <dgm:prSet/>
      <dgm:spPr>
        <a:xfrm>
          <a:off x="4507214" y="2825010"/>
          <a:ext cx="91440" cy="185526"/>
        </a:xfrm>
      </dgm:spPr>
      <dgm:t>
        <a:bodyPr/>
        <a:lstStyle/>
        <a:p>
          <a:endParaRPr lang="en-US" sz="700">
            <a:solidFill>
              <a:schemeClr val="tx1"/>
            </a:solidFill>
          </a:endParaRPr>
        </a:p>
      </dgm:t>
    </dgm:pt>
    <dgm:pt modelId="{06C5718C-25EA-49C3-BF40-B81441484899}" type="sibTrans" cxnId="{501BB936-0AAC-48C4-869F-DEE7319799AD}">
      <dgm:prSet custT="1"/>
      <dgm:spPr>
        <a:xfrm>
          <a:off x="4366879" y="3260283"/>
          <a:ext cx="558164" cy="107034"/>
        </a:xfrm>
      </dgm:spPr>
      <dgm:t>
        <a:bodyPr/>
        <a:lstStyle/>
        <a:p>
          <a:r>
            <a:rPr lang="en-US" sz="700" smtClean="0">
              <a:solidFill>
                <a:schemeClr val="tx1"/>
              </a:solidFill>
            </a:rPr>
            <a:t>S McKibbin</a:t>
          </a:r>
          <a:endParaRPr lang="en-US" sz="700" dirty="0">
            <a:solidFill>
              <a:schemeClr val="tx1"/>
            </a:solidFill>
          </a:endParaRPr>
        </a:p>
      </dgm:t>
    </dgm:pt>
    <dgm:pt modelId="{A417E85B-383E-4791-85BF-104F62D669D4}">
      <dgm:prSet custT="1"/>
      <dgm:spPr>
        <a:xfrm>
          <a:off x="4242843" y="4023796"/>
          <a:ext cx="620182" cy="321103"/>
        </a:xfrm>
      </dgm:spPr>
      <dgm:t>
        <a:bodyPr/>
        <a:lstStyle/>
        <a:p>
          <a:r>
            <a:rPr lang="en-US" sz="700" smtClean="0">
              <a:solidFill>
                <a:schemeClr val="tx1"/>
              </a:solidFill>
            </a:rPr>
            <a:t>ERP</a:t>
          </a:r>
          <a:endParaRPr lang="en-US" sz="700" dirty="0">
            <a:solidFill>
              <a:schemeClr val="tx1"/>
            </a:solidFill>
          </a:endParaRPr>
        </a:p>
      </dgm:t>
    </dgm:pt>
    <dgm:pt modelId="{EAE2A665-0812-45E0-BAC8-4BF8B6A5F488}" type="parTrans" cxnId="{91D24C60-3359-4354-BEBD-5D1A9D3DAD91}">
      <dgm:prSet/>
      <dgm:spPr>
        <a:xfrm>
          <a:off x="4507214" y="3838269"/>
          <a:ext cx="91440" cy="185526"/>
        </a:xfrm>
      </dgm:spPr>
      <dgm:t>
        <a:bodyPr/>
        <a:lstStyle/>
        <a:p>
          <a:endParaRPr lang="en-US" sz="700">
            <a:solidFill>
              <a:schemeClr val="tx1"/>
            </a:solidFill>
          </a:endParaRPr>
        </a:p>
      </dgm:t>
    </dgm:pt>
    <dgm:pt modelId="{ADB8FC97-CDC1-42AA-A31A-712A210FAEA9}" type="sibTrans" cxnId="{91D24C60-3359-4354-BEBD-5D1A9D3DAD91}">
      <dgm:prSet custT="1"/>
      <dgm:spPr>
        <a:xfrm>
          <a:off x="4366879" y="4273543"/>
          <a:ext cx="558164" cy="107034"/>
        </a:xfrm>
      </dgm:spPr>
      <dgm:t>
        <a:bodyPr/>
        <a:lstStyle/>
        <a:p>
          <a:r>
            <a:rPr lang="en-US" sz="700" dirty="0" smtClean="0">
              <a:solidFill>
                <a:schemeClr val="tx1"/>
              </a:solidFill>
            </a:rPr>
            <a:t>Proposed New Role</a:t>
          </a:r>
          <a:endParaRPr lang="en-US" sz="700" dirty="0">
            <a:solidFill>
              <a:schemeClr val="tx1"/>
            </a:solidFill>
          </a:endParaRPr>
        </a:p>
      </dgm:t>
    </dgm:pt>
    <dgm:pt modelId="{765D0E48-EBBB-4DCA-AFC7-5BB6ECF290BD}">
      <dgm:prSet custT="1"/>
      <dgm:spPr>
        <a:xfrm>
          <a:off x="6738991" y="2503907"/>
          <a:ext cx="620182" cy="321103"/>
        </a:xfrm>
      </dgm:spPr>
      <dgm:t>
        <a:bodyPr/>
        <a:lstStyle/>
        <a:p>
          <a:r>
            <a:rPr lang="en-US" sz="700" dirty="0" smtClean="0">
              <a:solidFill>
                <a:schemeClr val="tx1"/>
              </a:solidFill>
            </a:rPr>
            <a:t>Environments &amp; </a:t>
          </a:r>
        </a:p>
        <a:p>
          <a:r>
            <a:rPr lang="en-US" sz="700" dirty="0" smtClean="0">
              <a:solidFill>
                <a:schemeClr val="tx1"/>
              </a:solidFill>
            </a:rPr>
            <a:t>Testing Services</a:t>
          </a:r>
          <a:endParaRPr lang="en-US" sz="700" dirty="0">
            <a:solidFill>
              <a:schemeClr val="tx1"/>
            </a:solidFill>
          </a:endParaRPr>
        </a:p>
      </dgm:t>
    </dgm:pt>
    <dgm:pt modelId="{F70F637E-4D52-4653-91F0-09E772B5DEB5}" type="parTrans" cxnId="{0F285CE4-90D8-4D16-8E61-759564D8C2B8}">
      <dgm:prSet/>
      <dgm:spPr>
        <a:xfrm>
          <a:off x="7003362" y="2318380"/>
          <a:ext cx="91440" cy="185526"/>
        </a:xfrm>
      </dgm:spPr>
      <dgm:t>
        <a:bodyPr/>
        <a:lstStyle/>
        <a:p>
          <a:endParaRPr lang="en-US" sz="700">
            <a:solidFill>
              <a:schemeClr val="tx1"/>
            </a:solidFill>
          </a:endParaRPr>
        </a:p>
      </dgm:t>
    </dgm:pt>
    <dgm:pt modelId="{3857603B-A5CE-4208-A268-9982565C3871}" type="sibTrans" cxnId="{0F285CE4-90D8-4D16-8E61-759564D8C2B8}">
      <dgm:prSet custT="1"/>
      <dgm:spPr>
        <a:xfrm>
          <a:off x="6863028" y="2753654"/>
          <a:ext cx="558164" cy="107034"/>
        </a:xfrm>
      </dgm:spPr>
      <dgm:t>
        <a:bodyPr/>
        <a:lstStyle/>
        <a:p>
          <a:r>
            <a:rPr lang="en-US" sz="700" dirty="0" smtClean="0">
              <a:solidFill>
                <a:schemeClr val="tx1"/>
              </a:solidFill>
            </a:rPr>
            <a:t>C Hamilton</a:t>
          </a:r>
          <a:endParaRPr lang="en-US" sz="700" dirty="0">
            <a:solidFill>
              <a:schemeClr val="tx1"/>
            </a:solidFill>
          </a:endParaRPr>
        </a:p>
      </dgm:t>
    </dgm:pt>
    <dgm:pt modelId="{5AD04A18-C515-4C22-814E-A587C96D8DBB}">
      <dgm:prSet custT="1"/>
      <dgm:spPr>
        <a:xfrm>
          <a:off x="6738991" y="3010536"/>
          <a:ext cx="620182" cy="321103"/>
        </a:xfrm>
      </dgm:spPr>
      <dgm:t>
        <a:bodyPr/>
        <a:lstStyle/>
        <a:p>
          <a:r>
            <a:rPr lang="en-US" sz="700" dirty="0" smtClean="0">
              <a:solidFill>
                <a:schemeClr val="tx1"/>
              </a:solidFill>
            </a:rPr>
            <a:t>Release </a:t>
          </a:r>
        </a:p>
        <a:p>
          <a:r>
            <a:rPr lang="en-US" sz="700" dirty="0" smtClean="0">
              <a:solidFill>
                <a:schemeClr val="tx1"/>
              </a:solidFill>
            </a:rPr>
            <a:t>Testing</a:t>
          </a:r>
          <a:endParaRPr lang="en-US" sz="700" dirty="0">
            <a:solidFill>
              <a:schemeClr val="tx1"/>
            </a:solidFill>
          </a:endParaRPr>
        </a:p>
      </dgm:t>
    </dgm:pt>
    <dgm:pt modelId="{E8E4B6FB-D32D-492C-9385-74C1A230C923}" type="parTrans" cxnId="{4408567D-2170-4DF0-BB53-AE69AC3E4883}">
      <dgm:prSet/>
      <dgm:spPr>
        <a:xfrm>
          <a:off x="7003362" y="2825010"/>
          <a:ext cx="91440" cy="185526"/>
        </a:xfrm>
      </dgm:spPr>
      <dgm:t>
        <a:bodyPr/>
        <a:lstStyle/>
        <a:p>
          <a:endParaRPr lang="en-US" sz="700">
            <a:solidFill>
              <a:schemeClr val="tx1"/>
            </a:solidFill>
          </a:endParaRPr>
        </a:p>
      </dgm:t>
    </dgm:pt>
    <dgm:pt modelId="{8BEB7A69-EA60-4055-92D7-764D5938D9CD}" type="sibTrans" cxnId="{4408567D-2170-4DF0-BB53-AE69AC3E4883}">
      <dgm:prSet custT="1"/>
      <dgm:spPr>
        <a:xfrm>
          <a:off x="6863028" y="3260283"/>
          <a:ext cx="558164" cy="107034"/>
        </a:xfrm>
      </dgm:spPr>
      <dgm:t>
        <a:bodyPr/>
        <a:lstStyle/>
        <a:p>
          <a:r>
            <a:rPr lang="en-US" sz="700" smtClean="0">
              <a:solidFill>
                <a:schemeClr val="tx1"/>
              </a:solidFill>
            </a:rPr>
            <a:t>R Watson</a:t>
          </a:r>
          <a:endParaRPr lang="en-US" sz="700" dirty="0">
            <a:solidFill>
              <a:schemeClr val="tx1"/>
            </a:solidFill>
          </a:endParaRPr>
        </a:p>
      </dgm:t>
    </dgm:pt>
    <dgm:pt modelId="{6181949F-B76C-4B71-9863-EDD25E75EB07}">
      <dgm:prSet custT="1"/>
      <dgm:spPr>
        <a:xfrm>
          <a:off x="6738991" y="3517166"/>
          <a:ext cx="620182" cy="321103"/>
        </a:xfrm>
      </dgm:spPr>
      <dgm:t>
        <a:bodyPr/>
        <a:lstStyle/>
        <a:p>
          <a:r>
            <a:rPr lang="en-US" sz="700" dirty="0" smtClean="0">
              <a:solidFill>
                <a:schemeClr val="tx1"/>
              </a:solidFill>
            </a:rPr>
            <a:t>Integration  </a:t>
          </a:r>
        </a:p>
        <a:p>
          <a:r>
            <a:rPr lang="en-US" sz="700" dirty="0" smtClean="0">
              <a:solidFill>
                <a:schemeClr val="tx1"/>
              </a:solidFill>
            </a:rPr>
            <a:t>&amp; Utilities</a:t>
          </a:r>
          <a:endParaRPr lang="en-US" sz="700" dirty="0">
            <a:solidFill>
              <a:schemeClr val="tx1"/>
            </a:solidFill>
          </a:endParaRPr>
        </a:p>
      </dgm:t>
    </dgm:pt>
    <dgm:pt modelId="{C93CDFAC-E27C-45C1-9CF7-0CA29E0DAE4A}" type="parTrans" cxnId="{2A48B7C0-7488-4126-B32F-04D5A7CB6C5E}">
      <dgm:prSet/>
      <dgm:spPr>
        <a:xfrm>
          <a:off x="7003362" y="3331640"/>
          <a:ext cx="91440" cy="185526"/>
        </a:xfrm>
      </dgm:spPr>
      <dgm:t>
        <a:bodyPr/>
        <a:lstStyle/>
        <a:p>
          <a:endParaRPr lang="en-US" sz="700">
            <a:solidFill>
              <a:schemeClr val="tx1"/>
            </a:solidFill>
          </a:endParaRPr>
        </a:p>
      </dgm:t>
    </dgm:pt>
    <dgm:pt modelId="{665E8732-4213-4117-B295-C2397ACB9563}" type="sibTrans" cxnId="{2A48B7C0-7488-4126-B32F-04D5A7CB6C5E}">
      <dgm:prSet custT="1"/>
      <dgm:spPr>
        <a:xfrm>
          <a:off x="6863028" y="3766913"/>
          <a:ext cx="558164" cy="107034"/>
        </a:xfrm>
      </dgm:spPr>
      <dgm:t>
        <a:bodyPr/>
        <a:lstStyle/>
        <a:p>
          <a:r>
            <a:rPr lang="en-US" sz="700" dirty="0" smtClean="0">
              <a:solidFill>
                <a:schemeClr val="tx1"/>
              </a:solidFill>
            </a:rPr>
            <a:t>Proposed New Role</a:t>
          </a:r>
          <a:endParaRPr lang="en-US" sz="700" dirty="0">
            <a:solidFill>
              <a:schemeClr val="tx1"/>
            </a:solidFill>
          </a:endParaRPr>
        </a:p>
      </dgm:t>
    </dgm:pt>
    <dgm:pt modelId="{856EF085-E52A-40E4-8ECC-BB96B75A1D12}">
      <dgm:prSet custT="1"/>
      <dgm:spPr>
        <a:xfrm>
          <a:off x="5906942" y="1997277"/>
          <a:ext cx="620182" cy="321103"/>
        </a:xfrm>
      </dgm:spPr>
      <dgm:t>
        <a:bodyPr/>
        <a:lstStyle/>
        <a:p>
          <a:r>
            <a:rPr lang="en-US" sz="700" dirty="0" smtClean="0">
              <a:solidFill>
                <a:schemeClr val="tx1"/>
              </a:solidFill>
            </a:rPr>
            <a:t>Platform</a:t>
          </a:r>
        </a:p>
        <a:p>
          <a:r>
            <a:rPr lang="en-US" sz="700" dirty="0" smtClean="0">
              <a:solidFill>
                <a:schemeClr val="tx1"/>
              </a:solidFill>
            </a:rPr>
            <a:t>Design Lead</a:t>
          </a:r>
          <a:endParaRPr lang="en-US" sz="700" dirty="0">
            <a:solidFill>
              <a:schemeClr val="tx1"/>
            </a:solidFill>
          </a:endParaRPr>
        </a:p>
      </dgm:t>
    </dgm:pt>
    <dgm:pt modelId="{FB3BB336-CB85-4BC7-A4B7-AE42A8F20CF5}" type="parTrans" cxnId="{3A9BB3E2-EBE7-4DEB-8CD3-A0B3CE5A5B64}">
      <dgm:prSet/>
      <dgm:spPr>
        <a:xfrm>
          <a:off x="6171313" y="1811751"/>
          <a:ext cx="91440" cy="185526"/>
        </a:xfrm>
      </dgm:spPr>
      <dgm:t>
        <a:bodyPr/>
        <a:lstStyle/>
        <a:p>
          <a:endParaRPr lang="en-US" sz="700">
            <a:solidFill>
              <a:schemeClr val="tx1"/>
            </a:solidFill>
          </a:endParaRPr>
        </a:p>
      </dgm:t>
    </dgm:pt>
    <dgm:pt modelId="{1A11BB2E-1A32-49BF-B06C-EF11782BEC73}" type="sibTrans" cxnId="{3A9BB3E2-EBE7-4DEB-8CD3-A0B3CE5A5B64}">
      <dgm:prSet custT="1"/>
      <dgm:spPr>
        <a:xfrm>
          <a:off x="6030978" y="2247024"/>
          <a:ext cx="558164" cy="107034"/>
        </a:xfrm>
      </dgm:spPr>
      <dgm:t>
        <a:bodyPr/>
        <a:lstStyle/>
        <a:p>
          <a:r>
            <a:rPr lang="en-GB" sz="700" dirty="0" smtClean="0">
              <a:solidFill>
                <a:schemeClr val="tx1"/>
              </a:solidFill>
            </a:rPr>
            <a:t>Proposed New Role</a:t>
          </a:r>
          <a:endParaRPr lang="en-US" sz="700" dirty="0">
            <a:solidFill>
              <a:schemeClr val="tx1"/>
            </a:solidFill>
          </a:endParaRPr>
        </a:p>
      </dgm:t>
    </dgm:pt>
    <dgm:pt modelId="{3237E557-378E-4F2D-97AB-C8917221132F}">
      <dgm:prSet custT="1"/>
      <dgm:spPr>
        <a:xfrm>
          <a:off x="5906942" y="2503907"/>
          <a:ext cx="620182" cy="321103"/>
        </a:xfrm>
      </dgm:spPr>
      <dgm:t>
        <a:bodyPr/>
        <a:lstStyle/>
        <a:p>
          <a:r>
            <a:rPr lang="en-US" sz="700" dirty="0" smtClean="0">
              <a:solidFill>
                <a:schemeClr val="tx1"/>
              </a:solidFill>
            </a:rPr>
            <a:t>Core </a:t>
          </a:r>
        </a:p>
        <a:p>
          <a:r>
            <a:rPr lang="en-US" sz="700" dirty="0" smtClean="0">
              <a:solidFill>
                <a:schemeClr val="tx1"/>
              </a:solidFill>
            </a:rPr>
            <a:t>Tools</a:t>
          </a:r>
          <a:endParaRPr lang="en-US" sz="700" dirty="0">
            <a:solidFill>
              <a:schemeClr val="tx1"/>
            </a:solidFill>
          </a:endParaRPr>
        </a:p>
      </dgm:t>
    </dgm:pt>
    <dgm:pt modelId="{BF4CD06B-019B-496A-BDE6-F2677C11C6D9}" type="parTrans" cxnId="{83973E4E-EC1F-4448-9639-63B504274E51}">
      <dgm:prSet/>
      <dgm:spPr>
        <a:xfrm>
          <a:off x="6171313" y="2318380"/>
          <a:ext cx="91440" cy="185526"/>
        </a:xfrm>
      </dgm:spPr>
      <dgm:t>
        <a:bodyPr/>
        <a:lstStyle/>
        <a:p>
          <a:endParaRPr lang="en-US" sz="700">
            <a:solidFill>
              <a:schemeClr val="tx1"/>
            </a:solidFill>
          </a:endParaRPr>
        </a:p>
      </dgm:t>
    </dgm:pt>
    <dgm:pt modelId="{633E4095-E9BC-4FA2-AE63-FC7B0C298B94}" type="sibTrans" cxnId="{83973E4E-EC1F-4448-9639-63B504274E51}">
      <dgm:prSet custT="1"/>
      <dgm:spPr>
        <a:xfrm>
          <a:off x="6030978" y="2753654"/>
          <a:ext cx="558164" cy="107034"/>
        </a:xfrm>
      </dgm:spPr>
      <dgm:t>
        <a:bodyPr/>
        <a:lstStyle/>
        <a:p>
          <a:r>
            <a:rPr lang="en-US" sz="700" dirty="0" smtClean="0">
              <a:solidFill>
                <a:schemeClr val="tx1"/>
              </a:solidFill>
            </a:rPr>
            <a:t>Proposed New Role</a:t>
          </a:r>
          <a:endParaRPr lang="en-US" sz="700" dirty="0">
            <a:solidFill>
              <a:schemeClr val="tx1"/>
            </a:solidFill>
          </a:endParaRPr>
        </a:p>
      </dgm:t>
    </dgm:pt>
    <dgm:pt modelId="{4A5B0D06-94A2-4F17-866F-5656297064E5}">
      <dgm:prSet custT="1"/>
      <dgm:spPr>
        <a:xfrm>
          <a:off x="5906942" y="3010536"/>
          <a:ext cx="620182" cy="321103"/>
        </a:xfrm>
      </dgm:spPr>
      <dgm:t>
        <a:bodyPr/>
        <a:lstStyle/>
        <a:p>
          <a:r>
            <a:rPr lang="en-US" sz="700" dirty="0" smtClean="0">
              <a:solidFill>
                <a:schemeClr val="tx1"/>
              </a:solidFill>
            </a:rPr>
            <a:t>Threat &amp;</a:t>
          </a:r>
        </a:p>
        <a:p>
          <a:r>
            <a:rPr lang="en-US" sz="700" dirty="0" smtClean="0">
              <a:solidFill>
                <a:schemeClr val="tx1"/>
              </a:solidFill>
            </a:rPr>
            <a:t> Vulnerability</a:t>
          </a:r>
          <a:endParaRPr lang="en-US" sz="700" dirty="0">
            <a:solidFill>
              <a:schemeClr val="tx1"/>
            </a:solidFill>
          </a:endParaRPr>
        </a:p>
      </dgm:t>
    </dgm:pt>
    <dgm:pt modelId="{2BEFB74F-BED5-4A5F-B486-A9993438A81F}" type="parTrans" cxnId="{BCEC9CA3-C57A-4FB2-84CA-73F1932FC861}">
      <dgm:prSet/>
      <dgm:spPr>
        <a:xfrm>
          <a:off x="6171313" y="2825010"/>
          <a:ext cx="91440" cy="185526"/>
        </a:xfrm>
      </dgm:spPr>
      <dgm:t>
        <a:bodyPr/>
        <a:lstStyle/>
        <a:p>
          <a:endParaRPr lang="en-US" sz="700">
            <a:solidFill>
              <a:schemeClr val="tx1"/>
            </a:solidFill>
          </a:endParaRPr>
        </a:p>
      </dgm:t>
    </dgm:pt>
    <dgm:pt modelId="{CD738A15-5249-4FF4-86A9-825A65C28780}" type="sibTrans" cxnId="{BCEC9CA3-C57A-4FB2-84CA-73F1932FC861}">
      <dgm:prSet custT="1"/>
      <dgm:spPr>
        <a:xfrm>
          <a:off x="6030978" y="3260283"/>
          <a:ext cx="558164" cy="107034"/>
        </a:xfrm>
      </dgm:spPr>
      <dgm:t>
        <a:bodyPr/>
        <a:lstStyle/>
        <a:p>
          <a:r>
            <a:rPr lang="en-US" sz="700" dirty="0" smtClean="0">
              <a:solidFill>
                <a:schemeClr val="tx1"/>
              </a:solidFill>
            </a:rPr>
            <a:t>K Jordan</a:t>
          </a:r>
          <a:endParaRPr lang="en-US" sz="700" dirty="0">
            <a:solidFill>
              <a:schemeClr val="tx1"/>
            </a:solidFill>
          </a:endParaRPr>
        </a:p>
      </dgm:t>
    </dgm:pt>
    <dgm:pt modelId="{FCA10FC8-8A87-4157-90E2-98B8F172B3B4}">
      <dgm:prSet custT="1"/>
      <dgm:spPr>
        <a:xfrm>
          <a:off x="5906942" y="3517166"/>
          <a:ext cx="620182" cy="321103"/>
        </a:xfrm>
      </dgm:spPr>
      <dgm:t>
        <a:bodyPr/>
        <a:lstStyle/>
        <a:p>
          <a:r>
            <a:rPr lang="en-US" sz="700" dirty="0" smtClean="0">
              <a:solidFill>
                <a:schemeClr val="tx1"/>
              </a:solidFill>
            </a:rPr>
            <a:t>Identity &amp; Access</a:t>
          </a:r>
        </a:p>
        <a:p>
          <a:r>
            <a:rPr lang="en-US" sz="700" dirty="0" smtClean="0">
              <a:solidFill>
                <a:schemeClr val="tx1"/>
              </a:solidFill>
            </a:rPr>
            <a:t> Management</a:t>
          </a:r>
          <a:endParaRPr lang="en-US" sz="700" dirty="0">
            <a:solidFill>
              <a:schemeClr val="tx1"/>
            </a:solidFill>
          </a:endParaRPr>
        </a:p>
      </dgm:t>
    </dgm:pt>
    <dgm:pt modelId="{E67656FE-1296-47FF-912D-EDA9F6C96570}" type="parTrans" cxnId="{771E17BC-4446-47FC-8B48-35E17B9CD772}">
      <dgm:prSet/>
      <dgm:spPr>
        <a:xfrm>
          <a:off x="6171313" y="3331640"/>
          <a:ext cx="91440" cy="185526"/>
        </a:xfrm>
      </dgm:spPr>
      <dgm:t>
        <a:bodyPr/>
        <a:lstStyle/>
        <a:p>
          <a:endParaRPr lang="en-US" sz="700">
            <a:solidFill>
              <a:schemeClr val="tx1"/>
            </a:solidFill>
          </a:endParaRPr>
        </a:p>
      </dgm:t>
    </dgm:pt>
    <dgm:pt modelId="{810E326C-7924-4FBA-8E2D-4722E91FF4A8}" type="sibTrans" cxnId="{771E17BC-4446-47FC-8B48-35E17B9CD772}">
      <dgm:prSet custT="1"/>
      <dgm:spPr>
        <a:xfrm>
          <a:off x="6030978" y="3766913"/>
          <a:ext cx="558164" cy="107034"/>
        </a:xfrm>
      </dgm:spPr>
      <dgm:t>
        <a:bodyPr/>
        <a:lstStyle/>
        <a:p>
          <a:r>
            <a:rPr lang="en-US" sz="700" dirty="0" smtClean="0">
              <a:solidFill>
                <a:schemeClr val="tx1"/>
              </a:solidFill>
            </a:rPr>
            <a:t>Existing Vacancy</a:t>
          </a:r>
          <a:endParaRPr lang="en-US" sz="700" dirty="0">
            <a:solidFill>
              <a:schemeClr val="tx1"/>
            </a:solidFill>
          </a:endParaRPr>
        </a:p>
      </dgm:t>
    </dgm:pt>
    <dgm:pt modelId="{01B2C50E-79AC-4A71-B5D9-3CC43F4E4CFB}">
      <dgm:prSet custT="1"/>
      <dgm:spPr>
        <a:xfrm>
          <a:off x="5074892" y="1997277"/>
          <a:ext cx="620182" cy="321103"/>
        </a:xfrm>
      </dgm:spPr>
      <dgm:t>
        <a:bodyPr/>
        <a:lstStyle/>
        <a:p>
          <a:r>
            <a:rPr lang="en-US" sz="700" dirty="0" smtClean="0">
              <a:solidFill>
                <a:schemeClr val="tx1"/>
              </a:solidFill>
            </a:rPr>
            <a:t>Platform </a:t>
          </a:r>
        </a:p>
        <a:p>
          <a:r>
            <a:rPr lang="en-US" sz="700" dirty="0" smtClean="0">
              <a:solidFill>
                <a:schemeClr val="tx1"/>
              </a:solidFill>
            </a:rPr>
            <a:t>Design Lead</a:t>
          </a:r>
          <a:endParaRPr lang="en-US" sz="700" dirty="0">
            <a:solidFill>
              <a:schemeClr val="tx1"/>
            </a:solidFill>
          </a:endParaRPr>
        </a:p>
      </dgm:t>
    </dgm:pt>
    <dgm:pt modelId="{B4BCD677-9B1C-4681-8EC3-8F06E989971D}" type="parTrans" cxnId="{BAB0DBF8-083F-4E9D-8EC8-368BE7109513}">
      <dgm:prSet/>
      <dgm:spPr>
        <a:xfrm>
          <a:off x="5339264" y="1811751"/>
          <a:ext cx="91440" cy="185526"/>
        </a:xfrm>
      </dgm:spPr>
      <dgm:t>
        <a:bodyPr/>
        <a:lstStyle/>
        <a:p>
          <a:endParaRPr lang="en-US" sz="700">
            <a:solidFill>
              <a:schemeClr val="tx1"/>
            </a:solidFill>
          </a:endParaRPr>
        </a:p>
      </dgm:t>
    </dgm:pt>
    <dgm:pt modelId="{90124DC8-D108-4D4F-B0F1-06C11B2B088D}" type="sibTrans" cxnId="{BAB0DBF8-083F-4E9D-8EC8-368BE7109513}">
      <dgm:prSet custT="1"/>
      <dgm:spPr>
        <a:xfrm>
          <a:off x="5198929" y="2247024"/>
          <a:ext cx="558164" cy="107034"/>
        </a:xfrm>
      </dgm:spPr>
      <dgm:t>
        <a:bodyPr/>
        <a:lstStyle/>
        <a:p>
          <a:r>
            <a:rPr lang="en-GB" sz="700" dirty="0" smtClean="0">
              <a:solidFill>
                <a:schemeClr val="tx1"/>
              </a:solidFill>
            </a:rPr>
            <a:t>Proposed New Role</a:t>
          </a:r>
          <a:endParaRPr lang="en-US" sz="700" dirty="0">
            <a:solidFill>
              <a:schemeClr val="tx1"/>
            </a:solidFill>
          </a:endParaRPr>
        </a:p>
      </dgm:t>
    </dgm:pt>
    <dgm:pt modelId="{DFCB8CB0-6464-434F-959C-CE3F409FAF75}">
      <dgm:prSet custT="1"/>
      <dgm:spPr>
        <a:xfrm>
          <a:off x="5074892" y="2503907"/>
          <a:ext cx="620182" cy="321103"/>
        </a:xfrm>
      </dgm:spPr>
      <dgm:t>
        <a:bodyPr/>
        <a:lstStyle/>
        <a:p>
          <a:r>
            <a:rPr lang="en-US" sz="700" dirty="0" smtClean="0">
              <a:solidFill>
                <a:schemeClr val="tx1"/>
              </a:solidFill>
            </a:rPr>
            <a:t>UNIX</a:t>
          </a:r>
          <a:endParaRPr lang="en-US" sz="700" dirty="0">
            <a:solidFill>
              <a:schemeClr val="tx1"/>
            </a:solidFill>
          </a:endParaRPr>
        </a:p>
      </dgm:t>
    </dgm:pt>
    <dgm:pt modelId="{D74C269C-92AC-43E2-B29D-3F9973DFF37E}" type="parTrans" cxnId="{37889E94-9458-42C6-8922-B82AE88BA943}">
      <dgm:prSet/>
      <dgm:spPr>
        <a:xfrm>
          <a:off x="5339264" y="2318380"/>
          <a:ext cx="91440" cy="185526"/>
        </a:xfrm>
      </dgm:spPr>
      <dgm:t>
        <a:bodyPr/>
        <a:lstStyle/>
        <a:p>
          <a:endParaRPr lang="en-US" sz="700">
            <a:solidFill>
              <a:schemeClr val="tx1"/>
            </a:solidFill>
          </a:endParaRPr>
        </a:p>
      </dgm:t>
    </dgm:pt>
    <dgm:pt modelId="{8D1D8724-CA40-45F4-BCE8-896767B486F8}" type="sibTrans" cxnId="{37889E94-9458-42C6-8922-B82AE88BA943}">
      <dgm:prSet custT="1"/>
      <dgm:spPr>
        <a:xfrm>
          <a:off x="5198929" y="2753654"/>
          <a:ext cx="558164" cy="107034"/>
        </a:xfrm>
      </dgm:spPr>
      <dgm:t>
        <a:bodyPr/>
        <a:lstStyle/>
        <a:p>
          <a:r>
            <a:rPr lang="en-US" sz="700" smtClean="0">
              <a:solidFill>
                <a:schemeClr val="tx1"/>
              </a:solidFill>
            </a:rPr>
            <a:t>D Waddell</a:t>
          </a:r>
          <a:endParaRPr lang="en-US" sz="700" dirty="0">
            <a:solidFill>
              <a:schemeClr val="tx1"/>
            </a:solidFill>
          </a:endParaRPr>
        </a:p>
      </dgm:t>
    </dgm:pt>
    <dgm:pt modelId="{6C437C7E-DF16-422E-B02B-C1427557ABDF}">
      <dgm:prSet custT="1"/>
      <dgm:spPr>
        <a:xfrm>
          <a:off x="5074892" y="3010536"/>
          <a:ext cx="620182" cy="321103"/>
        </a:xfrm>
      </dgm:spPr>
      <dgm:t>
        <a:bodyPr/>
        <a:lstStyle/>
        <a:p>
          <a:r>
            <a:rPr lang="en-US" sz="700" smtClean="0">
              <a:solidFill>
                <a:schemeClr val="tx1"/>
              </a:solidFill>
            </a:rPr>
            <a:t>DevOps</a:t>
          </a:r>
          <a:endParaRPr lang="en-US" sz="700" dirty="0">
            <a:solidFill>
              <a:schemeClr val="tx1"/>
            </a:solidFill>
          </a:endParaRPr>
        </a:p>
      </dgm:t>
    </dgm:pt>
    <dgm:pt modelId="{12307CBA-5A4F-451C-8F5E-81C8B831E0A5}" type="parTrans" cxnId="{8CD1F821-70F6-4457-BD0A-4859A4B7997A}">
      <dgm:prSet/>
      <dgm:spPr>
        <a:xfrm>
          <a:off x="5339264" y="2825010"/>
          <a:ext cx="91440" cy="185526"/>
        </a:xfrm>
      </dgm:spPr>
      <dgm:t>
        <a:bodyPr/>
        <a:lstStyle/>
        <a:p>
          <a:endParaRPr lang="en-US" sz="700">
            <a:solidFill>
              <a:schemeClr val="tx1"/>
            </a:solidFill>
          </a:endParaRPr>
        </a:p>
      </dgm:t>
    </dgm:pt>
    <dgm:pt modelId="{A2597BA8-4443-4343-91B9-B7CB27DF182D}" type="sibTrans" cxnId="{8CD1F821-70F6-4457-BD0A-4859A4B7997A}">
      <dgm:prSet custT="1"/>
      <dgm:spPr>
        <a:xfrm>
          <a:off x="5198929" y="3260283"/>
          <a:ext cx="558164" cy="107034"/>
        </a:xfrm>
      </dgm:spPr>
      <dgm:t>
        <a:bodyPr/>
        <a:lstStyle/>
        <a:p>
          <a:r>
            <a:rPr lang="en-US" sz="700" dirty="0" smtClean="0">
              <a:solidFill>
                <a:schemeClr val="tx1"/>
              </a:solidFill>
            </a:rPr>
            <a:t>Proposed New Role</a:t>
          </a:r>
          <a:endParaRPr lang="en-US" sz="700" dirty="0">
            <a:solidFill>
              <a:schemeClr val="tx1"/>
            </a:solidFill>
          </a:endParaRPr>
        </a:p>
      </dgm:t>
    </dgm:pt>
    <dgm:pt modelId="{DA5190C7-FBDA-48EE-BA93-272BA78589C8}">
      <dgm:prSet custT="1"/>
      <dgm:spPr/>
      <dgm:t>
        <a:bodyPr/>
        <a:lstStyle/>
        <a:p>
          <a:r>
            <a:rPr lang="en-US" sz="700" dirty="0" smtClean="0">
              <a:solidFill>
                <a:schemeClr val="tx1"/>
              </a:solidFill>
            </a:rPr>
            <a:t>Database</a:t>
          </a:r>
        </a:p>
        <a:p>
          <a:r>
            <a:rPr lang="en-US" sz="700" dirty="0" smtClean="0">
              <a:solidFill>
                <a:schemeClr val="tx1"/>
              </a:solidFill>
            </a:rPr>
            <a:t>Administration</a:t>
          </a:r>
          <a:endParaRPr lang="en-US" sz="700" dirty="0">
            <a:solidFill>
              <a:schemeClr val="tx1"/>
            </a:solidFill>
          </a:endParaRPr>
        </a:p>
      </dgm:t>
    </dgm:pt>
    <dgm:pt modelId="{58A2A6FD-AA3B-4040-A29A-1DAC3161EEEA}" type="parTrans" cxnId="{C10099B8-3809-423D-A4B6-4ACBE88A8024}">
      <dgm:prSet/>
      <dgm:spPr/>
      <dgm:t>
        <a:bodyPr/>
        <a:lstStyle/>
        <a:p>
          <a:endParaRPr lang="en-US">
            <a:solidFill>
              <a:schemeClr val="tx1"/>
            </a:solidFill>
          </a:endParaRPr>
        </a:p>
      </dgm:t>
    </dgm:pt>
    <dgm:pt modelId="{4914DDDE-149E-4A84-82D3-CAFF9F8DE381}" type="sibTrans" cxnId="{C10099B8-3809-423D-A4B6-4ACBE88A8024}">
      <dgm:prSet custT="1"/>
      <dgm:spPr/>
      <dgm:t>
        <a:bodyPr/>
        <a:lstStyle/>
        <a:p>
          <a:r>
            <a:rPr lang="en-US" sz="700" dirty="0" smtClean="0">
              <a:solidFill>
                <a:schemeClr val="tx1"/>
              </a:solidFill>
            </a:rPr>
            <a:t>G </a:t>
          </a:r>
          <a:r>
            <a:rPr lang="en-US" sz="700" dirty="0" err="1" smtClean="0">
              <a:solidFill>
                <a:schemeClr val="tx1"/>
              </a:solidFill>
            </a:rPr>
            <a:t>Melin</a:t>
          </a:r>
          <a:endParaRPr lang="en-US" sz="700" dirty="0">
            <a:solidFill>
              <a:schemeClr val="tx1"/>
            </a:solidFill>
          </a:endParaRPr>
        </a:p>
      </dgm:t>
    </dgm:pt>
    <dgm:pt modelId="{DEE698E1-B54F-4AA4-98DF-EF2A10A82AF2}">
      <dgm:prSet custT="1"/>
      <dgm:spPr/>
      <dgm:t>
        <a:bodyPr/>
        <a:lstStyle/>
        <a:p>
          <a:r>
            <a:rPr lang="en-US" sz="700" dirty="0" smtClean="0">
              <a:solidFill>
                <a:schemeClr val="tx1"/>
              </a:solidFill>
            </a:rPr>
            <a:t>Data </a:t>
          </a:r>
        </a:p>
        <a:p>
          <a:r>
            <a:rPr lang="en-US" sz="700" dirty="0" smtClean="0">
              <a:solidFill>
                <a:schemeClr val="tx1"/>
              </a:solidFill>
            </a:rPr>
            <a:t>Quality</a:t>
          </a:r>
          <a:endParaRPr lang="en-US" sz="700" dirty="0">
            <a:solidFill>
              <a:schemeClr val="tx1"/>
            </a:solidFill>
          </a:endParaRPr>
        </a:p>
      </dgm:t>
    </dgm:pt>
    <dgm:pt modelId="{890C730E-FC0F-4360-B453-EFA1E55774AC}" type="parTrans" cxnId="{DAA025CF-355D-4117-A4A7-C00B1522F7B4}">
      <dgm:prSet/>
      <dgm:spPr/>
      <dgm:t>
        <a:bodyPr/>
        <a:lstStyle/>
        <a:p>
          <a:endParaRPr lang="en-US">
            <a:solidFill>
              <a:schemeClr val="tx1"/>
            </a:solidFill>
          </a:endParaRPr>
        </a:p>
      </dgm:t>
    </dgm:pt>
    <dgm:pt modelId="{5703E311-2CCC-4073-8111-DB5C8FCACCD7}" type="sibTrans" cxnId="{DAA025CF-355D-4117-A4A7-C00B1522F7B4}">
      <dgm:prSet custT="1"/>
      <dgm:spPr/>
      <dgm:t>
        <a:bodyPr/>
        <a:lstStyle/>
        <a:p>
          <a:r>
            <a:rPr lang="en-US" sz="700" dirty="0" smtClean="0">
              <a:solidFill>
                <a:schemeClr val="tx1"/>
              </a:solidFill>
            </a:rPr>
            <a:t>D Garbutt</a:t>
          </a:r>
          <a:endParaRPr lang="en-US" sz="700" dirty="0">
            <a:solidFill>
              <a:schemeClr val="tx1"/>
            </a:solidFill>
          </a:endParaRPr>
        </a:p>
      </dgm:t>
    </dgm:pt>
    <dgm:pt modelId="{4A301744-7ED4-489D-80C7-FA2E82C47E60}">
      <dgm:prSet custT="1"/>
      <dgm:spPr/>
      <dgm:t>
        <a:bodyPr/>
        <a:lstStyle/>
        <a:p>
          <a:r>
            <a:rPr lang="en-US" sz="700" dirty="0" smtClean="0">
              <a:solidFill>
                <a:schemeClr val="tx1"/>
              </a:solidFill>
            </a:rPr>
            <a:t>Consulting &amp;</a:t>
          </a:r>
        </a:p>
        <a:p>
          <a:r>
            <a:rPr lang="en-US" sz="700" dirty="0" smtClean="0">
              <a:solidFill>
                <a:schemeClr val="tx1"/>
              </a:solidFill>
            </a:rPr>
            <a:t> Governance</a:t>
          </a:r>
          <a:endParaRPr lang="en-US" sz="700" dirty="0">
            <a:solidFill>
              <a:schemeClr val="tx1"/>
            </a:solidFill>
          </a:endParaRPr>
        </a:p>
      </dgm:t>
    </dgm:pt>
    <dgm:pt modelId="{775EDD8D-FD13-4F6D-98B6-32C266F5E40D}" type="parTrans" cxnId="{CB1F2C18-A148-4106-9410-74F332FD940D}">
      <dgm:prSet/>
      <dgm:spPr/>
      <dgm:t>
        <a:bodyPr/>
        <a:lstStyle/>
        <a:p>
          <a:endParaRPr lang="en-US">
            <a:solidFill>
              <a:schemeClr val="tx1"/>
            </a:solidFill>
          </a:endParaRPr>
        </a:p>
      </dgm:t>
    </dgm:pt>
    <dgm:pt modelId="{7BD9305E-0EC0-45D2-B113-B2209E723B6C}" type="sibTrans" cxnId="{CB1F2C18-A148-4106-9410-74F332FD940D}">
      <dgm:prSet custT="1"/>
      <dgm:spPr/>
      <dgm:t>
        <a:bodyPr/>
        <a:lstStyle/>
        <a:p>
          <a:r>
            <a:rPr lang="en-US" sz="700" dirty="0" smtClean="0">
              <a:solidFill>
                <a:schemeClr val="tx1"/>
              </a:solidFill>
            </a:rPr>
            <a:t>R Kennedy</a:t>
          </a:r>
          <a:endParaRPr lang="en-US" sz="700" dirty="0">
            <a:solidFill>
              <a:schemeClr val="tx1"/>
            </a:solidFill>
          </a:endParaRPr>
        </a:p>
      </dgm:t>
    </dgm:pt>
    <dgm:pt modelId="{66D32EF7-9F4A-434B-9360-9CA2EECD8033}" type="asst">
      <dgm:prSet custT="1"/>
      <dgm:spPr/>
      <dgm:t>
        <a:bodyPr/>
        <a:lstStyle/>
        <a:p>
          <a:r>
            <a:rPr lang="en-US" sz="700" dirty="0" smtClean="0">
              <a:solidFill>
                <a:schemeClr val="tx1"/>
              </a:solidFill>
            </a:rPr>
            <a:t>Team </a:t>
          </a:r>
        </a:p>
        <a:p>
          <a:r>
            <a:rPr lang="en-US" sz="700" dirty="0" smtClean="0">
              <a:solidFill>
                <a:schemeClr val="tx1"/>
              </a:solidFill>
            </a:rPr>
            <a:t>Admin</a:t>
          </a:r>
          <a:endParaRPr lang="en-US" sz="700" dirty="0">
            <a:solidFill>
              <a:schemeClr val="tx1"/>
            </a:solidFill>
          </a:endParaRPr>
        </a:p>
      </dgm:t>
    </dgm:pt>
    <dgm:pt modelId="{ECEE2FEF-FF4E-4D1A-BB66-784CA1BA0A81}" type="parTrans" cxnId="{B0BC4680-3858-4A0D-9F0A-AD2D3712CFFE}">
      <dgm:prSet/>
      <dgm:spPr/>
      <dgm:t>
        <a:bodyPr/>
        <a:lstStyle/>
        <a:p>
          <a:endParaRPr lang="en-US">
            <a:solidFill>
              <a:schemeClr val="tx1"/>
            </a:solidFill>
          </a:endParaRPr>
        </a:p>
      </dgm:t>
    </dgm:pt>
    <dgm:pt modelId="{F6BC043E-DBC2-45F3-8E16-969BA3028D29}" type="sibTrans" cxnId="{B0BC4680-3858-4A0D-9F0A-AD2D3712CFFE}">
      <dgm:prSet custT="1"/>
      <dgm:spPr/>
      <dgm:t>
        <a:bodyPr/>
        <a:lstStyle/>
        <a:p>
          <a:r>
            <a:rPr lang="en-US" sz="700" dirty="0" smtClean="0">
              <a:solidFill>
                <a:schemeClr val="tx1"/>
              </a:solidFill>
            </a:rPr>
            <a:t>Existing Vacancy</a:t>
          </a:r>
          <a:endParaRPr lang="en-US" sz="700" dirty="0">
            <a:solidFill>
              <a:schemeClr val="tx1"/>
            </a:solidFill>
          </a:endParaRPr>
        </a:p>
      </dgm:t>
    </dgm:pt>
    <dgm:pt modelId="{4915CD4B-97C7-44D7-9BA3-142CFED2ABB4}">
      <dgm:prSet custT="1"/>
      <dgm:spPr/>
      <dgm:t>
        <a:bodyPr/>
        <a:lstStyle/>
        <a:p>
          <a:r>
            <a:rPr lang="en-US" sz="700" dirty="0" smtClean="0">
              <a:solidFill>
                <a:schemeClr val="tx1"/>
              </a:solidFill>
            </a:rPr>
            <a:t>Darlington </a:t>
          </a:r>
        </a:p>
        <a:p>
          <a:r>
            <a:rPr lang="en-US" sz="700" dirty="0" smtClean="0">
              <a:solidFill>
                <a:schemeClr val="tx1"/>
              </a:solidFill>
            </a:rPr>
            <a:t>CI</a:t>
          </a:r>
          <a:endParaRPr lang="en-US" sz="700" dirty="0">
            <a:solidFill>
              <a:schemeClr val="tx1"/>
            </a:solidFill>
          </a:endParaRPr>
        </a:p>
      </dgm:t>
    </dgm:pt>
    <dgm:pt modelId="{90A5E091-D391-4F4E-9D41-BDAF268347F3}" type="parTrans" cxnId="{1F31FA14-922B-43C6-BE16-266576033AC6}">
      <dgm:prSet/>
      <dgm:spPr/>
      <dgm:t>
        <a:bodyPr/>
        <a:lstStyle/>
        <a:p>
          <a:endParaRPr lang="en-US">
            <a:solidFill>
              <a:schemeClr val="tx1"/>
            </a:solidFill>
          </a:endParaRPr>
        </a:p>
      </dgm:t>
    </dgm:pt>
    <dgm:pt modelId="{6DF5A012-5A71-4A14-90D8-FBD3C7A5C6CA}" type="sibTrans" cxnId="{1F31FA14-922B-43C6-BE16-266576033AC6}">
      <dgm:prSet custT="1"/>
      <dgm:spPr/>
      <dgm:t>
        <a:bodyPr/>
        <a:lstStyle/>
        <a:p>
          <a:r>
            <a:rPr lang="en-US" sz="700" dirty="0" smtClean="0">
              <a:solidFill>
                <a:schemeClr val="tx1"/>
              </a:solidFill>
            </a:rPr>
            <a:t>J McNamee</a:t>
          </a:r>
          <a:endParaRPr lang="en-US" sz="700" dirty="0">
            <a:solidFill>
              <a:schemeClr val="tx1"/>
            </a:solidFill>
          </a:endParaRPr>
        </a:p>
      </dgm:t>
    </dgm:pt>
    <dgm:pt modelId="{09DA147D-45E9-488A-BD88-36666758A963}" type="asst">
      <dgm:prSet custT="1"/>
      <dgm:spPr/>
      <dgm:t>
        <a:bodyPr/>
        <a:lstStyle/>
        <a:p>
          <a:r>
            <a:rPr lang="en-US" sz="700" dirty="0" smtClean="0">
              <a:solidFill>
                <a:schemeClr val="tx1"/>
              </a:solidFill>
            </a:rPr>
            <a:t>Process </a:t>
          </a:r>
        </a:p>
        <a:p>
          <a:r>
            <a:rPr lang="en-US" sz="700" dirty="0" smtClean="0">
              <a:solidFill>
                <a:schemeClr val="tx1"/>
              </a:solidFill>
            </a:rPr>
            <a:t>Improvement</a:t>
          </a:r>
          <a:endParaRPr lang="en-US" sz="700" dirty="0">
            <a:solidFill>
              <a:schemeClr val="tx1"/>
            </a:solidFill>
          </a:endParaRPr>
        </a:p>
      </dgm:t>
    </dgm:pt>
    <dgm:pt modelId="{67558D10-619E-4873-8E1E-8B42F69B0E30}" type="sibTrans" cxnId="{EE59A323-BBAE-4419-84F5-69FC5D4BDAC2}">
      <dgm:prSet custT="1"/>
      <dgm:spPr/>
      <dgm:t>
        <a:bodyPr/>
        <a:lstStyle/>
        <a:p>
          <a:r>
            <a:rPr lang="en-US" sz="700" dirty="0" smtClean="0">
              <a:solidFill>
                <a:schemeClr val="tx1"/>
              </a:solidFill>
            </a:rPr>
            <a:t>Existing Vacancy</a:t>
          </a:r>
          <a:endParaRPr lang="en-US" sz="700" dirty="0">
            <a:solidFill>
              <a:schemeClr val="tx1"/>
            </a:solidFill>
          </a:endParaRPr>
        </a:p>
      </dgm:t>
    </dgm:pt>
    <dgm:pt modelId="{59594E6A-DC60-410A-AE92-43D1EE630D0D}" type="parTrans" cxnId="{EE59A323-BBAE-4419-84F5-69FC5D4BDAC2}">
      <dgm:prSet/>
      <dgm:spPr/>
      <dgm:t>
        <a:bodyPr/>
        <a:lstStyle/>
        <a:p>
          <a:endParaRPr lang="en-US">
            <a:solidFill>
              <a:schemeClr val="tx1"/>
            </a:solidFill>
          </a:endParaRPr>
        </a:p>
      </dgm:t>
    </dgm:pt>
    <dgm:pt modelId="{812B498E-7156-4512-9021-1E993F90B81E}" type="pres">
      <dgm:prSet presAssocID="{2DE3FA3E-FC55-4C8F-B7F7-83400BB69512}" presName="hierChild1" presStyleCnt="0">
        <dgm:presLayoutVars>
          <dgm:orgChart val="1"/>
          <dgm:chPref val="1"/>
          <dgm:dir/>
          <dgm:animOne val="branch"/>
          <dgm:animLvl val="lvl"/>
          <dgm:resizeHandles/>
        </dgm:presLayoutVars>
      </dgm:prSet>
      <dgm:spPr/>
      <dgm:t>
        <a:bodyPr/>
        <a:lstStyle/>
        <a:p>
          <a:endParaRPr lang="en-US"/>
        </a:p>
      </dgm:t>
    </dgm:pt>
    <dgm:pt modelId="{D4FD5C45-A309-4697-8ACE-A28E5F91073E}" type="pres">
      <dgm:prSet presAssocID="{749CDC62-8F56-45BA-BBF8-BA172D9FA518}" presName="hierRoot1" presStyleCnt="0">
        <dgm:presLayoutVars>
          <dgm:hierBranch val="init"/>
        </dgm:presLayoutVars>
      </dgm:prSet>
      <dgm:spPr/>
      <dgm:t>
        <a:bodyPr/>
        <a:lstStyle/>
        <a:p>
          <a:endParaRPr lang="en-US"/>
        </a:p>
      </dgm:t>
    </dgm:pt>
    <dgm:pt modelId="{109E723E-9A68-496C-BFB2-4B2C20AAF379}" type="pres">
      <dgm:prSet presAssocID="{749CDC62-8F56-45BA-BBF8-BA172D9FA518}" presName="rootComposite1" presStyleCnt="0"/>
      <dgm:spPr/>
      <dgm:t>
        <a:bodyPr/>
        <a:lstStyle/>
        <a:p>
          <a:endParaRPr lang="en-US"/>
        </a:p>
      </dgm:t>
    </dgm:pt>
    <dgm:pt modelId="{5E8254FA-8C1D-45ED-8780-58257438C54E}" type="pres">
      <dgm:prSet presAssocID="{749CDC62-8F56-45BA-BBF8-BA172D9FA518}" presName="rootText1" presStyleLbl="node0" presStyleIdx="0" presStyleCnt="1">
        <dgm:presLayoutVars>
          <dgm:chMax/>
          <dgm:chPref val="3"/>
        </dgm:presLayoutVars>
      </dgm:prSet>
      <dgm:spPr/>
      <dgm:t>
        <a:bodyPr/>
        <a:lstStyle/>
        <a:p>
          <a:endParaRPr lang="en-US"/>
        </a:p>
      </dgm:t>
    </dgm:pt>
    <dgm:pt modelId="{1873826C-7998-455D-8A77-F163BD8A82B0}" type="pres">
      <dgm:prSet presAssocID="{749CDC62-8F56-45BA-BBF8-BA172D9FA518}" presName="titleText1" presStyleLbl="fgAcc0" presStyleIdx="0" presStyleCnt="1">
        <dgm:presLayoutVars>
          <dgm:chMax val="0"/>
          <dgm:chPref val="0"/>
        </dgm:presLayoutVars>
      </dgm:prSet>
      <dgm:spPr>
        <a:prstGeom prst="rect">
          <a:avLst/>
        </a:prstGeom>
      </dgm:spPr>
      <dgm:t>
        <a:bodyPr/>
        <a:lstStyle/>
        <a:p>
          <a:endParaRPr lang="en-US"/>
        </a:p>
      </dgm:t>
    </dgm:pt>
    <dgm:pt modelId="{EF148E62-0C95-4FDA-9105-FEEC23FB2018}" type="pres">
      <dgm:prSet presAssocID="{749CDC62-8F56-45BA-BBF8-BA172D9FA518}" presName="rootConnector1" presStyleLbl="node1" presStyleIdx="0" presStyleCnt="24"/>
      <dgm:spPr/>
      <dgm:t>
        <a:bodyPr/>
        <a:lstStyle/>
        <a:p>
          <a:endParaRPr lang="en-US"/>
        </a:p>
      </dgm:t>
    </dgm:pt>
    <dgm:pt modelId="{64CDE65F-C1A4-4FFF-AAC7-EC2D4456BEAA}" type="pres">
      <dgm:prSet presAssocID="{749CDC62-8F56-45BA-BBF8-BA172D9FA518}" presName="hierChild2" presStyleCnt="0"/>
      <dgm:spPr/>
      <dgm:t>
        <a:bodyPr/>
        <a:lstStyle/>
        <a:p>
          <a:endParaRPr lang="en-US"/>
        </a:p>
      </dgm:t>
    </dgm:pt>
    <dgm:pt modelId="{FC38472D-D75E-4648-8106-ACE1FA017487}" type="pres">
      <dgm:prSet presAssocID="{6A2D444B-685B-4EE7-B474-E1413306B2B2}" presName="Name37" presStyleLbl="parChTrans1D2" presStyleIdx="0" presStyleCnt="1"/>
      <dgm:spPr/>
      <dgm:t>
        <a:bodyPr/>
        <a:lstStyle/>
        <a:p>
          <a:endParaRPr lang="en-US"/>
        </a:p>
      </dgm:t>
    </dgm:pt>
    <dgm:pt modelId="{A57AF19B-9BB2-4128-B9B3-A3A21B1F8BB2}" type="pres">
      <dgm:prSet presAssocID="{780352AF-375F-47C2-9725-76B9271B8A84}" presName="hierRoot2" presStyleCnt="0">
        <dgm:presLayoutVars>
          <dgm:hierBranch val="init"/>
        </dgm:presLayoutVars>
      </dgm:prSet>
      <dgm:spPr/>
      <dgm:t>
        <a:bodyPr/>
        <a:lstStyle/>
        <a:p>
          <a:endParaRPr lang="en-US"/>
        </a:p>
      </dgm:t>
    </dgm:pt>
    <dgm:pt modelId="{2A82D185-C9F5-43EA-8BFB-6217A35B810C}" type="pres">
      <dgm:prSet presAssocID="{780352AF-375F-47C2-9725-76B9271B8A84}" presName="rootComposite" presStyleCnt="0"/>
      <dgm:spPr/>
      <dgm:t>
        <a:bodyPr/>
        <a:lstStyle/>
        <a:p>
          <a:endParaRPr lang="en-US"/>
        </a:p>
      </dgm:t>
    </dgm:pt>
    <dgm:pt modelId="{73B95591-5460-4664-9E88-61B8E2DEAA66}" type="pres">
      <dgm:prSet presAssocID="{780352AF-375F-47C2-9725-76B9271B8A84}" presName="rootText" presStyleLbl="node1" presStyleIdx="0" presStyleCnt="24">
        <dgm:presLayoutVars>
          <dgm:chMax/>
          <dgm:chPref val="3"/>
        </dgm:presLayoutVars>
      </dgm:prSet>
      <dgm:spPr/>
      <dgm:t>
        <a:bodyPr/>
        <a:lstStyle/>
        <a:p>
          <a:endParaRPr lang="en-US"/>
        </a:p>
      </dgm:t>
    </dgm:pt>
    <dgm:pt modelId="{2D29E49D-A46B-48D8-9625-C49C7CC85087}" type="pres">
      <dgm:prSet presAssocID="{780352AF-375F-47C2-9725-76B9271B8A84}" presName="titleText2" presStyleLbl="fgAcc1" presStyleIdx="0" presStyleCnt="24">
        <dgm:presLayoutVars>
          <dgm:chMax val="0"/>
          <dgm:chPref val="0"/>
        </dgm:presLayoutVars>
      </dgm:prSet>
      <dgm:spPr>
        <a:prstGeom prst="rect">
          <a:avLst/>
        </a:prstGeom>
      </dgm:spPr>
      <dgm:t>
        <a:bodyPr/>
        <a:lstStyle/>
        <a:p>
          <a:endParaRPr lang="en-US"/>
        </a:p>
      </dgm:t>
    </dgm:pt>
    <dgm:pt modelId="{65C2EA7C-AAD3-41C5-B765-E3F2E2EEB3B8}" type="pres">
      <dgm:prSet presAssocID="{780352AF-375F-47C2-9725-76B9271B8A84}" presName="rootConnector" presStyleLbl="node2" presStyleIdx="0" presStyleCnt="0"/>
      <dgm:spPr/>
      <dgm:t>
        <a:bodyPr/>
        <a:lstStyle/>
        <a:p>
          <a:endParaRPr lang="en-US"/>
        </a:p>
      </dgm:t>
    </dgm:pt>
    <dgm:pt modelId="{116D10E6-1728-43C8-BB03-333729DFCBC3}" type="pres">
      <dgm:prSet presAssocID="{780352AF-375F-47C2-9725-76B9271B8A84}" presName="hierChild4" presStyleCnt="0"/>
      <dgm:spPr/>
      <dgm:t>
        <a:bodyPr/>
        <a:lstStyle/>
        <a:p>
          <a:endParaRPr lang="en-US"/>
        </a:p>
      </dgm:t>
    </dgm:pt>
    <dgm:pt modelId="{7F75D46D-9F8E-4A0E-9182-6893EF41080A}" type="pres">
      <dgm:prSet presAssocID="{18FB6E6A-2AE3-401D-B99F-F7096BFFACD2}" presName="Name37" presStyleLbl="parChTrans1D3" presStyleIdx="0" presStyleCnt="7"/>
      <dgm:spPr/>
      <dgm:t>
        <a:bodyPr/>
        <a:lstStyle/>
        <a:p>
          <a:endParaRPr lang="en-US"/>
        </a:p>
      </dgm:t>
    </dgm:pt>
    <dgm:pt modelId="{3C01B2EC-8BAA-401D-BE0C-B2454548C690}" type="pres">
      <dgm:prSet presAssocID="{960D77B3-C133-4BD3-A7EA-5F75EAD9503A}" presName="hierRoot2" presStyleCnt="0">
        <dgm:presLayoutVars>
          <dgm:hierBranch val="init"/>
        </dgm:presLayoutVars>
      </dgm:prSet>
      <dgm:spPr/>
      <dgm:t>
        <a:bodyPr/>
        <a:lstStyle/>
        <a:p>
          <a:endParaRPr lang="en-US"/>
        </a:p>
      </dgm:t>
    </dgm:pt>
    <dgm:pt modelId="{D02ADF0E-D69A-485A-A412-FD4F74C8DB79}" type="pres">
      <dgm:prSet presAssocID="{960D77B3-C133-4BD3-A7EA-5F75EAD9503A}" presName="rootComposite" presStyleCnt="0"/>
      <dgm:spPr/>
      <dgm:t>
        <a:bodyPr/>
        <a:lstStyle/>
        <a:p>
          <a:endParaRPr lang="en-US"/>
        </a:p>
      </dgm:t>
    </dgm:pt>
    <dgm:pt modelId="{B26F00F3-5499-4537-B74E-4B7EBB1E21A7}" type="pres">
      <dgm:prSet presAssocID="{960D77B3-C133-4BD3-A7EA-5F75EAD9503A}" presName="rootText" presStyleLbl="node1" presStyleIdx="1" presStyleCnt="24">
        <dgm:presLayoutVars>
          <dgm:chMax/>
          <dgm:chPref val="3"/>
        </dgm:presLayoutVars>
      </dgm:prSet>
      <dgm:spPr/>
      <dgm:t>
        <a:bodyPr/>
        <a:lstStyle/>
        <a:p>
          <a:endParaRPr lang="en-US"/>
        </a:p>
      </dgm:t>
    </dgm:pt>
    <dgm:pt modelId="{6D64805C-9F34-412B-9B6B-7D0FF4617EDB}" type="pres">
      <dgm:prSet presAssocID="{960D77B3-C133-4BD3-A7EA-5F75EAD9503A}" presName="titleText2" presStyleLbl="fgAcc1" presStyleIdx="1" presStyleCnt="24">
        <dgm:presLayoutVars>
          <dgm:chMax val="0"/>
          <dgm:chPref val="0"/>
        </dgm:presLayoutVars>
      </dgm:prSet>
      <dgm:spPr>
        <a:prstGeom prst="rect">
          <a:avLst/>
        </a:prstGeom>
      </dgm:spPr>
      <dgm:t>
        <a:bodyPr/>
        <a:lstStyle/>
        <a:p>
          <a:endParaRPr lang="en-US"/>
        </a:p>
      </dgm:t>
    </dgm:pt>
    <dgm:pt modelId="{4D1C17F1-62F0-4A93-9197-374C8D9A76EC}" type="pres">
      <dgm:prSet presAssocID="{960D77B3-C133-4BD3-A7EA-5F75EAD9503A}" presName="rootConnector" presStyleLbl="node3" presStyleIdx="0" presStyleCnt="0"/>
      <dgm:spPr/>
      <dgm:t>
        <a:bodyPr/>
        <a:lstStyle/>
        <a:p>
          <a:endParaRPr lang="en-US"/>
        </a:p>
      </dgm:t>
    </dgm:pt>
    <dgm:pt modelId="{FB53C4C5-50B4-44D5-9FFB-F8EAE604CFA7}" type="pres">
      <dgm:prSet presAssocID="{960D77B3-C133-4BD3-A7EA-5F75EAD9503A}" presName="hierChild4" presStyleCnt="0"/>
      <dgm:spPr/>
      <dgm:t>
        <a:bodyPr/>
        <a:lstStyle/>
        <a:p>
          <a:endParaRPr lang="en-US"/>
        </a:p>
      </dgm:t>
    </dgm:pt>
    <dgm:pt modelId="{6FB22E60-686B-4DE4-AB97-96B53F060023}" type="pres">
      <dgm:prSet presAssocID="{1F8AB5A8-89F6-4200-83A7-C79CBCCD52DD}" presName="Name37" presStyleLbl="parChTrans1D4" presStyleIdx="0" presStyleCnt="18"/>
      <dgm:spPr/>
      <dgm:t>
        <a:bodyPr/>
        <a:lstStyle/>
        <a:p>
          <a:endParaRPr lang="en-US"/>
        </a:p>
      </dgm:t>
    </dgm:pt>
    <dgm:pt modelId="{A4D25A51-3503-4B1B-B9F0-9B65ED8FDC1F}" type="pres">
      <dgm:prSet presAssocID="{270F7E76-7E9D-43B0-9023-0C374348287E}" presName="hierRoot2" presStyleCnt="0">
        <dgm:presLayoutVars>
          <dgm:hierBranch val="init"/>
        </dgm:presLayoutVars>
      </dgm:prSet>
      <dgm:spPr/>
      <dgm:t>
        <a:bodyPr/>
        <a:lstStyle/>
        <a:p>
          <a:endParaRPr lang="en-US"/>
        </a:p>
      </dgm:t>
    </dgm:pt>
    <dgm:pt modelId="{82F60C24-7E68-48AC-9FF1-4999024838F7}" type="pres">
      <dgm:prSet presAssocID="{270F7E76-7E9D-43B0-9023-0C374348287E}" presName="rootComposite" presStyleCnt="0"/>
      <dgm:spPr/>
      <dgm:t>
        <a:bodyPr/>
        <a:lstStyle/>
        <a:p>
          <a:endParaRPr lang="en-US"/>
        </a:p>
      </dgm:t>
    </dgm:pt>
    <dgm:pt modelId="{F63E5E57-A621-4373-A35A-C45C6C5D6EBB}" type="pres">
      <dgm:prSet presAssocID="{270F7E76-7E9D-43B0-9023-0C374348287E}" presName="rootText" presStyleLbl="node1" presStyleIdx="2" presStyleCnt="24">
        <dgm:presLayoutVars>
          <dgm:chMax/>
          <dgm:chPref val="3"/>
        </dgm:presLayoutVars>
      </dgm:prSet>
      <dgm:spPr/>
      <dgm:t>
        <a:bodyPr/>
        <a:lstStyle/>
        <a:p>
          <a:endParaRPr lang="en-US"/>
        </a:p>
      </dgm:t>
    </dgm:pt>
    <dgm:pt modelId="{5E3103B4-9879-44E1-BF4B-66D84B655BA0}" type="pres">
      <dgm:prSet presAssocID="{270F7E76-7E9D-43B0-9023-0C374348287E}" presName="titleText2" presStyleLbl="fgAcc1" presStyleIdx="2" presStyleCnt="24">
        <dgm:presLayoutVars>
          <dgm:chMax val="0"/>
          <dgm:chPref val="0"/>
        </dgm:presLayoutVars>
      </dgm:prSet>
      <dgm:spPr>
        <a:prstGeom prst="rect">
          <a:avLst/>
        </a:prstGeom>
      </dgm:spPr>
      <dgm:t>
        <a:bodyPr/>
        <a:lstStyle/>
        <a:p>
          <a:endParaRPr lang="en-US"/>
        </a:p>
      </dgm:t>
    </dgm:pt>
    <dgm:pt modelId="{CFD90CA4-0181-4D8A-AA8D-6002683AB11D}" type="pres">
      <dgm:prSet presAssocID="{270F7E76-7E9D-43B0-9023-0C374348287E}" presName="rootConnector" presStyleLbl="node4" presStyleIdx="0" presStyleCnt="0"/>
      <dgm:spPr/>
      <dgm:t>
        <a:bodyPr/>
        <a:lstStyle/>
        <a:p>
          <a:endParaRPr lang="en-US"/>
        </a:p>
      </dgm:t>
    </dgm:pt>
    <dgm:pt modelId="{28175DC6-88EC-401F-85D6-F32049E7ED02}" type="pres">
      <dgm:prSet presAssocID="{270F7E76-7E9D-43B0-9023-0C374348287E}" presName="hierChild4" presStyleCnt="0"/>
      <dgm:spPr/>
      <dgm:t>
        <a:bodyPr/>
        <a:lstStyle/>
        <a:p>
          <a:endParaRPr lang="en-US"/>
        </a:p>
      </dgm:t>
    </dgm:pt>
    <dgm:pt modelId="{E998A896-E93C-4466-B914-293302FCDAB2}" type="pres">
      <dgm:prSet presAssocID="{246C40D3-6749-4400-89C5-BC0A12134D78}" presName="Name37" presStyleLbl="parChTrans1D4" presStyleIdx="1" presStyleCnt="18"/>
      <dgm:spPr/>
      <dgm:t>
        <a:bodyPr/>
        <a:lstStyle/>
        <a:p>
          <a:endParaRPr lang="en-US"/>
        </a:p>
      </dgm:t>
    </dgm:pt>
    <dgm:pt modelId="{771751F0-FFCC-45BE-9D25-A48573BDBE6C}" type="pres">
      <dgm:prSet presAssocID="{2673F60C-94C0-47D4-A35B-46E05A6B8FDA}" presName="hierRoot2" presStyleCnt="0">
        <dgm:presLayoutVars>
          <dgm:hierBranch val="init"/>
        </dgm:presLayoutVars>
      </dgm:prSet>
      <dgm:spPr/>
      <dgm:t>
        <a:bodyPr/>
        <a:lstStyle/>
        <a:p>
          <a:endParaRPr lang="en-US"/>
        </a:p>
      </dgm:t>
    </dgm:pt>
    <dgm:pt modelId="{B5517448-FD26-45B2-82FD-2F69AF46E127}" type="pres">
      <dgm:prSet presAssocID="{2673F60C-94C0-47D4-A35B-46E05A6B8FDA}" presName="rootComposite" presStyleCnt="0"/>
      <dgm:spPr/>
      <dgm:t>
        <a:bodyPr/>
        <a:lstStyle/>
        <a:p>
          <a:endParaRPr lang="en-US"/>
        </a:p>
      </dgm:t>
    </dgm:pt>
    <dgm:pt modelId="{64D79C2C-A2F8-4773-BF35-C6651ECA07FA}" type="pres">
      <dgm:prSet presAssocID="{2673F60C-94C0-47D4-A35B-46E05A6B8FDA}" presName="rootText" presStyleLbl="node1" presStyleIdx="3" presStyleCnt="24">
        <dgm:presLayoutVars>
          <dgm:chMax/>
          <dgm:chPref val="3"/>
        </dgm:presLayoutVars>
      </dgm:prSet>
      <dgm:spPr/>
      <dgm:t>
        <a:bodyPr/>
        <a:lstStyle/>
        <a:p>
          <a:endParaRPr lang="en-US"/>
        </a:p>
      </dgm:t>
    </dgm:pt>
    <dgm:pt modelId="{9C8156DE-B6A5-4058-BBD3-A6F67D95173F}" type="pres">
      <dgm:prSet presAssocID="{2673F60C-94C0-47D4-A35B-46E05A6B8FDA}" presName="titleText2" presStyleLbl="fgAcc1" presStyleIdx="3" presStyleCnt="24">
        <dgm:presLayoutVars>
          <dgm:chMax val="0"/>
          <dgm:chPref val="0"/>
        </dgm:presLayoutVars>
      </dgm:prSet>
      <dgm:spPr>
        <a:prstGeom prst="rect">
          <a:avLst/>
        </a:prstGeom>
      </dgm:spPr>
      <dgm:t>
        <a:bodyPr/>
        <a:lstStyle/>
        <a:p>
          <a:endParaRPr lang="en-US"/>
        </a:p>
      </dgm:t>
    </dgm:pt>
    <dgm:pt modelId="{0F34B012-C96F-4884-A135-AB5D1B3D495B}" type="pres">
      <dgm:prSet presAssocID="{2673F60C-94C0-47D4-A35B-46E05A6B8FDA}" presName="rootConnector" presStyleLbl="node4" presStyleIdx="0" presStyleCnt="0"/>
      <dgm:spPr/>
      <dgm:t>
        <a:bodyPr/>
        <a:lstStyle/>
        <a:p>
          <a:endParaRPr lang="en-US"/>
        </a:p>
      </dgm:t>
    </dgm:pt>
    <dgm:pt modelId="{ECD43B9C-810C-40A5-BCC9-8A85FAD0E779}" type="pres">
      <dgm:prSet presAssocID="{2673F60C-94C0-47D4-A35B-46E05A6B8FDA}" presName="hierChild4" presStyleCnt="0"/>
      <dgm:spPr/>
      <dgm:t>
        <a:bodyPr/>
        <a:lstStyle/>
        <a:p>
          <a:endParaRPr lang="en-US"/>
        </a:p>
      </dgm:t>
    </dgm:pt>
    <dgm:pt modelId="{613E8980-2F30-4FE0-B844-82A5E94D695F}" type="pres">
      <dgm:prSet presAssocID="{C735B778-4709-4832-B4A4-6D25B6EC7B7E}" presName="Name37" presStyleLbl="parChTrans1D4" presStyleIdx="2" presStyleCnt="18"/>
      <dgm:spPr/>
      <dgm:t>
        <a:bodyPr/>
        <a:lstStyle/>
        <a:p>
          <a:endParaRPr lang="en-US"/>
        </a:p>
      </dgm:t>
    </dgm:pt>
    <dgm:pt modelId="{E5E5A99D-5066-4C7F-8185-ED556A4A538D}" type="pres">
      <dgm:prSet presAssocID="{80B4A499-D752-4081-B521-52D1F09D33DF}" presName="hierRoot2" presStyleCnt="0">
        <dgm:presLayoutVars>
          <dgm:hierBranch val="init"/>
        </dgm:presLayoutVars>
      </dgm:prSet>
      <dgm:spPr/>
      <dgm:t>
        <a:bodyPr/>
        <a:lstStyle/>
        <a:p>
          <a:endParaRPr lang="en-US"/>
        </a:p>
      </dgm:t>
    </dgm:pt>
    <dgm:pt modelId="{57FC2E3C-4785-4D1C-8791-30F043035221}" type="pres">
      <dgm:prSet presAssocID="{80B4A499-D752-4081-B521-52D1F09D33DF}" presName="rootComposite" presStyleCnt="0"/>
      <dgm:spPr/>
      <dgm:t>
        <a:bodyPr/>
        <a:lstStyle/>
        <a:p>
          <a:endParaRPr lang="en-US"/>
        </a:p>
      </dgm:t>
    </dgm:pt>
    <dgm:pt modelId="{1C4E8026-9212-4D6C-BE6B-B5F5776EE5F9}" type="pres">
      <dgm:prSet presAssocID="{80B4A499-D752-4081-B521-52D1F09D33DF}" presName="rootText" presStyleLbl="node1" presStyleIdx="4" presStyleCnt="24">
        <dgm:presLayoutVars>
          <dgm:chMax/>
          <dgm:chPref val="3"/>
        </dgm:presLayoutVars>
      </dgm:prSet>
      <dgm:spPr/>
      <dgm:t>
        <a:bodyPr/>
        <a:lstStyle/>
        <a:p>
          <a:endParaRPr lang="en-US"/>
        </a:p>
      </dgm:t>
    </dgm:pt>
    <dgm:pt modelId="{E43B80F5-9B5D-42EE-86DE-174C5703435B}" type="pres">
      <dgm:prSet presAssocID="{80B4A499-D752-4081-B521-52D1F09D33DF}" presName="titleText2" presStyleLbl="fgAcc1" presStyleIdx="4" presStyleCnt="24">
        <dgm:presLayoutVars>
          <dgm:chMax val="0"/>
          <dgm:chPref val="0"/>
        </dgm:presLayoutVars>
      </dgm:prSet>
      <dgm:spPr>
        <a:prstGeom prst="rect">
          <a:avLst/>
        </a:prstGeom>
      </dgm:spPr>
      <dgm:t>
        <a:bodyPr/>
        <a:lstStyle/>
        <a:p>
          <a:endParaRPr lang="en-US"/>
        </a:p>
      </dgm:t>
    </dgm:pt>
    <dgm:pt modelId="{9C552779-5303-4CE1-BF3E-CFC6CA1BE667}" type="pres">
      <dgm:prSet presAssocID="{80B4A499-D752-4081-B521-52D1F09D33DF}" presName="rootConnector" presStyleLbl="node4" presStyleIdx="0" presStyleCnt="0"/>
      <dgm:spPr/>
      <dgm:t>
        <a:bodyPr/>
        <a:lstStyle/>
        <a:p>
          <a:endParaRPr lang="en-US"/>
        </a:p>
      </dgm:t>
    </dgm:pt>
    <dgm:pt modelId="{07E4972B-1C36-4C3C-8374-2CBECC7F74A5}" type="pres">
      <dgm:prSet presAssocID="{80B4A499-D752-4081-B521-52D1F09D33DF}" presName="hierChild4" presStyleCnt="0"/>
      <dgm:spPr/>
      <dgm:t>
        <a:bodyPr/>
        <a:lstStyle/>
        <a:p>
          <a:endParaRPr lang="en-US"/>
        </a:p>
      </dgm:t>
    </dgm:pt>
    <dgm:pt modelId="{D9825AE1-77A5-4CC5-9B55-E2EC2007C758}" type="pres">
      <dgm:prSet presAssocID="{EAE2A665-0812-45E0-BAC8-4BF8B6A5F488}" presName="Name37" presStyleLbl="parChTrans1D4" presStyleIdx="3" presStyleCnt="18"/>
      <dgm:spPr/>
      <dgm:t>
        <a:bodyPr/>
        <a:lstStyle/>
        <a:p>
          <a:endParaRPr lang="en-US"/>
        </a:p>
      </dgm:t>
    </dgm:pt>
    <dgm:pt modelId="{3545BBD9-3A88-4770-92A1-C78D228FA5CB}" type="pres">
      <dgm:prSet presAssocID="{A417E85B-383E-4791-85BF-104F62D669D4}" presName="hierRoot2" presStyleCnt="0">
        <dgm:presLayoutVars>
          <dgm:hierBranch val="init"/>
        </dgm:presLayoutVars>
      </dgm:prSet>
      <dgm:spPr/>
      <dgm:t>
        <a:bodyPr/>
        <a:lstStyle/>
        <a:p>
          <a:endParaRPr lang="en-US"/>
        </a:p>
      </dgm:t>
    </dgm:pt>
    <dgm:pt modelId="{1BBB4B05-63C1-41B4-97B9-9BE256178968}" type="pres">
      <dgm:prSet presAssocID="{A417E85B-383E-4791-85BF-104F62D669D4}" presName="rootComposite" presStyleCnt="0"/>
      <dgm:spPr/>
      <dgm:t>
        <a:bodyPr/>
        <a:lstStyle/>
        <a:p>
          <a:endParaRPr lang="en-US"/>
        </a:p>
      </dgm:t>
    </dgm:pt>
    <dgm:pt modelId="{999F4B81-172C-4B29-83AD-9555E185B065}" type="pres">
      <dgm:prSet presAssocID="{A417E85B-383E-4791-85BF-104F62D669D4}" presName="rootText" presStyleLbl="node1" presStyleIdx="5" presStyleCnt="24">
        <dgm:presLayoutVars>
          <dgm:chMax/>
          <dgm:chPref val="3"/>
        </dgm:presLayoutVars>
      </dgm:prSet>
      <dgm:spPr/>
      <dgm:t>
        <a:bodyPr/>
        <a:lstStyle/>
        <a:p>
          <a:endParaRPr lang="en-US"/>
        </a:p>
      </dgm:t>
    </dgm:pt>
    <dgm:pt modelId="{ABBC9083-9104-42C8-A4B2-05C005ED9FF5}" type="pres">
      <dgm:prSet presAssocID="{A417E85B-383E-4791-85BF-104F62D669D4}" presName="titleText2" presStyleLbl="fgAcc1" presStyleIdx="5" presStyleCnt="24">
        <dgm:presLayoutVars>
          <dgm:chMax val="0"/>
          <dgm:chPref val="0"/>
        </dgm:presLayoutVars>
      </dgm:prSet>
      <dgm:spPr>
        <a:prstGeom prst="rect">
          <a:avLst/>
        </a:prstGeom>
      </dgm:spPr>
      <dgm:t>
        <a:bodyPr/>
        <a:lstStyle/>
        <a:p>
          <a:endParaRPr lang="en-US"/>
        </a:p>
      </dgm:t>
    </dgm:pt>
    <dgm:pt modelId="{3621BB66-6F4E-4849-8BCA-F45CFE2CB3EF}" type="pres">
      <dgm:prSet presAssocID="{A417E85B-383E-4791-85BF-104F62D669D4}" presName="rootConnector" presStyleLbl="node4" presStyleIdx="0" presStyleCnt="0"/>
      <dgm:spPr/>
      <dgm:t>
        <a:bodyPr/>
        <a:lstStyle/>
        <a:p>
          <a:endParaRPr lang="en-US"/>
        </a:p>
      </dgm:t>
    </dgm:pt>
    <dgm:pt modelId="{79D5D9C4-CD50-43D7-A6E0-E2B18CB9DE7B}" type="pres">
      <dgm:prSet presAssocID="{A417E85B-383E-4791-85BF-104F62D669D4}" presName="hierChild4" presStyleCnt="0"/>
      <dgm:spPr/>
      <dgm:t>
        <a:bodyPr/>
        <a:lstStyle/>
        <a:p>
          <a:endParaRPr lang="en-US"/>
        </a:p>
      </dgm:t>
    </dgm:pt>
    <dgm:pt modelId="{6313D0A3-FCCB-42C5-95E2-DCCD76AB86C4}" type="pres">
      <dgm:prSet presAssocID="{90A5E091-D391-4F4E-9D41-BDAF268347F3}" presName="Name37" presStyleLbl="parChTrans1D4" presStyleIdx="4" presStyleCnt="18"/>
      <dgm:spPr/>
      <dgm:t>
        <a:bodyPr/>
        <a:lstStyle/>
        <a:p>
          <a:endParaRPr lang="en-US"/>
        </a:p>
      </dgm:t>
    </dgm:pt>
    <dgm:pt modelId="{EAC3EAAA-773B-403B-99A5-4CC433C9CC54}" type="pres">
      <dgm:prSet presAssocID="{4915CD4B-97C7-44D7-9BA3-142CFED2ABB4}" presName="hierRoot2" presStyleCnt="0">
        <dgm:presLayoutVars>
          <dgm:hierBranch val="init"/>
        </dgm:presLayoutVars>
      </dgm:prSet>
      <dgm:spPr/>
      <dgm:t>
        <a:bodyPr/>
        <a:lstStyle/>
        <a:p>
          <a:endParaRPr lang="en-GB"/>
        </a:p>
      </dgm:t>
    </dgm:pt>
    <dgm:pt modelId="{A2B6FFB4-DA3B-4963-A0B6-805BDCF85541}" type="pres">
      <dgm:prSet presAssocID="{4915CD4B-97C7-44D7-9BA3-142CFED2ABB4}" presName="rootComposite" presStyleCnt="0"/>
      <dgm:spPr/>
      <dgm:t>
        <a:bodyPr/>
        <a:lstStyle/>
        <a:p>
          <a:endParaRPr lang="en-GB"/>
        </a:p>
      </dgm:t>
    </dgm:pt>
    <dgm:pt modelId="{E11FCE69-3896-4F83-82D4-6E0E6EE57EE0}" type="pres">
      <dgm:prSet presAssocID="{4915CD4B-97C7-44D7-9BA3-142CFED2ABB4}" presName="rootText" presStyleLbl="node1" presStyleIdx="6" presStyleCnt="24">
        <dgm:presLayoutVars>
          <dgm:chMax/>
          <dgm:chPref val="3"/>
        </dgm:presLayoutVars>
      </dgm:prSet>
      <dgm:spPr/>
      <dgm:t>
        <a:bodyPr/>
        <a:lstStyle/>
        <a:p>
          <a:endParaRPr lang="en-US"/>
        </a:p>
      </dgm:t>
    </dgm:pt>
    <dgm:pt modelId="{632E6C60-6A18-4030-B0C6-B906C74EE1E9}" type="pres">
      <dgm:prSet presAssocID="{4915CD4B-97C7-44D7-9BA3-142CFED2ABB4}" presName="titleText2" presStyleLbl="fgAcc1" presStyleIdx="6" presStyleCnt="24">
        <dgm:presLayoutVars>
          <dgm:chMax val="0"/>
          <dgm:chPref val="0"/>
        </dgm:presLayoutVars>
      </dgm:prSet>
      <dgm:spPr/>
      <dgm:t>
        <a:bodyPr/>
        <a:lstStyle/>
        <a:p>
          <a:endParaRPr lang="en-US"/>
        </a:p>
      </dgm:t>
    </dgm:pt>
    <dgm:pt modelId="{D2E6A83E-96EB-4504-8C1C-4603F5008949}" type="pres">
      <dgm:prSet presAssocID="{4915CD4B-97C7-44D7-9BA3-142CFED2ABB4}" presName="rootConnector" presStyleLbl="node4" presStyleIdx="0" presStyleCnt="0"/>
      <dgm:spPr/>
      <dgm:t>
        <a:bodyPr/>
        <a:lstStyle/>
        <a:p>
          <a:endParaRPr lang="en-US"/>
        </a:p>
      </dgm:t>
    </dgm:pt>
    <dgm:pt modelId="{F20A3D2C-10BC-4224-B998-B93F914EF731}" type="pres">
      <dgm:prSet presAssocID="{4915CD4B-97C7-44D7-9BA3-142CFED2ABB4}" presName="hierChild4" presStyleCnt="0"/>
      <dgm:spPr/>
      <dgm:t>
        <a:bodyPr/>
        <a:lstStyle/>
        <a:p>
          <a:endParaRPr lang="en-GB"/>
        </a:p>
      </dgm:t>
    </dgm:pt>
    <dgm:pt modelId="{9CFB7B71-75D1-4B06-BBD1-D96E7C74105F}" type="pres">
      <dgm:prSet presAssocID="{4915CD4B-97C7-44D7-9BA3-142CFED2ABB4}" presName="hierChild5" presStyleCnt="0"/>
      <dgm:spPr/>
      <dgm:t>
        <a:bodyPr/>
        <a:lstStyle/>
        <a:p>
          <a:endParaRPr lang="en-GB"/>
        </a:p>
      </dgm:t>
    </dgm:pt>
    <dgm:pt modelId="{3D8C2547-CD85-420C-B47E-A5D5FC8D7500}" type="pres">
      <dgm:prSet presAssocID="{A417E85B-383E-4791-85BF-104F62D669D4}" presName="hierChild5" presStyleCnt="0"/>
      <dgm:spPr/>
      <dgm:t>
        <a:bodyPr/>
        <a:lstStyle/>
        <a:p>
          <a:endParaRPr lang="en-US"/>
        </a:p>
      </dgm:t>
    </dgm:pt>
    <dgm:pt modelId="{A8C20D95-E6C4-42E7-BD65-B53085F7164F}" type="pres">
      <dgm:prSet presAssocID="{80B4A499-D752-4081-B521-52D1F09D33DF}" presName="hierChild5" presStyleCnt="0"/>
      <dgm:spPr/>
      <dgm:t>
        <a:bodyPr/>
        <a:lstStyle/>
        <a:p>
          <a:endParaRPr lang="en-US"/>
        </a:p>
      </dgm:t>
    </dgm:pt>
    <dgm:pt modelId="{B3D29E99-AB73-494A-8C41-9E8FB7AFAD89}" type="pres">
      <dgm:prSet presAssocID="{2673F60C-94C0-47D4-A35B-46E05A6B8FDA}" presName="hierChild5" presStyleCnt="0"/>
      <dgm:spPr/>
      <dgm:t>
        <a:bodyPr/>
        <a:lstStyle/>
        <a:p>
          <a:endParaRPr lang="en-US"/>
        </a:p>
      </dgm:t>
    </dgm:pt>
    <dgm:pt modelId="{6F43592B-29FE-4BBA-A66B-7E03BA729CCC}" type="pres">
      <dgm:prSet presAssocID="{270F7E76-7E9D-43B0-9023-0C374348287E}" presName="hierChild5" presStyleCnt="0"/>
      <dgm:spPr/>
      <dgm:t>
        <a:bodyPr/>
        <a:lstStyle/>
        <a:p>
          <a:endParaRPr lang="en-US"/>
        </a:p>
      </dgm:t>
    </dgm:pt>
    <dgm:pt modelId="{724A02F8-A520-4AA1-9B30-A078A08B9F9B}" type="pres">
      <dgm:prSet presAssocID="{960D77B3-C133-4BD3-A7EA-5F75EAD9503A}" presName="hierChild5" presStyleCnt="0"/>
      <dgm:spPr/>
      <dgm:t>
        <a:bodyPr/>
        <a:lstStyle/>
        <a:p>
          <a:endParaRPr lang="en-US"/>
        </a:p>
      </dgm:t>
    </dgm:pt>
    <dgm:pt modelId="{E81102A1-E2F5-43D8-A748-A879866985FA}" type="pres">
      <dgm:prSet presAssocID="{C550012F-B641-491B-B021-1BB818A11B3A}" presName="Name37" presStyleLbl="parChTrans1D3" presStyleIdx="1" presStyleCnt="7"/>
      <dgm:spPr/>
      <dgm:t>
        <a:bodyPr/>
        <a:lstStyle/>
        <a:p>
          <a:endParaRPr lang="en-US"/>
        </a:p>
      </dgm:t>
    </dgm:pt>
    <dgm:pt modelId="{6476BB8F-D1A9-41F0-91EC-C4B7AC065B99}" type="pres">
      <dgm:prSet presAssocID="{62D3BB5F-A80A-47C8-AE04-19114C12E31C}" presName="hierRoot2" presStyleCnt="0">
        <dgm:presLayoutVars>
          <dgm:hierBranch val="init"/>
        </dgm:presLayoutVars>
      </dgm:prSet>
      <dgm:spPr/>
      <dgm:t>
        <a:bodyPr/>
        <a:lstStyle/>
        <a:p>
          <a:endParaRPr lang="en-US"/>
        </a:p>
      </dgm:t>
    </dgm:pt>
    <dgm:pt modelId="{90E7028F-32D0-4396-9BC2-724CA32EB006}" type="pres">
      <dgm:prSet presAssocID="{62D3BB5F-A80A-47C8-AE04-19114C12E31C}" presName="rootComposite" presStyleCnt="0"/>
      <dgm:spPr/>
      <dgm:t>
        <a:bodyPr/>
        <a:lstStyle/>
        <a:p>
          <a:endParaRPr lang="en-US"/>
        </a:p>
      </dgm:t>
    </dgm:pt>
    <dgm:pt modelId="{5CC3658F-E821-49EF-A1F2-89EE8A889C52}" type="pres">
      <dgm:prSet presAssocID="{62D3BB5F-A80A-47C8-AE04-19114C12E31C}" presName="rootText" presStyleLbl="node1" presStyleIdx="7" presStyleCnt="24">
        <dgm:presLayoutVars>
          <dgm:chMax/>
          <dgm:chPref val="3"/>
        </dgm:presLayoutVars>
      </dgm:prSet>
      <dgm:spPr/>
      <dgm:t>
        <a:bodyPr/>
        <a:lstStyle/>
        <a:p>
          <a:endParaRPr lang="en-US"/>
        </a:p>
      </dgm:t>
    </dgm:pt>
    <dgm:pt modelId="{559A2662-9F44-49D0-9AEC-B928491470AD}" type="pres">
      <dgm:prSet presAssocID="{62D3BB5F-A80A-47C8-AE04-19114C12E31C}" presName="titleText2" presStyleLbl="fgAcc1" presStyleIdx="7" presStyleCnt="24">
        <dgm:presLayoutVars>
          <dgm:chMax val="0"/>
          <dgm:chPref val="0"/>
        </dgm:presLayoutVars>
      </dgm:prSet>
      <dgm:spPr>
        <a:prstGeom prst="rect">
          <a:avLst/>
        </a:prstGeom>
      </dgm:spPr>
      <dgm:t>
        <a:bodyPr/>
        <a:lstStyle/>
        <a:p>
          <a:endParaRPr lang="en-US"/>
        </a:p>
      </dgm:t>
    </dgm:pt>
    <dgm:pt modelId="{F1D7543A-DFA6-449F-85C0-EE3CF39A2BBB}" type="pres">
      <dgm:prSet presAssocID="{62D3BB5F-A80A-47C8-AE04-19114C12E31C}" presName="rootConnector" presStyleLbl="node3" presStyleIdx="0" presStyleCnt="0"/>
      <dgm:spPr/>
      <dgm:t>
        <a:bodyPr/>
        <a:lstStyle/>
        <a:p>
          <a:endParaRPr lang="en-US"/>
        </a:p>
      </dgm:t>
    </dgm:pt>
    <dgm:pt modelId="{6BF7E5D7-D17A-42D5-B937-33D446336F7A}" type="pres">
      <dgm:prSet presAssocID="{62D3BB5F-A80A-47C8-AE04-19114C12E31C}" presName="hierChild4" presStyleCnt="0"/>
      <dgm:spPr/>
      <dgm:t>
        <a:bodyPr/>
        <a:lstStyle/>
        <a:p>
          <a:endParaRPr lang="en-US"/>
        </a:p>
      </dgm:t>
    </dgm:pt>
    <dgm:pt modelId="{415CCD80-727B-4F0F-A3DE-5230A859A7B5}" type="pres">
      <dgm:prSet presAssocID="{B4BCD677-9B1C-4681-8EC3-8F06E989971D}" presName="Name37" presStyleLbl="parChTrans1D4" presStyleIdx="5" presStyleCnt="18"/>
      <dgm:spPr/>
      <dgm:t>
        <a:bodyPr/>
        <a:lstStyle/>
        <a:p>
          <a:endParaRPr lang="en-US"/>
        </a:p>
      </dgm:t>
    </dgm:pt>
    <dgm:pt modelId="{76511BFB-67CE-4E0D-B477-25A2EF864DAE}" type="pres">
      <dgm:prSet presAssocID="{01B2C50E-79AC-4A71-B5D9-3CC43F4E4CFB}" presName="hierRoot2" presStyleCnt="0">
        <dgm:presLayoutVars>
          <dgm:hierBranch val="init"/>
        </dgm:presLayoutVars>
      </dgm:prSet>
      <dgm:spPr/>
      <dgm:t>
        <a:bodyPr/>
        <a:lstStyle/>
        <a:p>
          <a:endParaRPr lang="en-US"/>
        </a:p>
      </dgm:t>
    </dgm:pt>
    <dgm:pt modelId="{64AC4954-C47A-46EA-9D25-42599283E449}" type="pres">
      <dgm:prSet presAssocID="{01B2C50E-79AC-4A71-B5D9-3CC43F4E4CFB}" presName="rootComposite" presStyleCnt="0"/>
      <dgm:spPr/>
      <dgm:t>
        <a:bodyPr/>
        <a:lstStyle/>
        <a:p>
          <a:endParaRPr lang="en-US"/>
        </a:p>
      </dgm:t>
    </dgm:pt>
    <dgm:pt modelId="{5683E29E-E2A7-4243-B8C9-EF8C2E40E202}" type="pres">
      <dgm:prSet presAssocID="{01B2C50E-79AC-4A71-B5D9-3CC43F4E4CFB}" presName="rootText" presStyleLbl="node1" presStyleIdx="8" presStyleCnt="24">
        <dgm:presLayoutVars>
          <dgm:chMax/>
          <dgm:chPref val="3"/>
        </dgm:presLayoutVars>
      </dgm:prSet>
      <dgm:spPr/>
      <dgm:t>
        <a:bodyPr/>
        <a:lstStyle/>
        <a:p>
          <a:endParaRPr lang="en-US"/>
        </a:p>
      </dgm:t>
    </dgm:pt>
    <dgm:pt modelId="{E4E566B6-2EEC-4E13-A187-FC80FE53BCEA}" type="pres">
      <dgm:prSet presAssocID="{01B2C50E-79AC-4A71-B5D9-3CC43F4E4CFB}" presName="titleText2" presStyleLbl="fgAcc1" presStyleIdx="8" presStyleCnt="24">
        <dgm:presLayoutVars>
          <dgm:chMax val="0"/>
          <dgm:chPref val="0"/>
        </dgm:presLayoutVars>
      </dgm:prSet>
      <dgm:spPr>
        <a:prstGeom prst="rect">
          <a:avLst/>
        </a:prstGeom>
      </dgm:spPr>
      <dgm:t>
        <a:bodyPr/>
        <a:lstStyle/>
        <a:p>
          <a:endParaRPr lang="en-US"/>
        </a:p>
      </dgm:t>
    </dgm:pt>
    <dgm:pt modelId="{00D1CC75-A57A-4F0D-8E1D-EC39F040907A}" type="pres">
      <dgm:prSet presAssocID="{01B2C50E-79AC-4A71-B5D9-3CC43F4E4CFB}" presName="rootConnector" presStyleLbl="node4" presStyleIdx="0" presStyleCnt="0"/>
      <dgm:spPr/>
      <dgm:t>
        <a:bodyPr/>
        <a:lstStyle/>
        <a:p>
          <a:endParaRPr lang="en-US"/>
        </a:p>
      </dgm:t>
    </dgm:pt>
    <dgm:pt modelId="{50F1267C-B45F-47BF-8928-0B85DE7E37AA}" type="pres">
      <dgm:prSet presAssocID="{01B2C50E-79AC-4A71-B5D9-3CC43F4E4CFB}" presName="hierChild4" presStyleCnt="0"/>
      <dgm:spPr/>
      <dgm:t>
        <a:bodyPr/>
        <a:lstStyle/>
        <a:p>
          <a:endParaRPr lang="en-US"/>
        </a:p>
      </dgm:t>
    </dgm:pt>
    <dgm:pt modelId="{94403FBA-0BD7-4E86-90EA-00F6F6F5CD6F}" type="pres">
      <dgm:prSet presAssocID="{D74C269C-92AC-43E2-B29D-3F9973DFF37E}" presName="Name37" presStyleLbl="parChTrans1D4" presStyleIdx="6" presStyleCnt="18"/>
      <dgm:spPr/>
      <dgm:t>
        <a:bodyPr/>
        <a:lstStyle/>
        <a:p>
          <a:endParaRPr lang="en-US"/>
        </a:p>
      </dgm:t>
    </dgm:pt>
    <dgm:pt modelId="{F40AB4F2-1E90-4ADC-8BB8-C0B5A8789A9D}" type="pres">
      <dgm:prSet presAssocID="{DFCB8CB0-6464-434F-959C-CE3F409FAF75}" presName="hierRoot2" presStyleCnt="0">
        <dgm:presLayoutVars>
          <dgm:hierBranch val="init"/>
        </dgm:presLayoutVars>
      </dgm:prSet>
      <dgm:spPr/>
      <dgm:t>
        <a:bodyPr/>
        <a:lstStyle/>
        <a:p>
          <a:endParaRPr lang="en-US"/>
        </a:p>
      </dgm:t>
    </dgm:pt>
    <dgm:pt modelId="{F09CD7A1-8B89-4F9B-A28C-9B3E62C87CDC}" type="pres">
      <dgm:prSet presAssocID="{DFCB8CB0-6464-434F-959C-CE3F409FAF75}" presName="rootComposite" presStyleCnt="0"/>
      <dgm:spPr/>
      <dgm:t>
        <a:bodyPr/>
        <a:lstStyle/>
        <a:p>
          <a:endParaRPr lang="en-US"/>
        </a:p>
      </dgm:t>
    </dgm:pt>
    <dgm:pt modelId="{0CE075AB-3F87-4F88-A642-BCB89405C439}" type="pres">
      <dgm:prSet presAssocID="{DFCB8CB0-6464-434F-959C-CE3F409FAF75}" presName="rootText" presStyleLbl="node1" presStyleIdx="9" presStyleCnt="24">
        <dgm:presLayoutVars>
          <dgm:chMax/>
          <dgm:chPref val="3"/>
        </dgm:presLayoutVars>
      </dgm:prSet>
      <dgm:spPr/>
      <dgm:t>
        <a:bodyPr/>
        <a:lstStyle/>
        <a:p>
          <a:endParaRPr lang="en-US"/>
        </a:p>
      </dgm:t>
    </dgm:pt>
    <dgm:pt modelId="{1D33135A-BC1D-4F81-9BB2-E6A2CA650821}" type="pres">
      <dgm:prSet presAssocID="{DFCB8CB0-6464-434F-959C-CE3F409FAF75}" presName="titleText2" presStyleLbl="fgAcc1" presStyleIdx="9" presStyleCnt="24">
        <dgm:presLayoutVars>
          <dgm:chMax val="0"/>
          <dgm:chPref val="0"/>
        </dgm:presLayoutVars>
      </dgm:prSet>
      <dgm:spPr>
        <a:prstGeom prst="rect">
          <a:avLst/>
        </a:prstGeom>
      </dgm:spPr>
      <dgm:t>
        <a:bodyPr/>
        <a:lstStyle/>
        <a:p>
          <a:endParaRPr lang="en-US"/>
        </a:p>
      </dgm:t>
    </dgm:pt>
    <dgm:pt modelId="{FAA77797-6B62-4EE3-B0C2-E5DBCC12F130}" type="pres">
      <dgm:prSet presAssocID="{DFCB8CB0-6464-434F-959C-CE3F409FAF75}" presName="rootConnector" presStyleLbl="node4" presStyleIdx="0" presStyleCnt="0"/>
      <dgm:spPr/>
      <dgm:t>
        <a:bodyPr/>
        <a:lstStyle/>
        <a:p>
          <a:endParaRPr lang="en-US"/>
        </a:p>
      </dgm:t>
    </dgm:pt>
    <dgm:pt modelId="{26251E2F-2726-4ABC-9CB5-873643C7C78A}" type="pres">
      <dgm:prSet presAssocID="{DFCB8CB0-6464-434F-959C-CE3F409FAF75}" presName="hierChild4" presStyleCnt="0"/>
      <dgm:spPr/>
      <dgm:t>
        <a:bodyPr/>
        <a:lstStyle/>
        <a:p>
          <a:endParaRPr lang="en-US"/>
        </a:p>
      </dgm:t>
    </dgm:pt>
    <dgm:pt modelId="{DDFB2247-171D-4BAE-A5BB-B28E7D46A99A}" type="pres">
      <dgm:prSet presAssocID="{12307CBA-5A4F-451C-8F5E-81C8B831E0A5}" presName="Name37" presStyleLbl="parChTrans1D4" presStyleIdx="7" presStyleCnt="18"/>
      <dgm:spPr/>
      <dgm:t>
        <a:bodyPr/>
        <a:lstStyle/>
        <a:p>
          <a:endParaRPr lang="en-US"/>
        </a:p>
      </dgm:t>
    </dgm:pt>
    <dgm:pt modelId="{048FC8CE-41B5-4272-901A-3D54D85F782C}" type="pres">
      <dgm:prSet presAssocID="{6C437C7E-DF16-422E-B02B-C1427557ABDF}" presName="hierRoot2" presStyleCnt="0">
        <dgm:presLayoutVars>
          <dgm:hierBranch val="init"/>
        </dgm:presLayoutVars>
      </dgm:prSet>
      <dgm:spPr/>
      <dgm:t>
        <a:bodyPr/>
        <a:lstStyle/>
        <a:p>
          <a:endParaRPr lang="en-US"/>
        </a:p>
      </dgm:t>
    </dgm:pt>
    <dgm:pt modelId="{D859FB94-A06D-4658-A6D6-8B45C6A293F9}" type="pres">
      <dgm:prSet presAssocID="{6C437C7E-DF16-422E-B02B-C1427557ABDF}" presName="rootComposite" presStyleCnt="0"/>
      <dgm:spPr/>
      <dgm:t>
        <a:bodyPr/>
        <a:lstStyle/>
        <a:p>
          <a:endParaRPr lang="en-US"/>
        </a:p>
      </dgm:t>
    </dgm:pt>
    <dgm:pt modelId="{3B167CEA-EC58-4900-948F-CEFC1C225B47}" type="pres">
      <dgm:prSet presAssocID="{6C437C7E-DF16-422E-B02B-C1427557ABDF}" presName="rootText" presStyleLbl="node1" presStyleIdx="10" presStyleCnt="24">
        <dgm:presLayoutVars>
          <dgm:chMax/>
          <dgm:chPref val="3"/>
        </dgm:presLayoutVars>
      </dgm:prSet>
      <dgm:spPr/>
      <dgm:t>
        <a:bodyPr/>
        <a:lstStyle/>
        <a:p>
          <a:endParaRPr lang="en-US"/>
        </a:p>
      </dgm:t>
    </dgm:pt>
    <dgm:pt modelId="{E7951AB1-312B-4100-9CF6-D93A9C5903F5}" type="pres">
      <dgm:prSet presAssocID="{6C437C7E-DF16-422E-B02B-C1427557ABDF}" presName="titleText2" presStyleLbl="fgAcc1" presStyleIdx="10" presStyleCnt="24">
        <dgm:presLayoutVars>
          <dgm:chMax val="0"/>
          <dgm:chPref val="0"/>
        </dgm:presLayoutVars>
      </dgm:prSet>
      <dgm:spPr>
        <a:prstGeom prst="rect">
          <a:avLst/>
        </a:prstGeom>
      </dgm:spPr>
      <dgm:t>
        <a:bodyPr/>
        <a:lstStyle/>
        <a:p>
          <a:endParaRPr lang="en-US"/>
        </a:p>
      </dgm:t>
    </dgm:pt>
    <dgm:pt modelId="{64BCF19E-7147-42B4-8202-2C2381964AE0}" type="pres">
      <dgm:prSet presAssocID="{6C437C7E-DF16-422E-B02B-C1427557ABDF}" presName="rootConnector" presStyleLbl="node4" presStyleIdx="0" presStyleCnt="0"/>
      <dgm:spPr/>
      <dgm:t>
        <a:bodyPr/>
        <a:lstStyle/>
        <a:p>
          <a:endParaRPr lang="en-US"/>
        </a:p>
      </dgm:t>
    </dgm:pt>
    <dgm:pt modelId="{362CFD3A-6FA1-44AC-A67B-E4BAA9641D4C}" type="pres">
      <dgm:prSet presAssocID="{6C437C7E-DF16-422E-B02B-C1427557ABDF}" presName="hierChild4" presStyleCnt="0"/>
      <dgm:spPr/>
      <dgm:t>
        <a:bodyPr/>
        <a:lstStyle/>
        <a:p>
          <a:endParaRPr lang="en-US"/>
        </a:p>
      </dgm:t>
    </dgm:pt>
    <dgm:pt modelId="{077E551E-8085-4ECE-945C-5F85C90A53D9}" type="pres">
      <dgm:prSet presAssocID="{58A2A6FD-AA3B-4040-A29A-1DAC3161EEEA}" presName="Name37" presStyleLbl="parChTrans1D4" presStyleIdx="8" presStyleCnt="18"/>
      <dgm:spPr/>
      <dgm:t>
        <a:bodyPr/>
        <a:lstStyle/>
        <a:p>
          <a:endParaRPr lang="en-US"/>
        </a:p>
      </dgm:t>
    </dgm:pt>
    <dgm:pt modelId="{645F7C71-0B7E-46C6-8048-315081857FF1}" type="pres">
      <dgm:prSet presAssocID="{DA5190C7-FBDA-48EE-BA93-272BA78589C8}" presName="hierRoot2" presStyleCnt="0">
        <dgm:presLayoutVars>
          <dgm:hierBranch val="init"/>
        </dgm:presLayoutVars>
      </dgm:prSet>
      <dgm:spPr/>
      <dgm:t>
        <a:bodyPr/>
        <a:lstStyle/>
        <a:p>
          <a:endParaRPr lang="en-GB"/>
        </a:p>
      </dgm:t>
    </dgm:pt>
    <dgm:pt modelId="{4A11FFC3-5645-475B-A6F7-807C2E0D43A1}" type="pres">
      <dgm:prSet presAssocID="{DA5190C7-FBDA-48EE-BA93-272BA78589C8}" presName="rootComposite" presStyleCnt="0"/>
      <dgm:spPr/>
      <dgm:t>
        <a:bodyPr/>
        <a:lstStyle/>
        <a:p>
          <a:endParaRPr lang="en-GB"/>
        </a:p>
      </dgm:t>
    </dgm:pt>
    <dgm:pt modelId="{A7504F00-0540-4545-9821-DE6DB5A2A295}" type="pres">
      <dgm:prSet presAssocID="{DA5190C7-FBDA-48EE-BA93-272BA78589C8}" presName="rootText" presStyleLbl="node1" presStyleIdx="11" presStyleCnt="24">
        <dgm:presLayoutVars>
          <dgm:chMax/>
          <dgm:chPref val="3"/>
        </dgm:presLayoutVars>
      </dgm:prSet>
      <dgm:spPr/>
      <dgm:t>
        <a:bodyPr/>
        <a:lstStyle/>
        <a:p>
          <a:endParaRPr lang="en-US"/>
        </a:p>
      </dgm:t>
    </dgm:pt>
    <dgm:pt modelId="{F717EE64-8B00-45E2-AB6D-ADA3AAFF4915}" type="pres">
      <dgm:prSet presAssocID="{DA5190C7-FBDA-48EE-BA93-272BA78589C8}" presName="titleText2" presStyleLbl="fgAcc1" presStyleIdx="11" presStyleCnt="24">
        <dgm:presLayoutVars>
          <dgm:chMax val="0"/>
          <dgm:chPref val="0"/>
        </dgm:presLayoutVars>
      </dgm:prSet>
      <dgm:spPr/>
      <dgm:t>
        <a:bodyPr/>
        <a:lstStyle/>
        <a:p>
          <a:endParaRPr lang="en-US"/>
        </a:p>
      </dgm:t>
    </dgm:pt>
    <dgm:pt modelId="{C5B7866F-5445-479B-BC44-B54C6F85C2A9}" type="pres">
      <dgm:prSet presAssocID="{DA5190C7-FBDA-48EE-BA93-272BA78589C8}" presName="rootConnector" presStyleLbl="node4" presStyleIdx="0" presStyleCnt="0"/>
      <dgm:spPr/>
      <dgm:t>
        <a:bodyPr/>
        <a:lstStyle/>
        <a:p>
          <a:endParaRPr lang="en-US"/>
        </a:p>
      </dgm:t>
    </dgm:pt>
    <dgm:pt modelId="{53B90865-C202-4C99-A2CD-CE61743500AA}" type="pres">
      <dgm:prSet presAssocID="{DA5190C7-FBDA-48EE-BA93-272BA78589C8}" presName="hierChild4" presStyleCnt="0"/>
      <dgm:spPr/>
      <dgm:t>
        <a:bodyPr/>
        <a:lstStyle/>
        <a:p>
          <a:endParaRPr lang="en-GB"/>
        </a:p>
      </dgm:t>
    </dgm:pt>
    <dgm:pt modelId="{520DE927-F4EF-4457-87EB-CC8366C8B22F}" type="pres">
      <dgm:prSet presAssocID="{DA5190C7-FBDA-48EE-BA93-272BA78589C8}" presName="hierChild5" presStyleCnt="0"/>
      <dgm:spPr/>
      <dgm:t>
        <a:bodyPr/>
        <a:lstStyle/>
        <a:p>
          <a:endParaRPr lang="en-GB"/>
        </a:p>
      </dgm:t>
    </dgm:pt>
    <dgm:pt modelId="{1DA66488-F968-47D4-8275-AD2484807CC9}" type="pres">
      <dgm:prSet presAssocID="{6C437C7E-DF16-422E-B02B-C1427557ABDF}" presName="hierChild5" presStyleCnt="0"/>
      <dgm:spPr/>
      <dgm:t>
        <a:bodyPr/>
        <a:lstStyle/>
        <a:p>
          <a:endParaRPr lang="en-US"/>
        </a:p>
      </dgm:t>
    </dgm:pt>
    <dgm:pt modelId="{CFC7D27D-6DF6-4C26-BCB4-3C6DD5DE8A6E}" type="pres">
      <dgm:prSet presAssocID="{DFCB8CB0-6464-434F-959C-CE3F409FAF75}" presName="hierChild5" presStyleCnt="0"/>
      <dgm:spPr/>
      <dgm:t>
        <a:bodyPr/>
        <a:lstStyle/>
        <a:p>
          <a:endParaRPr lang="en-US"/>
        </a:p>
      </dgm:t>
    </dgm:pt>
    <dgm:pt modelId="{6A571BEE-74F1-48D2-9B82-D301BFB78A20}" type="pres">
      <dgm:prSet presAssocID="{01B2C50E-79AC-4A71-B5D9-3CC43F4E4CFB}" presName="hierChild5" presStyleCnt="0"/>
      <dgm:spPr/>
      <dgm:t>
        <a:bodyPr/>
        <a:lstStyle/>
        <a:p>
          <a:endParaRPr lang="en-US"/>
        </a:p>
      </dgm:t>
    </dgm:pt>
    <dgm:pt modelId="{315C1134-6095-4E3D-9689-A4A9785E3301}" type="pres">
      <dgm:prSet presAssocID="{62D3BB5F-A80A-47C8-AE04-19114C12E31C}" presName="hierChild5" presStyleCnt="0"/>
      <dgm:spPr/>
      <dgm:t>
        <a:bodyPr/>
        <a:lstStyle/>
        <a:p>
          <a:endParaRPr lang="en-US"/>
        </a:p>
      </dgm:t>
    </dgm:pt>
    <dgm:pt modelId="{BE9EBDC4-F99D-4741-B871-49982DB0D6FB}" type="pres">
      <dgm:prSet presAssocID="{0295B6B5-EA20-43C6-A138-BE0851658DC9}" presName="Name37" presStyleLbl="parChTrans1D3" presStyleIdx="2" presStyleCnt="7"/>
      <dgm:spPr/>
      <dgm:t>
        <a:bodyPr/>
        <a:lstStyle/>
        <a:p>
          <a:endParaRPr lang="en-US"/>
        </a:p>
      </dgm:t>
    </dgm:pt>
    <dgm:pt modelId="{2CB95481-0C85-43E1-BC4E-4DB1A75EDB52}" type="pres">
      <dgm:prSet presAssocID="{8F967050-35D5-4485-979F-D75A3ED9EB6B}" presName="hierRoot2" presStyleCnt="0">
        <dgm:presLayoutVars>
          <dgm:hierBranch val="init"/>
        </dgm:presLayoutVars>
      </dgm:prSet>
      <dgm:spPr/>
      <dgm:t>
        <a:bodyPr/>
        <a:lstStyle/>
        <a:p>
          <a:endParaRPr lang="en-US"/>
        </a:p>
      </dgm:t>
    </dgm:pt>
    <dgm:pt modelId="{01010EDD-37DD-4512-B354-52D9D0C9BDA8}" type="pres">
      <dgm:prSet presAssocID="{8F967050-35D5-4485-979F-D75A3ED9EB6B}" presName="rootComposite" presStyleCnt="0"/>
      <dgm:spPr/>
      <dgm:t>
        <a:bodyPr/>
        <a:lstStyle/>
        <a:p>
          <a:endParaRPr lang="en-US"/>
        </a:p>
      </dgm:t>
    </dgm:pt>
    <dgm:pt modelId="{6C81122A-E07F-453C-8B9D-AF84A1D7298D}" type="pres">
      <dgm:prSet presAssocID="{8F967050-35D5-4485-979F-D75A3ED9EB6B}" presName="rootText" presStyleLbl="node1" presStyleIdx="12" presStyleCnt="24">
        <dgm:presLayoutVars>
          <dgm:chMax/>
          <dgm:chPref val="3"/>
        </dgm:presLayoutVars>
      </dgm:prSet>
      <dgm:spPr/>
      <dgm:t>
        <a:bodyPr/>
        <a:lstStyle/>
        <a:p>
          <a:endParaRPr lang="en-US"/>
        </a:p>
      </dgm:t>
    </dgm:pt>
    <dgm:pt modelId="{102EAC9C-EE59-445D-BBB8-F44DE8414EE7}" type="pres">
      <dgm:prSet presAssocID="{8F967050-35D5-4485-979F-D75A3ED9EB6B}" presName="titleText2" presStyleLbl="fgAcc1" presStyleIdx="12" presStyleCnt="24">
        <dgm:presLayoutVars>
          <dgm:chMax val="0"/>
          <dgm:chPref val="0"/>
        </dgm:presLayoutVars>
      </dgm:prSet>
      <dgm:spPr>
        <a:prstGeom prst="rect">
          <a:avLst/>
        </a:prstGeom>
      </dgm:spPr>
      <dgm:t>
        <a:bodyPr/>
        <a:lstStyle/>
        <a:p>
          <a:endParaRPr lang="en-US"/>
        </a:p>
      </dgm:t>
    </dgm:pt>
    <dgm:pt modelId="{9711F879-D6C0-4641-A1E9-F32CF5B038C3}" type="pres">
      <dgm:prSet presAssocID="{8F967050-35D5-4485-979F-D75A3ED9EB6B}" presName="rootConnector" presStyleLbl="node3" presStyleIdx="0" presStyleCnt="0"/>
      <dgm:spPr/>
      <dgm:t>
        <a:bodyPr/>
        <a:lstStyle/>
        <a:p>
          <a:endParaRPr lang="en-US"/>
        </a:p>
      </dgm:t>
    </dgm:pt>
    <dgm:pt modelId="{2F81ECF9-D775-4DA3-9653-69E933FE0676}" type="pres">
      <dgm:prSet presAssocID="{8F967050-35D5-4485-979F-D75A3ED9EB6B}" presName="hierChild4" presStyleCnt="0"/>
      <dgm:spPr/>
      <dgm:t>
        <a:bodyPr/>
        <a:lstStyle/>
        <a:p>
          <a:endParaRPr lang="en-US"/>
        </a:p>
      </dgm:t>
    </dgm:pt>
    <dgm:pt modelId="{758780BA-4DE7-4677-8BC1-783E01D1BB66}" type="pres">
      <dgm:prSet presAssocID="{FB3BB336-CB85-4BC7-A4B7-AE42A8F20CF5}" presName="Name37" presStyleLbl="parChTrans1D4" presStyleIdx="9" presStyleCnt="18"/>
      <dgm:spPr/>
      <dgm:t>
        <a:bodyPr/>
        <a:lstStyle/>
        <a:p>
          <a:endParaRPr lang="en-US"/>
        </a:p>
      </dgm:t>
    </dgm:pt>
    <dgm:pt modelId="{2761E265-AC39-4ED6-8343-3A03A4F7B806}" type="pres">
      <dgm:prSet presAssocID="{856EF085-E52A-40E4-8ECC-BB96B75A1D12}" presName="hierRoot2" presStyleCnt="0">
        <dgm:presLayoutVars>
          <dgm:hierBranch val="init"/>
        </dgm:presLayoutVars>
      </dgm:prSet>
      <dgm:spPr/>
      <dgm:t>
        <a:bodyPr/>
        <a:lstStyle/>
        <a:p>
          <a:endParaRPr lang="en-US"/>
        </a:p>
      </dgm:t>
    </dgm:pt>
    <dgm:pt modelId="{E1CC3071-B462-4669-837C-BF5A0DDF2AAD}" type="pres">
      <dgm:prSet presAssocID="{856EF085-E52A-40E4-8ECC-BB96B75A1D12}" presName="rootComposite" presStyleCnt="0"/>
      <dgm:spPr/>
      <dgm:t>
        <a:bodyPr/>
        <a:lstStyle/>
        <a:p>
          <a:endParaRPr lang="en-US"/>
        </a:p>
      </dgm:t>
    </dgm:pt>
    <dgm:pt modelId="{4DBFC788-6F6C-4A65-853D-C2B9E1880F1C}" type="pres">
      <dgm:prSet presAssocID="{856EF085-E52A-40E4-8ECC-BB96B75A1D12}" presName="rootText" presStyleLbl="node1" presStyleIdx="13" presStyleCnt="24">
        <dgm:presLayoutVars>
          <dgm:chMax/>
          <dgm:chPref val="3"/>
        </dgm:presLayoutVars>
      </dgm:prSet>
      <dgm:spPr/>
      <dgm:t>
        <a:bodyPr/>
        <a:lstStyle/>
        <a:p>
          <a:endParaRPr lang="en-US"/>
        </a:p>
      </dgm:t>
    </dgm:pt>
    <dgm:pt modelId="{A3138A2B-654D-4591-A216-37A09F89E03A}" type="pres">
      <dgm:prSet presAssocID="{856EF085-E52A-40E4-8ECC-BB96B75A1D12}" presName="titleText2" presStyleLbl="fgAcc1" presStyleIdx="13" presStyleCnt="24">
        <dgm:presLayoutVars>
          <dgm:chMax val="0"/>
          <dgm:chPref val="0"/>
        </dgm:presLayoutVars>
      </dgm:prSet>
      <dgm:spPr>
        <a:prstGeom prst="rect">
          <a:avLst/>
        </a:prstGeom>
      </dgm:spPr>
      <dgm:t>
        <a:bodyPr/>
        <a:lstStyle/>
        <a:p>
          <a:endParaRPr lang="en-US"/>
        </a:p>
      </dgm:t>
    </dgm:pt>
    <dgm:pt modelId="{1DEC4BA3-09CD-4157-98F1-330694A4AC0D}" type="pres">
      <dgm:prSet presAssocID="{856EF085-E52A-40E4-8ECC-BB96B75A1D12}" presName="rootConnector" presStyleLbl="node4" presStyleIdx="0" presStyleCnt="0"/>
      <dgm:spPr/>
      <dgm:t>
        <a:bodyPr/>
        <a:lstStyle/>
        <a:p>
          <a:endParaRPr lang="en-US"/>
        </a:p>
      </dgm:t>
    </dgm:pt>
    <dgm:pt modelId="{2078FD76-C4A2-40C7-BDCD-B45F0D3F7134}" type="pres">
      <dgm:prSet presAssocID="{856EF085-E52A-40E4-8ECC-BB96B75A1D12}" presName="hierChild4" presStyleCnt="0"/>
      <dgm:spPr/>
      <dgm:t>
        <a:bodyPr/>
        <a:lstStyle/>
        <a:p>
          <a:endParaRPr lang="en-US"/>
        </a:p>
      </dgm:t>
    </dgm:pt>
    <dgm:pt modelId="{10CB9520-5102-473B-86BD-4E7DB52C695E}" type="pres">
      <dgm:prSet presAssocID="{BF4CD06B-019B-496A-BDE6-F2677C11C6D9}" presName="Name37" presStyleLbl="parChTrans1D4" presStyleIdx="10" presStyleCnt="18"/>
      <dgm:spPr/>
      <dgm:t>
        <a:bodyPr/>
        <a:lstStyle/>
        <a:p>
          <a:endParaRPr lang="en-US"/>
        </a:p>
      </dgm:t>
    </dgm:pt>
    <dgm:pt modelId="{1DC1CCA3-D49C-4A74-BB3B-2699073728B0}" type="pres">
      <dgm:prSet presAssocID="{3237E557-378E-4F2D-97AB-C8917221132F}" presName="hierRoot2" presStyleCnt="0">
        <dgm:presLayoutVars>
          <dgm:hierBranch val="init"/>
        </dgm:presLayoutVars>
      </dgm:prSet>
      <dgm:spPr/>
      <dgm:t>
        <a:bodyPr/>
        <a:lstStyle/>
        <a:p>
          <a:endParaRPr lang="en-US"/>
        </a:p>
      </dgm:t>
    </dgm:pt>
    <dgm:pt modelId="{423F83AE-B0F1-497E-9D8C-3193986D5A7E}" type="pres">
      <dgm:prSet presAssocID="{3237E557-378E-4F2D-97AB-C8917221132F}" presName="rootComposite" presStyleCnt="0"/>
      <dgm:spPr/>
      <dgm:t>
        <a:bodyPr/>
        <a:lstStyle/>
        <a:p>
          <a:endParaRPr lang="en-US"/>
        </a:p>
      </dgm:t>
    </dgm:pt>
    <dgm:pt modelId="{5FBEBCAF-A3C1-438A-B34D-63194DA648C6}" type="pres">
      <dgm:prSet presAssocID="{3237E557-378E-4F2D-97AB-C8917221132F}" presName="rootText" presStyleLbl="node1" presStyleIdx="14" presStyleCnt="24">
        <dgm:presLayoutVars>
          <dgm:chMax/>
          <dgm:chPref val="3"/>
        </dgm:presLayoutVars>
      </dgm:prSet>
      <dgm:spPr/>
      <dgm:t>
        <a:bodyPr/>
        <a:lstStyle/>
        <a:p>
          <a:endParaRPr lang="en-US"/>
        </a:p>
      </dgm:t>
    </dgm:pt>
    <dgm:pt modelId="{1351BCE7-9047-4B7E-81B4-3DEC7B5F339B}" type="pres">
      <dgm:prSet presAssocID="{3237E557-378E-4F2D-97AB-C8917221132F}" presName="titleText2" presStyleLbl="fgAcc1" presStyleIdx="14" presStyleCnt="24">
        <dgm:presLayoutVars>
          <dgm:chMax val="0"/>
          <dgm:chPref val="0"/>
        </dgm:presLayoutVars>
      </dgm:prSet>
      <dgm:spPr>
        <a:prstGeom prst="rect">
          <a:avLst/>
        </a:prstGeom>
      </dgm:spPr>
      <dgm:t>
        <a:bodyPr/>
        <a:lstStyle/>
        <a:p>
          <a:endParaRPr lang="en-US"/>
        </a:p>
      </dgm:t>
    </dgm:pt>
    <dgm:pt modelId="{125944B8-427E-4158-9414-2343E12A289A}" type="pres">
      <dgm:prSet presAssocID="{3237E557-378E-4F2D-97AB-C8917221132F}" presName="rootConnector" presStyleLbl="node4" presStyleIdx="0" presStyleCnt="0"/>
      <dgm:spPr/>
      <dgm:t>
        <a:bodyPr/>
        <a:lstStyle/>
        <a:p>
          <a:endParaRPr lang="en-US"/>
        </a:p>
      </dgm:t>
    </dgm:pt>
    <dgm:pt modelId="{3AEFED23-460A-42A6-829E-2641D5CF267E}" type="pres">
      <dgm:prSet presAssocID="{3237E557-378E-4F2D-97AB-C8917221132F}" presName="hierChild4" presStyleCnt="0"/>
      <dgm:spPr/>
      <dgm:t>
        <a:bodyPr/>
        <a:lstStyle/>
        <a:p>
          <a:endParaRPr lang="en-US"/>
        </a:p>
      </dgm:t>
    </dgm:pt>
    <dgm:pt modelId="{E66E67D4-1A81-433B-B572-F65AD41CD2B5}" type="pres">
      <dgm:prSet presAssocID="{2BEFB74F-BED5-4A5F-B486-A9993438A81F}" presName="Name37" presStyleLbl="parChTrans1D4" presStyleIdx="11" presStyleCnt="18"/>
      <dgm:spPr/>
      <dgm:t>
        <a:bodyPr/>
        <a:lstStyle/>
        <a:p>
          <a:endParaRPr lang="en-US"/>
        </a:p>
      </dgm:t>
    </dgm:pt>
    <dgm:pt modelId="{AAE37502-939D-47F8-B9AC-811EA9866C9B}" type="pres">
      <dgm:prSet presAssocID="{4A5B0D06-94A2-4F17-866F-5656297064E5}" presName="hierRoot2" presStyleCnt="0">
        <dgm:presLayoutVars>
          <dgm:hierBranch val="init"/>
        </dgm:presLayoutVars>
      </dgm:prSet>
      <dgm:spPr/>
      <dgm:t>
        <a:bodyPr/>
        <a:lstStyle/>
        <a:p>
          <a:endParaRPr lang="en-US"/>
        </a:p>
      </dgm:t>
    </dgm:pt>
    <dgm:pt modelId="{44DC6025-C441-4335-A74A-14643D4DA56F}" type="pres">
      <dgm:prSet presAssocID="{4A5B0D06-94A2-4F17-866F-5656297064E5}" presName="rootComposite" presStyleCnt="0"/>
      <dgm:spPr/>
      <dgm:t>
        <a:bodyPr/>
        <a:lstStyle/>
        <a:p>
          <a:endParaRPr lang="en-US"/>
        </a:p>
      </dgm:t>
    </dgm:pt>
    <dgm:pt modelId="{E4A75524-0031-4211-8CF0-00985FC15806}" type="pres">
      <dgm:prSet presAssocID="{4A5B0D06-94A2-4F17-866F-5656297064E5}" presName="rootText" presStyleLbl="node1" presStyleIdx="15" presStyleCnt="24">
        <dgm:presLayoutVars>
          <dgm:chMax/>
          <dgm:chPref val="3"/>
        </dgm:presLayoutVars>
      </dgm:prSet>
      <dgm:spPr/>
      <dgm:t>
        <a:bodyPr/>
        <a:lstStyle/>
        <a:p>
          <a:endParaRPr lang="en-US"/>
        </a:p>
      </dgm:t>
    </dgm:pt>
    <dgm:pt modelId="{4D8975AA-AB8E-45D1-9352-67C5DEB00576}" type="pres">
      <dgm:prSet presAssocID="{4A5B0D06-94A2-4F17-866F-5656297064E5}" presName="titleText2" presStyleLbl="fgAcc1" presStyleIdx="15" presStyleCnt="24">
        <dgm:presLayoutVars>
          <dgm:chMax val="0"/>
          <dgm:chPref val="0"/>
        </dgm:presLayoutVars>
      </dgm:prSet>
      <dgm:spPr>
        <a:prstGeom prst="rect">
          <a:avLst/>
        </a:prstGeom>
      </dgm:spPr>
      <dgm:t>
        <a:bodyPr/>
        <a:lstStyle/>
        <a:p>
          <a:endParaRPr lang="en-US"/>
        </a:p>
      </dgm:t>
    </dgm:pt>
    <dgm:pt modelId="{8257F985-6A5E-49C1-A2ED-AC812C535474}" type="pres">
      <dgm:prSet presAssocID="{4A5B0D06-94A2-4F17-866F-5656297064E5}" presName="rootConnector" presStyleLbl="node4" presStyleIdx="0" presStyleCnt="0"/>
      <dgm:spPr/>
      <dgm:t>
        <a:bodyPr/>
        <a:lstStyle/>
        <a:p>
          <a:endParaRPr lang="en-US"/>
        </a:p>
      </dgm:t>
    </dgm:pt>
    <dgm:pt modelId="{66993496-40B4-4729-99F3-D6ABE8BB944C}" type="pres">
      <dgm:prSet presAssocID="{4A5B0D06-94A2-4F17-866F-5656297064E5}" presName="hierChild4" presStyleCnt="0"/>
      <dgm:spPr/>
      <dgm:t>
        <a:bodyPr/>
        <a:lstStyle/>
        <a:p>
          <a:endParaRPr lang="en-US"/>
        </a:p>
      </dgm:t>
    </dgm:pt>
    <dgm:pt modelId="{F741D409-CF2A-45A9-8E80-A32D030DCF23}" type="pres">
      <dgm:prSet presAssocID="{E67656FE-1296-47FF-912D-EDA9F6C96570}" presName="Name37" presStyleLbl="parChTrans1D4" presStyleIdx="12" presStyleCnt="18"/>
      <dgm:spPr/>
      <dgm:t>
        <a:bodyPr/>
        <a:lstStyle/>
        <a:p>
          <a:endParaRPr lang="en-US"/>
        </a:p>
      </dgm:t>
    </dgm:pt>
    <dgm:pt modelId="{D660997B-C652-4C6A-BAFD-886AF1D4DFCE}" type="pres">
      <dgm:prSet presAssocID="{FCA10FC8-8A87-4157-90E2-98B8F172B3B4}" presName="hierRoot2" presStyleCnt="0">
        <dgm:presLayoutVars>
          <dgm:hierBranch val="init"/>
        </dgm:presLayoutVars>
      </dgm:prSet>
      <dgm:spPr/>
      <dgm:t>
        <a:bodyPr/>
        <a:lstStyle/>
        <a:p>
          <a:endParaRPr lang="en-US"/>
        </a:p>
      </dgm:t>
    </dgm:pt>
    <dgm:pt modelId="{15ECEA62-34BB-40FC-AE7E-CB6522F116E8}" type="pres">
      <dgm:prSet presAssocID="{FCA10FC8-8A87-4157-90E2-98B8F172B3B4}" presName="rootComposite" presStyleCnt="0"/>
      <dgm:spPr/>
      <dgm:t>
        <a:bodyPr/>
        <a:lstStyle/>
        <a:p>
          <a:endParaRPr lang="en-US"/>
        </a:p>
      </dgm:t>
    </dgm:pt>
    <dgm:pt modelId="{7E770C95-E8D4-4D09-B6EE-5DD46B32032F}" type="pres">
      <dgm:prSet presAssocID="{FCA10FC8-8A87-4157-90E2-98B8F172B3B4}" presName="rootText" presStyleLbl="node1" presStyleIdx="16" presStyleCnt="24">
        <dgm:presLayoutVars>
          <dgm:chMax/>
          <dgm:chPref val="3"/>
        </dgm:presLayoutVars>
      </dgm:prSet>
      <dgm:spPr/>
      <dgm:t>
        <a:bodyPr/>
        <a:lstStyle/>
        <a:p>
          <a:endParaRPr lang="en-US"/>
        </a:p>
      </dgm:t>
    </dgm:pt>
    <dgm:pt modelId="{B7DB1814-4C2E-4F33-BDF1-930513F948F9}" type="pres">
      <dgm:prSet presAssocID="{FCA10FC8-8A87-4157-90E2-98B8F172B3B4}" presName="titleText2" presStyleLbl="fgAcc1" presStyleIdx="16" presStyleCnt="24">
        <dgm:presLayoutVars>
          <dgm:chMax val="0"/>
          <dgm:chPref val="0"/>
        </dgm:presLayoutVars>
      </dgm:prSet>
      <dgm:spPr>
        <a:prstGeom prst="rect">
          <a:avLst/>
        </a:prstGeom>
      </dgm:spPr>
      <dgm:t>
        <a:bodyPr/>
        <a:lstStyle/>
        <a:p>
          <a:endParaRPr lang="en-US"/>
        </a:p>
      </dgm:t>
    </dgm:pt>
    <dgm:pt modelId="{B78FF633-3C17-4C98-8D40-8246B649CFAB}" type="pres">
      <dgm:prSet presAssocID="{FCA10FC8-8A87-4157-90E2-98B8F172B3B4}" presName="rootConnector" presStyleLbl="node4" presStyleIdx="0" presStyleCnt="0"/>
      <dgm:spPr/>
      <dgm:t>
        <a:bodyPr/>
        <a:lstStyle/>
        <a:p>
          <a:endParaRPr lang="en-US"/>
        </a:p>
      </dgm:t>
    </dgm:pt>
    <dgm:pt modelId="{E5805362-68E7-4DB9-B77C-37B169A5168E}" type="pres">
      <dgm:prSet presAssocID="{FCA10FC8-8A87-4157-90E2-98B8F172B3B4}" presName="hierChild4" presStyleCnt="0"/>
      <dgm:spPr/>
      <dgm:t>
        <a:bodyPr/>
        <a:lstStyle/>
        <a:p>
          <a:endParaRPr lang="en-US"/>
        </a:p>
      </dgm:t>
    </dgm:pt>
    <dgm:pt modelId="{A9A72719-E095-4F7C-B332-9004F448F193}" type="pres">
      <dgm:prSet presAssocID="{775EDD8D-FD13-4F6D-98B6-32C266F5E40D}" presName="Name37" presStyleLbl="parChTrans1D4" presStyleIdx="13" presStyleCnt="18"/>
      <dgm:spPr/>
      <dgm:t>
        <a:bodyPr/>
        <a:lstStyle/>
        <a:p>
          <a:endParaRPr lang="en-US"/>
        </a:p>
      </dgm:t>
    </dgm:pt>
    <dgm:pt modelId="{2E2D4E5F-83C5-4DFD-A544-FB4DBE9D6668}" type="pres">
      <dgm:prSet presAssocID="{4A301744-7ED4-489D-80C7-FA2E82C47E60}" presName="hierRoot2" presStyleCnt="0">
        <dgm:presLayoutVars>
          <dgm:hierBranch val="init"/>
        </dgm:presLayoutVars>
      </dgm:prSet>
      <dgm:spPr/>
      <dgm:t>
        <a:bodyPr/>
        <a:lstStyle/>
        <a:p>
          <a:endParaRPr lang="en-GB"/>
        </a:p>
      </dgm:t>
    </dgm:pt>
    <dgm:pt modelId="{94960E9D-EC2F-42F4-B9C4-89DBF09B8C22}" type="pres">
      <dgm:prSet presAssocID="{4A301744-7ED4-489D-80C7-FA2E82C47E60}" presName="rootComposite" presStyleCnt="0"/>
      <dgm:spPr/>
      <dgm:t>
        <a:bodyPr/>
        <a:lstStyle/>
        <a:p>
          <a:endParaRPr lang="en-GB"/>
        </a:p>
      </dgm:t>
    </dgm:pt>
    <dgm:pt modelId="{8B0671E2-5DDC-4140-8E12-7B7D2C7B6F06}" type="pres">
      <dgm:prSet presAssocID="{4A301744-7ED4-489D-80C7-FA2E82C47E60}" presName="rootText" presStyleLbl="node1" presStyleIdx="17" presStyleCnt="24">
        <dgm:presLayoutVars>
          <dgm:chMax/>
          <dgm:chPref val="3"/>
        </dgm:presLayoutVars>
      </dgm:prSet>
      <dgm:spPr/>
      <dgm:t>
        <a:bodyPr/>
        <a:lstStyle/>
        <a:p>
          <a:endParaRPr lang="en-US"/>
        </a:p>
      </dgm:t>
    </dgm:pt>
    <dgm:pt modelId="{32530571-3B09-4C24-A17C-6E436F548B86}" type="pres">
      <dgm:prSet presAssocID="{4A301744-7ED4-489D-80C7-FA2E82C47E60}" presName="titleText2" presStyleLbl="fgAcc1" presStyleIdx="17" presStyleCnt="24">
        <dgm:presLayoutVars>
          <dgm:chMax val="0"/>
          <dgm:chPref val="0"/>
        </dgm:presLayoutVars>
      </dgm:prSet>
      <dgm:spPr/>
      <dgm:t>
        <a:bodyPr/>
        <a:lstStyle/>
        <a:p>
          <a:endParaRPr lang="en-US"/>
        </a:p>
      </dgm:t>
    </dgm:pt>
    <dgm:pt modelId="{0531C72E-2920-4128-A5B3-29DD3A59FC61}" type="pres">
      <dgm:prSet presAssocID="{4A301744-7ED4-489D-80C7-FA2E82C47E60}" presName="rootConnector" presStyleLbl="node4" presStyleIdx="0" presStyleCnt="0"/>
      <dgm:spPr/>
      <dgm:t>
        <a:bodyPr/>
        <a:lstStyle/>
        <a:p>
          <a:endParaRPr lang="en-US"/>
        </a:p>
      </dgm:t>
    </dgm:pt>
    <dgm:pt modelId="{EC58613F-EB36-4184-8CCC-80B707579580}" type="pres">
      <dgm:prSet presAssocID="{4A301744-7ED4-489D-80C7-FA2E82C47E60}" presName="hierChild4" presStyleCnt="0"/>
      <dgm:spPr/>
      <dgm:t>
        <a:bodyPr/>
        <a:lstStyle/>
        <a:p>
          <a:endParaRPr lang="en-GB"/>
        </a:p>
      </dgm:t>
    </dgm:pt>
    <dgm:pt modelId="{B41C9DEE-5E9B-4406-BC8F-8937E0606961}" type="pres">
      <dgm:prSet presAssocID="{4A301744-7ED4-489D-80C7-FA2E82C47E60}" presName="hierChild5" presStyleCnt="0"/>
      <dgm:spPr/>
      <dgm:t>
        <a:bodyPr/>
        <a:lstStyle/>
        <a:p>
          <a:endParaRPr lang="en-GB"/>
        </a:p>
      </dgm:t>
    </dgm:pt>
    <dgm:pt modelId="{4313069F-A053-4DDE-A224-811D3BA067D7}" type="pres">
      <dgm:prSet presAssocID="{FCA10FC8-8A87-4157-90E2-98B8F172B3B4}" presName="hierChild5" presStyleCnt="0"/>
      <dgm:spPr/>
      <dgm:t>
        <a:bodyPr/>
        <a:lstStyle/>
        <a:p>
          <a:endParaRPr lang="en-US"/>
        </a:p>
      </dgm:t>
    </dgm:pt>
    <dgm:pt modelId="{DBEF3501-2AED-43DD-829F-5B43811B1B3F}" type="pres">
      <dgm:prSet presAssocID="{4A5B0D06-94A2-4F17-866F-5656297064E5}" presName="hierChild5" presStyleCnt="0"/>
      <dgm:spPr/>
      <dgm:t>
        <a:bodyPr/>
        <a:lstStyle/>
        <a:p>
          <a:endParaRPr lang="en-US"/>
        </a:p>
      </dgm:t>
    </dgm:pt>
    <dgm:pt modelId="{84D40E33-7F34-4243-B6D5-8AF6C5176400}" type="pres">
      <dgm:prSet presAssocID="{3237E557-378E-4F2D-97AB-C8917221132F}" presName="hierChild5" presStyleCnt="0"/>
      <dgm:spPr/>
      <dgm:t>
        <a:bodyPr/>
        <a:lstStyle/>
        <a:p>
          <a:endParaRPr lang="en-US"/>
        </a:p>
      </dgm:t>
    </dgm:pt>
    <dgm:pt modelId="{9834AE1D-0ED4-43B6-9684-1476334E5B42}" type="pres">
      <dgm:prSet presAssocID="{856EF085-E52A-40E4-8ECC-BB96B75A1D12}" presName="hierChild5" presStyleCnt="0"/>
      <dgm:spPr/>
      <dgm:t>
        <a:bodyPr/>
        <a:lstStyle/>
        <a:p>
          <a:endParaRPr lang="en-US"/>
        </a:p>
      </dgm:t>
    </dgm:pt>
    <dgm:pt modelId="{0F8CFA83-E4C0-42EE-AFE9-0999455D718A}" type="pres">
      <dgm:prSet presAssocID="{8F967050-35D5-4485-979F-D75A3ED9EB6B}" presName="hierChild5" presStyleCnt="0"/>
      <dgm:spPr/>
      <dgm:t>
        <a:bodyPr/>
        <a:lstStyle/>
        <a:p>
          <a:endParaRPr lang="en-US"/>
        </a:p>
      </dgm:t>
    </dgm:pt>
    <dgm:pt modelId="{0E6AAD7A-9048-46E8-BD0D-77CBA304EDE8}" type="pres">
      <dgm:prSet presAssocID="{4C0CA0E7-949D-4E18-837B-4A3C71948214}" presName="Name37" presStyleLbl="parChTrans1D3" presStyleIdx="3" presStyleCnt="7"/>
      <dgm:spPr/>
      <dgm:t>
        <a:bodyPr/>
        <a:lstStyle/>
        <a:p>
          <a:endParaRPr lang="en-US"/>
        </a:p>
      </dgm:t>
    </dgm:pt>
    <dgm:pt modelId="{AB7D9F0F-78AE-4A44-82CA-76E63386346A}" type="pres">
      <dgm:prSet presAssocID="{37EBBB7F-2C7F-4325-8E9A-C160AFD6852A}" presName="hierRoot2" presStyleCnt="0">
        <dgm:presLayoutVars>
          <dgm:hierBranch val="init"/>
        </dgm:presLayoutVars>
      </dgm:prSet>
      <dgm:spPr/>
      <dgm:t>
        <a:bodyPr/>
        <a:lstStyle/>
        <a:p>
          <a:endParaRPr lang="en-US"/>
        </a:p>
      </dgm:t>
    </dgm:pt>
    <dgm:pt modelId="{67F427FD-E018-44AA-9CF7-984105C74E0C}" type="pres">
      <dgm:prSet presAssocID="{37EBBB7F-2C7F-4325-8E9A-C160AFD6852A}" presName="rootComposite" presStyleCnt="0"/>
      <dgm:spPr/>
      <dgm:t>
        <a:bodyPr/>
        <a:lstStyle/>
        <a:p>
          <a:endParaRPr lang="en-US"/>
        </a:p>
      </dgm:t>
    </dgm:pt>
    <dgm:pt modelId="{E7272EB2-1344-4356-8814-F3CB3D4AA56A}" type="pres">
      <dgm:prSet presAssocID="{37EBBB7F-2C7F-4325-8E9A-C160AFD6852A}" presName="rootText" presStyleLbl="node1" presStyleIdx="18" presStyleCnt="24">
        <dgm:presLayoutVars>
          <dgm:chMax/>
          <dgm:chPref val="3"/>
        </dgm:presLayoutVars>
      </dgm:prSet>
      <dgm:spPr/>
      <dgm:t>
        <a:bodyPr/>
        <a:lstStyle/>
        <a:p>
          <a:endParaRPr lang="en-US"/>
        </a:p>
      </dgm:t>
    </dgm:pt>
    <dgm:pt modelId="{3D290E35-0616-4AD1-A2FF-60690288E40C}" type="pres">
      <dgm:prSet presAssocID="{37EBBB7F-2C7F-4325-8E9A-C160AFD6852A}" presName="titleText2" presStyleLbl="fgAcc1" presStyleIdx="18" presStyleCnt="24">
        <dgm:presLayoutVars>
          <dgm:chMax val="0"/>
          <dgm:chPref val="0"/>
        </dgm:presLayoutVars>
      </dgm:prSet>
      <dgm:spPr>
        <a:prstGeom prst="rect">
          <a:avLst/>
        </a:prstGeom>
      </dgm:spPr>
      <dgm:t>
        <a:bodyPr/>
        <a:lstStyle/>
        <a:p>
          <a:endParaRPr lang="en-US"/>
        </a:p>
      </dgm:t>
    </dgm:pt>
    <dgm:pt modelId="{47A51763-C540-455D-9901-648D963996AC}" type="pres">
      <dgm:prSet presAssocID="{37EBBB7F-2C7F-4325-8E9A-C160AFD6852A}" presName="rootConnector" presStyleLbl="node3" presStyleIdx="0" presStyleCnt="0"/>
      <dgm:spPr/>
      <dgm:t>
        <a:bodyPr/>
        <a:lstStyle/>
        <a:p>
          <a:endParaRPr lang="en-US"/>
        </a:p>
      </dgm:t>
    </dgm:pt>
    <dgm:pt modelId="{00CAF9BE-A876-4A38-88BC-37A2F4DC51DD}" type="pres">
      <dgm:prSet presAssocID="{37EBBB7F-2C7F-4325-8E9A-C160AFD6852A}" presName="hierChild4" presStyleCnt="0"/>
      <dgm:spPr/>
      <dgm:t>
        <a:bodyPr/>
        <a:lstStyle/>
        <a:p>
          <a:endParaRPr lang="en-US"/>
        </a:p>
      </dgm:t>
    </dgm:pt>
    <dgm:pt modelId="{EFB8FF8A-BEDB-41AA-ABC7-711099E54FD0}" type="pres">
      <dgm:prSet presAssocID="{F70F637E-4D52-4653-91F0-09E772B5DEB5}" presName="Name37" presStyleLbl="parChTrans1D4" presStyleIdx="14" presStyleCnt="18"/>
      <dgm:spPr/>
      <dgm:t>
        <a:bodyPr/>
        <a:lstStyle/>
        <a:p>
          <a:endParaRPr lang="en-US"/>
        </a:p>
      </dgm:t>
    </dgm:pt>
    <dgm:pt modelId="{6C8B43F6-0D59-4817-8FAB-11B176FEC94A}" type="pres">
      <dgm:prSet presAssocID="{765D0E48-EBBB-4DCA-AFC7-5BB6ECF290BD}" presName="hierRoot2" presStyleCnt="0">
        <dgm:presLayoutVars>
          <dgm:hierBranch val="init"/>
        </dgm:presLayoutVars>
      </dgm:prSet>
      <dgm:spPr/>
      <dgm:t>
        <a:bodyPr/>
        <a:lstStyle/>
        <a:p>
          <a:endParaRPr lang="en-US"/>
        </a:p>
      </dgm:t>
    </dgm:pt>
    <dgm:pt modelId="{A003D072-4E44-4B2F-BCC9-8ABC972EFDDD}" type="pres">
      <dgm:prSet presAssocID="{765D0E48-EBBB-4DCA-AFC7-5BB6ECF290BD}" presName="rootComposite" presStyleCnt="0"/>
      <dgm:spPr/>
      <dgm:t>
        <a:bodyPr/>
        <a:lstStyle/>
        <a:p>
          <a:endParaRPr lang="en-US"/>
        </a:p>
      </dgm:t>
    </dgm:pt>
    <dgm:pt modelId="{26A2B688-E07D-44AC-8AE4-9EDE3040FC38}" type="pres">
      <dgm:prSet presAssocID="{765D0E48-EBBB-4DCA-AFC7-5BB6ECF290BD}" presName="rootText" presStyleLbl="node1" presStyleIdx="19" presStyleCnt="24">
        <dgm:presLayoutVars>
          <dgm:chMax/>
          <dgm:chPref val="3"/>
        </dgm:presLayoutVars>
      </dgm:prSet>
      <dgm:spPr/>
      <dgm:t>
        <a:bodyPr/>
        <a:lstStyle/>
        <a:p>
          <a:endParaRPr lang="en-US"/>
        </a:p>
      </dgm:t>
    </dgm:pt>
    <dgm:pt modelId="{990263CB-FA47-459E-985C-E1F2A03042D9}" type="pres">
      <dgm:prSet presAssocID="{765D0E48-EBBB-4DCA-AFC7-5BB6ECF290BD}" presName="titleText2" presStyleLbl="fgAcc1" presStyleIdx="19" presStyleCnt="24">
        <dgm:presLayoutVars>
          <dgm:chMax val="0"/>
          <dgm:chPref val="0"/>
        </dgm:presLayoutVars>
      </dgm:prSet>
      <dgm:spPr>
        <a:prstGeom prst="rect">
          <a:avLst/>
        </a:prstGeom>
      </dgm:spPr>
      <dgm:t>
        <a:bodyPr/>
        <a:lstStyle/>
        <a:p>
          <a:endParaRPr lang="en-US"/>
        </a:p>
      </dgm:t>
    </dgm:pt>
    <dgm:pt modelId="{F0E43722-5482-4FB1-8F6F-3ED202E4F23A}" type="pres">
      <dgm:prSet presAssocID="{765D0E48-EBBB-4DCA-AFC7-5BB6ECF290BD}" presName="rootConnector" presStyleLbl="node4" presStyleIdx="0" presStyleCnt="0"/>
      <dgm:spPr/>
      <dgm:t>
        <a:bodyPr/>
        <a:lstStyle/>
        <a:p>
          <a:endParaRPr lang="en-US"/>
        </a:p>
      </dgm:t>
    </dgm:pt>
    <dgm:pt modelId="{64CBE352-711D-4B08-A2C9-CFE5E1FFA93F}" type="pres">
      <dgm:prSet presAssocID="{765D0E48-EBBB-4DCA-AFC7-5BB6ECF290BD}" presName="hierChild4" presStyleCnt="0"/>
      <dgm:spPr/>
      <dgm:t>
        <a:bodyPr/>
        <a:lstStyle/>
        <a:p>
          <a:endParaRPr lang="en-US"/>
        </a:p>
      </dgm:t>
    </dgm:pt>
    <dgm:pt modelId="{325DD03D-20D3-4A4B-A5A9-B565D3F0315F}" type="pres">
      <dgm:prSet presAssocID="{E8E4B6FB-D32D-492C-9385-74C1A230C923}" presName="Name37" presStyleLbl="parChTrans1D4" presStyleIdx="15" presStyleCnt="18"/>
      <dgm:spPr/>
      <dgm:t>
        <a:bodyPr/>
        <a:lstStyle/>
        <a:p>
          <a:endParaRPr lang="en-US"/>
        </a:p>
      </dgm:t>
    </dgm:pt>
    <dgm:pt modelId="{11D33F8B-21D2-4E8B-89ED-32AAF34FBF29}" type="pres">
      <dgm:prSet presAssocID="{5AD04A18-C515-4C22-814E-A587C96D8DBB}" presName="hierRoot2" presStyleCnt="0">
        <dgm:presLayoutVars>
          <dgm:hierBranch val="init"/>
        </dgm:presLayoutVars>
      </dgm:prSet>
      <dgm:spPr/>
      <dgm:t>
        <a:bodyPr/>
        <a:lstStyle/>
        <a:p>
          <a:endParaRPr lang="en-US"/>
        </a:p>
      </dgm:t>
    </dgm:pt>
    <dgm:pt modelId="{9A30CE8D-9716-4215-81A8-CF250961C327}" type="pres">
      <dgm:prSet presAssocID="{5AD04A18-C515-4C22-814E-A587C96D8DBB}" presName="rootComposite" presStyleCnt="0"/>
      <dgm:spPr/>
      <dgm:t>
        <a:bodyPr/>
        <a:lstStyle/>
        <a:p>
          <a:endParaRPr lang="en-US"/>
        </a:p>
      </dgm:t>
    </dgm:pt>
    <dgm:pt modelId="{E42CE7FC-7427-4C02-94B4-CEF7E19C7CE3}" type="pres">
      <dgm:prSet presAssocID="{5AD04A18-C515-4C22-814E-A587C96D8DBB}" presName="rootText" presStyleLbl="node1" presStyleIdx="20" presStyleCnt="24">
        <dgm:presLayoutVars>
          <dgm:chMax/>
          <dgm:chPref val="3"/>
        </dgm:presLayoutVars>
      </dgm:prSet>
      <dgm:spPr/>
      <dgm:t>
        <a:bodyPr/>
        <a:lstStyle/>
        <a:p>
          <a:endParaRPr lang="en-US"/>
        </a:p>
      </dgm:t>
    </dgm:pt>
    <dgm:pt modelId="{591DB57B-4E2A-42E1-AE58-534CA29CF78B}" type="pres">
      <dgm:prSet presAssocID="{5AD04A18-C515-4C22-814E-A587C96D8DBB}" presName="titleText2" presStyleLbl="fgAcc1" presStyleIdx="20" presStyleCnt="24">
        <dgm:presLayoutVars>
          <dgm:chMax val="0"/>
          <dgm:chPref val="0"/>
        </dgm:presLayoutVars>
      </dgm:prSet>
      <dgm:spPr>
        <a:prstGeom prst="rect">
          <a:avLst/>
        </a:prstGeom>
      </dgm:spPr>
      <dgm:t>
        <a:bodyPr/>
        <a:lstStyle/>
        <a:p>
          <a:endParaRPr lang="en-US"/>
        </a:p>
      </dgm:t>
    </dgm:pt>
    <dgm:pt modelId="{E71ED8D2-076A-4994-9292-197E403A6B71}" type="pres">
      <dgm:prSet presAssocID="{5AD04A18-C515-4C22-814E-A587C96D8DBB}" presName="rootConnector" presStyleLbl="node4" presStyleIdx="0" presStyleCnt="0"/>
      <dgm:spPr/>
      <dgm:t>
        <a:bodyPr/>
        <a:lstStyle/>
        <a:p>
          <a:endParaRPr lang="en-US"/>
        </a:p>
      </dgm:t>
    </dgm:pt>
    <dgm:pt modelId="{187FE947-5767-4C30-A06A-A80FBF2B6AEE}" type="pres">
      <dgm:prSet presAssocID="{5AD04A18-C515-4C22-814E-A587C96D8DBB}" presName="hierChild4" presStyleCnt="0"/>
      <dgm:spPr/>
      <dgm:t>
        <a:bodyPr/>
        <a:lstStyle/>
        <a:p>
          <a:endParaRPr lang="en-US"/>
        </a:p>
      </dgm:t>
    </dgm:pt>
    <dgm:pt modelId="{250C2876-EC7E-4429-B002-3E4485F628B5}" type="pres">
      <dgm:prSet presAssocID="{C93CDFAC-E27C-45C1-9CF7-0CA29E0DAE4A}" presName="Name37" presStyleLbl="parChTrans1D4" presStyleIdx="16" presStyleCnt="18"/>
      <dgm:spPr/>
      <dgm:t>
        <a:bodyPr/>
        <a:lstStyle/>
        <a:p>
          <a:endParaRPr lang="en-US"/>
        </a:p>
      </dgm:t>
    </dgm:pt>
    <dgm:pt modelId="{0D4DB5FA-0BD9-4617-A6AB-0728B81E4CC4}" type="pres">
      <dgm:prSet presAssocID="{6181949F-B76C-4B71-9863-EDD25E75EB07}" presName="hierRoot2" presStyleCnt="0">
        <dgm:presLayoutVars>
          <dgm:hierBranch val="init"/>
        </dgm:presLayoutVars>
      </dgm:prSet>
      <dgm:spPr/>
      <dgm:t>
        <a:bodyPr/>
        <a:lstStyle/>
        <a:p>
          <a:endParaRPr lang="en-US"/>
        </a:p>
      </dgm:t>
    </dgm:pt>
    <dgm:pt modelId="{1DDF2A9D-4CAD-4FF8-8070-6636469C2DAB}" type="pres">
      <dgm:prSet presAssocID="{6181949F-B76C-4B71-9863-EDD25E75EB07}" presName="rootComposite" presStyleCnt="0"/>
      <dgm:spPr/>
      <dgm:t>
        <a:bodyPr/>
        <a:lstStyle/>
        <a:p>
          <a:endParaRPr lang="en-US"/>
        </a:p>
      </dgm:t>
    </dgm:pt>
    <dgm:pt modelId="{6C7942AF-7FD2-4535-9DF3-1E8DB0E66266}" type="pres">
      <dgm:prSet presAssocID="{6181949F-B76C-4B71-9863-EDD25E75EB07}" presName="rootText" presStyleLbl="node1" presStyleIdx="21" presStyleCnt="24">
        <dgm:presLayoutVars>
          <dgm:chMax/>
          <dgm:chPref val="3"/>
        </dgm:presLayoutVars>
      </dgm:prSet>
      <dgm:spPr/>
      <dgm:t>
        <a:bodyPr/>
        <a:lstStyle/>
        <a:p>
          <a:endParaRPr lang="en-US"/>
        </a:p>
      </dgm:t>
    </dgm:pt>
    <dgm:pt modelId="{F5100131-4DE2-4E1F-97B9-5802FB386BF8}" type="pres">
      <dgm:prSet presAssocID="{6181949F-B76C-4B71-9863-EDD25E75EB07}" presName="titleText2" presStyleLbl="fgAcc1" presStyleIdx="21" presStyleCnt="24">
        <dgm:presLayoutVars>
          <dgm:chMax val="0"/>
          <dgm:chPref val="0"/>
        </dgm:presLayoutVars>
      </dgm:prSet>
      <dgm:spPr>
        <a:prstGeom prst="rect">
          <a:avLst/>
        </a:prstGeom>
      </dgm:spPr>
      <dgm:t>
        <a:bodyPr/>
        <a:lstStyle/>
        <a:p>
          <a:endParaRPr lang="en-US"/>
        </a:p>
      </dgm:t>
    </dgm:pt>
    <dgm:pt modelId="{F3EF894F-6426-4C46-9BD1-97F32006DA1F}" type="pres">
      <dgm:prSet presAssocID="{6181949F-B76C-4B71-9863-EDD25E75EB07}" presName="rootConnector" presStyleLbl="node4" presStyleIdx="0" presStyleCnt="0"/>
      <dgm:spPr/>
      <dgm:t>
        <a:bodyPr/>
        <a:lstStyle/>
        <a:p>
          <a:endParaRPr lang="en-US"/>
        </a:p>
      </dgm:t>
    </dgm:pt>
    <dgm:pt modelId="{757A5860-1811-415F-ABA6-182C36EDE426}" type="pres">
      <dgm:prSet presAssocID="{6181949F-B76C-4B71-9863-EDD25E75EB07}" presName="hierChild4" presStyleCnt="0"/>
      <dgm:spPr/>
      <dgm:t>
        <a:bodyPr/>
        <a:lstStyle/>
        <a:p>
          <a:endParaRPr lang="en-US"/>
        </a:p>
      </dgm:t>
    </dgm:pt>
    <dgm:pt modelId="{1DDBDC15-6C35-4F2C-928A-A4846092B941}" type="pres">
      <dgm:prSet presAssocID="{890C730E-FC0F-4360-B453-EFA1E55774AC}" presName="Name37" presStyleLbl="parChTrans1D4" presStyleIdx="17" presStyleCnt="18"/>
      <dgm:spPr/>
      <dgm:t>
        <a:bodyPr/>
        <a:lstStyle/>
        <a:p>
          <a:endParaRPr lang="en-US"/>
        </a:p>
      </dgm:t>
    </dgm:pt>
    <dgm:pt modelId="{6CFA71A6-A393-4E07-AC47-0B412E114B69}" type="pres">
      <dgm:prSet presAssocID="{DEE698E1-B54F-4AA4-98DF-EF2A10A82AF2}" presName="hierRoot2" presStyleCnt="0">
        <dgm:presLayoutVars>
          <dgm:hierBranch val="init"/>
        </dgm:presLayoutVars>
      </dgm:prSet>
      <dgm:spPr/>
      <dgm:t>
        <a:bodyPr/>
        <a:lstStyle/>
        <a:p>
          <a:endParaRPr lang="en-GB"/>
        </a:p>
      </dgm:t>
    </dgm:pt>
    <dgm:pt modelId="{A988C26E-0539-4D63-AB11-2D009A741940}" type="pres">
      <dgm:prSet presAssocID="{DEE698E1-B54F-4AA4-98DF-EF2A10A82AF2}" presName="rootComposite" presStyleCnt="0"/>
      <dgm:spPr/>
      <dgm:t>
        <a:bodyPr/>
        <a:lstStyle/>
        <a:p>
          <a:endParaRPr lang="en-GB"/>
        </a:p>
      </dgm:t>
    </dgm:pt>
    <dgm:pt modelId="{6961AB8F-B150-4961-921F-F2B7AE00CD3D}" type="pres">
      <dgm:prSet presAssocID="{DEE698E1-B54F-4AA4-98DF-EF2A10A82AF2}" presName="rootText" presStyleLbl="node1" presStyleIdx="22" presStyleCnt="24">
        <dgm:presLayoutVars>
          <dgm:chMax/>
          <dgm:chPref val="3"/>
        </dgm:presLayoutVars>
      </dgm:prSet>
      <dgm:spPr/>
      <dgm:t>
        <a:bodyPr/>
        <a:lstStyle/>
        <a:p>
          <a:endParaRPr lang="en-US"/>
        </a:p>
      </dgm:t>
    </dgm:pt>
    <dgm:pt modelId="{3FECDAD3-4901-44F9-884D-5E258044CBED}" type="pres">
      <dgm:prSet presAssocID="{DEE698E1-B54F-4AA4-98DF-EF2A10A82AF2}" presName="titleText2" presStyleLbl="fgAcc1" presStyleIdx="22" presStyleCnt="24">
        <dgm:presLayoutVars>
          <dgm:chMax val="0"/>
          <dgm:chPref val="0"/>
        </dgm:presLayoutVars>
      </dgm:prSet>
      <dgm:spPr/>
      <dgm:t>
        <a:bodyPr/>
        <a:lstStyle/>
        <a:p>
          <a:endParaRPr lang="en-US"/>
        </a:p>
      </dgm:t>
    </dgm:pt>
    <dgm:pt modelId="{DC1BF184-DD61-421D-900F-0A4026A37B94}" type="pres">
      <dgm:prSet presAssocID="{DEE698E1-B54F-4AA4-98DF-EF2A10A82AF2}" presName="rootConnector" presStyleLbl="node4" presStyleIdx="0" presStyleCnt="0"/>
      <dgm:spPr/>
      <dgm:t>
        <a:bodyPr/>
        <a:lstStyle/>
        <a:p>
          <a:endParaRPr lang="en-US"/>
        </a:p>
      </dgm:t>
    </dgm:pt>
    <dgm:pt modelId="{B51A201C-5CFE-4ED5-9E19-CEE07B5511EB}" type="pres">
      <dgm:prSet presAssocID="{DEE698E1-B54F-4AA4-98DF-EF2A10A82AF2}" presName="hierChild4" presStyleCnt="0"/>
      <dgm:spPr/>
      <dgm:t>
        <a:bodyPr/>
        <a:lstStyle/>
        <a:p>
          <a:endParaRPr lang="en-GB"/>
        </a:p>
      </dgm:t>
    </dgm:pt>
    <dgm:pt modelId="{BDCF2470-C68B-4207-9849-C2DCC66A06D6}" type="pres">
      <dgm:prSet presAssocID="{DEE698E1-B54F-4AA4-98DF-EF2A10A82AF2}" presName="hierChild5" presStyleCnt="0"/>
      <dgm:spPr/>
      <dgm:t>
        <a:bodyPr/>
        <a:lstStyle/>
        <a:p>
          <a:endParaRPr lang="en-GB"/>
        </a:p>
      </dgm:t>
    </dgm:pt>
    <dgm:pt modelId="{17E1A9A8-BAE1-4A4B-B451-7C0DCAC90A07}" type="pres">
      <dgm:prSet presAssocID="{6181949F-B76C-4B71-9863-EDD25E75EB07}" presName="hierChild5" presStyleCnt="0"/>
      <dgm:spPr/>
      <dgm:t>
        <a:bodyPr/>
        <a:lstStyle/>
        <a:p>
          <a:endParaRPr lang="en-US"/>
        </a:p>
      </dgm:t>
    </dgm:pt>
    <dgm:pt modelId="{849A2B8B-564E-4542-AD6C-FAA4ED7DF1A2}" type="pres">
      <dgm:prSet presAssocID="{5AD04A18-C515-4C22-814E-A587C96D8DBB}" presName="hierChild5" presStyleCnt="0"/>
      <dgm:spPr/>
      <dgm:t>
        <a:bodyPr/>
        <a:lstStyle/>
        <a:p>
          <a:endParaRPr lang="en-US"/>
        </a:p>
      </dgm:t>
    </dgm:pt>
    <dgm:pt modelId="{DC4560F8-E69C-4E83-8108-A7400F54E704}" type="pres">
      <dgm:prSet presAssocID="{765D0E48-EBBB-4DCA-AFC7-5BB6ECF290BD}" presName="hierChild5" presStyleCnt="0"/>
      <dgm:spPr/>
      <dgm:t>
        <a:bodyPr/>
        <a:lstStyle/>
        <a:p>
          <a:endParaRPr lang="en-US"/>
        </a:p>
      </dgm:t>
    </dgm:pt>
    <dgm:pt modelId="{79FE4AA9-D160-4AE5-BEC4-51DBE209CF5E}" type="pres">
      <dgm:prSet presAssocID="{37EBBB7F-2C7F-4325-8E9A-C160AFD6852A}" presName="hierChild5" presStyleCnt="0"/>
      <dgm:spPr/>
      <dgm:t>
        <a:bodyPr/>
        <a:lstStyle/>
        <a:p>
          <a:endParaRPr lang="en-US"/>
        </a:p>
      </dgm:t>
    </dgm:pt>
    <dgm:pt modelId="{2AF777BE-EA07-4BFA-A063-6376F6AC7DCE}" type="pres">
      <dgm:prSet presAssocID="{D0AA79D0-5C2E-4B69-948B-567A31237D2F}" presName="Name37" presStyleLbl="parChTrans1D3" presStyleIdx="4" presStyleCnt="7"/>
      <dgm:spPr/>
      <dgm:t>
        <a:bodyPr/>
        <a:lstStyle/>
        <a:p>
          <a:endParaRPr lang="en-US"/>
        </a:p>
      </dgm:t>
    </dgm:pt>
    <dgm:pt modelId="{4CF9F315-6385-4D48-8DBC-88BAF78CE9CE}" type="pres">
      <dgm:prSet presAssocID="{7815C3E5-151A-4C69-8D04-C5DB36B9D319}" presName="hierRoot2" presStyleCnt="0">
        <dgm:presLayoutVars>
          <dgm:hierBranch val="init"/>
        </dgm:presLayoutVars>
      </dgm:prSet>
      <dgm:spPr/>
      <dgm:t>
        <a:bodyPr/>
        <a:lstStyle/>
        <a:p>
          <a:endParaRPr lang="en-US"/>
        </a:p>
      </dgm:t>
    </dgm:pt>
    <dgm:pt modelId="{8F4F54E3-90E4-45D8-8ED8-FDD640DCAA21}" type="pres">
      <dgm:prSet presAssocID="{7815C3E5-151A-4C69-8D04-C5DB36B9D319}" presName="rootComposite" presStyleCnt="0"/>
      <dgm:spPr/>
      <dgm:t>
        <a:bodyPr/>
        <a:lstStyle/>
        <a:p>
          <a:endParaRPr lang="en-US"/>
        </a:p>
      </dgm:t>
    </dgm:pt>
    <dgm:pt modelId="{295EEBB3-F015-4F33-98FA-C7F7F3D30EF1}" type="pres">
      <dgm:prSet presAssocID="{7815C3E5-151A-4C69-8D04-C5DB36B9D319}" presName="rootText" presStyleLbl="node1" presStyleIdx="23" presStyleCnt="24">
        <dgm:presLayoutVars>
          <dgm:chMax/>
          <dgm:chPref val="3"/>
        </dgm:presLayoutVars>
      </dgm:prSet>
      <dgm:spPr/>
      <dgm:t>
        <a:bodyPr/>
        <a:lstStyle/>
        <a:p>
          <a:endParaRPr lang="en-US"/>
        </a:p>
      </dgm:t>
    </dgm:pt>
    <dgm:pt modelId="{8CA13BA0-4EAA-4F6B-8B0E-38A3A96EEF3D}" type="pres">
      <dgm:prSet presAssocID="{7815C3E5-151A-4C69-8D04-C5DB36B9D319}" presName="titleText2" presStyleLbl="fgAcc1" presStyleIdx="23" presStyleCnt="24">
        <dgm:presLayoutVars>
          <dgm:chMax val="0"/>
          <dgm:chPref val="0"/>
        </dgm:presLayoutVars>
      </dgm:prSet>
      <dgm:spPr>
        <a:prstGeom prst="rect">
          <a:avLst/>
        </a:prstGeom>
      </dgm:spPr>
      <dgm:t>
        <a:bodyPr/>
        <a:lstStyle/>
        <a:p>
          <a:endParaRPr lang="en-US"/>
        </a:p>
      </dgm:t>
    </dgm:pt>
    <dgm:pt modelId="{1FAD519D-D965-46DF-B98D-58D33D267EE3}" type="pres">
      <dgm:prSet presAssocID="{7815C3E5-151A-4C69-8D04-C5DB36B9D319}" presName="rootConnector" presStyleLbl="node3" presStyleIdx="0" presStyleCnt="0"/>
      <dgm:spPr/>
      <dgm:t>
        <a:bodyPr/>
        <a:lstStyle/>
        <a:p>
          <a:endParaRPr lang="en-US"/>
        </a:p>
      </dgm:t>
    </dgm:pt>
    <dgm:pt modelId="{7ACE28FF-5A3D-4166-9871-EF215880AE9A}" type="pres">
      <dgm:prSet presAssocID="{7815C3E5-151A-4C69-8D04-C5DB36B9D319}" presName="hierChild4" presStyleCnt="0"/>
      <dgm:spPr/>
      <dgm:t>
        <a:bodyPr/>
        <a:lstStyle/>
        <a:p>
          <a:endParaRPr lang="en-US"/>
        </a:p>
      </dgm:t>
    </dgm:pt>
    <dgm:pt modelId="{A38A1C9B-EBD0-48F3-AEA6-56A1A2B8C5D7}" type="pres">
      <dgm:prSet presAssocID="{7815C3E5-151A-4C69-8D04-C5DB36B9D319}" presName="hierChild5" presStyleCnt="0"/>
      <dgm:spPr/>
      <dgm:t>
        <a:bodyPr/>
        <a:lstStyle/>
        <a:p>
          <a:endParaRPr lang="en-US"/>
        </a:p>
      </dgm:t>
    </dgm:pt>
    <dgm:pt modelId="{DADA9F5B-672F-4789-9F7D-881BD2BDB801}" type="pres">
      <dgm:prSet presAssocID="{780352AF-375F-47C2-9725-76B9271B8A84}" presName="hierChild5" presStyleCnt="0"/>
      <dgm:spPr/>
      <dgm:t>
        <a:bodyPr/>
        <a:lstStyle/>
        <a:p>
          <a:endParaRPr lang="en-US"/>
        </a:p>
      </dgm:t>
    </dgm:pt>
    <dgm:pt modelId="{25938A30-4DFE-408B-955A-0713AB45250B}" type="pres">
      <dgm:prSet presAssocID="{ECEE2FEF-FF4E-4D1A-BB66-784CA1BA0A81}" presName="Name96" presStyleLbl="parChTrans1D3" presStyleIdx="5" presStyleCnt="7"/>
      <dgm:spPr/>
      <dgm:t>
        <a:bodyPr/>
        <a:lstStyle/>
        <a:p>
          <a:endParaRPr lang="en-US"/>
        </a:p>
      </dgm:t>
    </dgm:pt>
    <dgm:pt modelId="{26C8C548-4578-4E47-8184-9B729A6A270A}" type="pres">
      <dgm:prSet presAssocID="{66D32EF7-9F4A-434B-9360-9CA2EECD8033}" presName="hierRoot3" presStyleCnt="0">
        <dgm:presLayoutVars>
          <dgm:hierBranch val="init"/>
        </dgm:presLayoutVars>
      </dgm:prSet>
      <dgm:spPr/>
      <dgm:t>
        <a:bodyPr/>
        <a:lstStyle/>
        <a:p>
          <a:endParaRPr lang="en-GB"/>
        </a:p>
      </dgm:t>
    </dgm:pt>
    <dgm:pt modelId="{29462CFA-27A9-4108-8B22-41654AC2D197}" type="pres">
      <dgm:prSet presAssocID="{66D32EF7-9F4A-434B-9360-9CA2EECD8033}" presName="rootComposite3" presStyleCnt="0"/>
      <dgm:spPr/>
      <dgm:t>
        <a:bodyPr/>
        <a:lstStyle/>
        <a:p>
          <a:endParaRPr lang="en-GB"/>
        </a:p>
      </dgm:t>
    </dgm:pt>
    <dgm:pt modelId="{81DA658B-804D-4BB4-B821-A591F72BEC87}" type="pres">
      <dgm:prSet presAssocID="{66D32EF7-9F4A-434B-9360-9CA2EECD8033}" presName="rootText3" presStyleLbl="asst1" presStyleIdx="0" presStyleCnt="2">
        <dgm:presLayoutVars>
          <dgm:chPref val="3"/>
        </dgm:presLayoutVars>
      </dgm:prSet>
      <dgm:spPr/>
      <dgm:t>
        <a:bodyPr/>
        <a:lstStyle/>
        <a:p>
          <a:endParaRPr lang="en-US"/>
        </a:p>
      </dgm:t>
    </dgm:pt>
    <dgm:pt modelId="{8F5B62C7-3DE5-4C22-BBA4-5548722A167C}" type="pres">
      <dgm:prSet presAssocID="{66D32EF7-9F4A-434B-9360-9CA2EECD8033}" presName="titleText3" presStyleLbl="fgAcc2" presStyleIdx="0" presStyleCnt="2">
        <dgm:presLayoutVars>
          <dgm:chMax val="0"/>
          <dgm:chPref val="0"/>
        </dgm:presLayoutVars>
      </dgm:prSet>
      <dgm:spPr/>
      <dgm:t>
        <a:bodyPr/>
        <a:lstStyle/>
        <a:p>
          <a:endParaRPr lang="en-US"/>
        </a:p>
      </dgm:t>
    </dgm:pt>
    <dgm:pt modelId="{CFC0FE35-93D9-4946-A1E3-B5ABD9E5285C}" type="pres">
      <dgm:prSet presAssocID="{66D32EF7-9F4A-434B-9360-9CA2EECD8033}" presName="rootConnector3" presStyleLbl="asst2" presStyleIdx="0" presStyleCnt="0"/>
      <dgm:spPr/>
      <dgm:t>
        <a:bodyPr/>
        <a:lstStyle/>
        <a:p>
          <a:endParaRPr lang="en-US"/>
        </a:p>
      </dgm:t>
    </dgm:pt>
    <dgm:pt modelId="{8BE15F87-E248-4830-B1D4-7ACA082C6597}" type="pres">
      <dgm:prSet presAssocID="{66D32EF7-9F4A-434B-9360-9CA2EECD8033}" presName="hierChild6" presStyleCnt="0"/>
      <dgm:spPr/>
      <dgm:t>
        <a:bodyPr/>
        <a:lstStyle/>
        <a:p>
          <a:endParaRPr lang="en-GB"/>
        </a:p>
      </dgm:t>
    </dgm:pt>
    <dgm:pt modelId="{655CC5DC-E8F6-46E1-B3FB-9D34927A24D2}" type="pres">
      <dgm:prSet presAssocID="{66D32EF7-9F4A-434B-9360-9CA2EECD8033}" presName="hierChild7" presStyleCnt="0"/>
      <dgm:spPr/>
      <dgm:t>
        <a:bodyPr/>
        <a:lstStyle/>
        <a:p>
          <a:endParaRPr lang="en-GB"/>
        </a:p>
      </dgm:t>
    </dgm:pt>
    <dgm:pt modelId="{9BA6D677-8D54-4106-9D8B-BFF7C0FB4E80}" type="pres">
      <dgm:prSet presAssocID="{59594E6A-DC60-410A-AE92-43D1EE630D0D}" presName="Name96" presStyleLbl="parChTrans1D3" presStyleIdx="6" presStyleCnt="7"/>
      <dgm:spPr/>
      <dgm:t>
        <a:bodyPr/>
        <a:lstStyle/>
        <a:p>
          <a:endParaRPr lang="en-US"/>
        </a:p>
      </dgm:t>
    </dgm:pt>
    <dgm:pt modelId="{39B5FC75-9519-412E-A8EA-5C1B2743B913}" type="pres">
      <dgm:prSet presAssocID="{09DA147D-45E9-488A-BD88-36666758A963}" presName="hierRoot3" presStyleCnt="0">
        <dgm:presLayoutVars>
          <dgm:hierBranch val="init"/>
        </dgm:presLayoutVars>
      </dgm:prSet>
      <dgm:spPr/>
      <dgm:t>
        <a:bodyPr/>
        <a:lstStyle/>
        <a:p>
          <a:endParaRPr lang="en-GB"/>
        </a:p>
      </dgm:t>
    </dgm:pt>
    <dgm:pt modelId="{282F5B48-FD02-4032-A5CD-15041AB233AD}" type="pres">
      <dgm:prSet presAssocID="{09DA147D-45E9-488A-BD88-36666758A963}" presName="rootComposite3" presStyleCnt="0"/>
      <dgm:spPr/>
      <dgm:t>
        <a:bodyPr/>
        <a:lstStyle/>
        <a:p>
          <a:endParaRPr lang="en-GB"/>
        </a:p>
      </dgm:t>
    </dgm:pt>
    <dgm:pt modelId="{17441AD7-3624-499C-B73B-2AB60F03C1E9}" type="pres">
      <dgm:prSet presAssocID="{09DA147D-45E9-488A-BD88-36666758A963}" presName="rootText3" presStyleLbl="asst1" presStyleIdx="1" presStyleCnt="2">
        <dgm:presLayoutVars>
          <dgm:chPref val="3"/>
        </dgm:presLayoutVars>
      </dgm:prSet>
      <dgm:spPr/>
      <dgm:t>
        <a:bodyPr/>
        <a:lstStyle/>
        <a:p>
          <a:endParaRPr lang="en-US"/>
        </a:p>
      </dgm:t>
    </dgm:pt>
    <dgm:pt modelId="{6482E707-55BD-401D-B83E-F080CC376201}" type="pres">
      <dgm:prSet presAssocID="{09DA147D-45E9-488A-BD88-36666758A963}" presName="titleText3" presStyleLbl="fgAcc2" presStyleIdx="1" presStyleCnt="2">
        <dgm:presLayoutVars>
          <dgm:chMax val="0"/>
          <dgm:chPref val="0"/>
        </dgm:presLayoutVars>
      </dgm:prSet>
      <dgm:spPr/>
      <dgm:t>
        <a:bodyPr/>
        <a:lstStyle/>
        <a:p>
          <a:endParaRPr lang="en-US"/>
        </a:p>
      </dgm:t>
    </dgm:pt>
    <dgm:pt modelId="{CBBB6206-C5D9-4F86-A65B-2E725A5F021C}" type="pres">
      <dgm:prSet presAssocID="{09DA147D-45E9-488A-BD88-36666758A963}" presName="rootConnector3" presStyleLbl="asst2" presStyleIdx="0" presStyleCnt="0"/>
      <dgm:spPr/>
      <dgm:t>
        <a:bodyPr/>
        <a:lstStyle/>
        <a:p>
          <a:endParaRPr lang="en-US"/>
        </a:p>
      </dgm:t>
    </dgm:pt>
    <dgm:pt modelId="{68BA106A-BF81-4284-BD76-C26CC261F492}" type="pres">
      <dgm:prSet presAssocID="{09DA147D-45E9-488A-BD88-36666758A963}" presName="hierChild6" presStyleCnt="0"/>
      <dgm:spPr/>
      <dgm:t>
        <a:bodyPr/>
        <a:lstStyle/>
        <a:p>
          <a:endParaRPr lang="en-GB"/>
        </a:p>
      </dgm:t>
    </dgm:pt>
    <dgm:pt modelId="{259544CF-9084-4F64-802A-C7D35F6233C7}" type="pres">
      <dgm:prSet presAssocID="{09DA147D-45E9-488A-BD88-36666758A963}" presName="hierChild7" presStyleCnt="0"/>
      <dgm:spPr/>
      <dgm:t>
        <a:bodyPr/>
        <a:lstStyle/>
        <a:p>
          <a:endParaRPr lang="en-GB"/>
        </a:p>
      </dgm:t>
    </dgm:pt>
    <dgm:pt modelId="{55E6162E-D699-46A2-8531-9BB1B43B1305}" type="pres">
      <dgm:prSet presAssocID="{749CDC62-8F56-45BA-BBF8-BA172D9FA518}" presName="hierChild3" presStyleCnt="0"/>
      <dgm:spPr/>
      <dgm:t>
        <a:bodyPr/>
        <a:lstStyle/>
        <a:p>
          <a:endParaRPr lang="en-US"/>
        </a:p>
      </dgm:t>
    </dgm:pt>
  </dgm:ptLst>
  <dgm:cxnLst>
    <dgm:cxn modelId="{2F7E13A3-0DE0-4CF6-BDAA-D06D5411F2FD}" type="presOf" srcId="{8F967050-35D5-4485-979F-D75A3ED9EB6B}" destId="{6C81122A-E07F-453C-8B9D-AF84A1D7298D}" srcOrd="0" destOrd="0" presId="urn:microsoft.com/office/officeart/2008/layout/NameandTitleOrganizationalChart"/>
    <dgm:cxn modelId="{225CDEBE-2C22-4C6A-B2DE-E04FC727986A}" type="presOf" srcId="{E67656FE-1296-47FF-912D-EDA9F6C96570}" destId="{F741D409-CF2A-45A9-8E80-A32D030DCF23}" srcOrd="0" destOrd="0" presId="urn:microsoft.com/office/officeart/2008/layout/NameandTitleOrganizationalChart"/>
    <dgm:cxn modelId="{C1CF854B-B07C-4B50-9818-DB8EA9C3D731}" type="presOf" srcId="{37EBBB7F-2C7F-4325-8E9A-C160AFD6852A}" destId="{E7272EB2-1344-4356-8814-F3CB3D4AA56A}" srcOrd="0" destOrd="0" presId="urn:microsoft.com/office/officeart/2008/layout/NameandTitleOrganizationalChart"/>
    <dgm:cxn modelId="{D99E3E07-1DF4-483B-93D2-0DB7616E9C20}" type="presOf" srcId="{6181949F-B76C-4B71-9863-EDD25E75EB07}" destId="{F3EF894F-6426-4C46-9BD1-97F32006DA1F}" srcOrd="1" destOrd="0" presId="urn:microsoft.com/office/officeart/2008/layout/NameandTitleOrganizationalChart"/>
    <dgm:cxn modelId="{B968353D-0731-4D76-8744-F3C095F12C73}" type="presOf" srcId="{DEE698E1-B54F-4AA4-98DF-EF2A10A82AF2}" destId="{6961AB8F-B150-4961-921F-F2B7AE00CD3D}" srcOrd="0" destOrd="0" presId="urn:microsoft.com/office/officeart/2008/layout/NameandTitleOrganizationalChart"/>
    <dgm:cxn modelId="{37889E94-9458-42C6-8922-B82AE88BA943}" srcId="{01B2C50E-79AC-4A71-B5D9-3CC43F4E4CFB}" destId="{DFCB8CB0-6464-434F-959C-CE3F409FAF75}" srcOrd="0" destOrd="0" parTransId="{D74C269C-92AC-43E2-B29D-3F9973DFF37E}" sibTransId="{8D1D8724-CA40-45F4-BCE8-896767B486F8}"/>
    <dgm:cxn modelId="{39C6ED4E-4AA6-49C0-8352-CDA1FB6CC610}" type="presOf" srcId="{7815C3E5-151A-4C69-8D04-C5DB36B9D319}" destId="{1FAD519D-D965-46DF-B98D-58D33D267EE3}" srcOrd="1" destOrd="0" presId="urn:microsoft.com/office/officeart/2008/layout/NameandTitleOrganizationalChart"/>
    <dgm:cxn modelId="{04D76697-867F-435B-95A4-4C5C0824F449}" type="presOf" srcId="{775EDD8D-FD13-4F6D-98B6-32C266F5E40D}" destId="{A9A72719-E095-4F7C-B332-9004F448F193}" srcOrd="0" destOrd="0" presId="urn:microsoft.com/office/officeart/2008/layout/NameandTitleOrganizationalChart"/>
    <dgm:cxn modelId="{A1607EBC-B3AE-492C-96EA-C2BFA757D471}" type="presOf" srcId="{A417E85B-383E-4791-85BF-104F62D669D4}" destId="{3621BB66-6F4E-4849-8BCA-F45CFE2CB3EF}" srcOrd="1" destOrd="0" presId="urn:microsoft.com/office/officeart/2008/layout/NameandTitleOrganizationalChart"/>
    <dgm:cxn modelId="{A87034A8-5756-433B-91E1-E65726F12B8E}" type="presOf" srcId="{DA5190C7-FBDA-48EE-BA93-272BA78589C8}" destId="{A7504F00-0540-4545-9821-DE6DB5A2A295}" srcOrd="0" destOrd="0" presId="urn:microsoft.com/office/officeart/2008/layout/NameandTitleOrganizationalChart"/>
    <dgm:cxn modelId="{04CC844B-B813-4AE3-8533-84A22D36CFDA}" type="presOf" srcId="{6A2D444B-685B-4EE7-B474-E1413306B2B2}" destId="{FC38472D-D75E-4648-8106-ACE1FA017487}" srcOrd="0" destOrd="0" presId="urn:microsoft.com/office/officeart/2008/layout/NameandTitleOrganizationalChart"/>
    <dgm:cxn modelId="{CCCBF6BC-FAAB-4067-ADD4-95636F4908DE}" type="presOf" srcId="{6DF5A012-5A71-4A14-90D8-FBD3C7A5C6CA}" destId="{632E6C60-6A18-4030-B0C6-B906C74EE1E9}" srcOrd="0" destOrd="0" presId="urn:microsoft.com/office/officeart/2008/layout/NameandTitleOrganizationalChart"/>
    <dgm:cxn modelId="{FA7C2310-DBD8-4272-AC1E-10ECD37B7DF9}" type="presOf" srcId="{DFCB8CB0-6464-434F-959C-CE3F409FAF75}" destId="{FAA77797-6B62-4EE3-B0C2-E5DBCC12F130}" srcOrd="1" destOrd="0" presId="urn:microsoft.com/office/officeart/2008/layout/NameandTitleOrganizationalChart"/>
    <dgm:cxn modelId="{1A6FB0E8-8F3C-443C-9DDC-B3225D3AD720}" srcId="{780352AF-375F-47C2-9725-76B9271B8A84}" destId="{8F967050-35D5-4485-979F-D75A3ED9EB6B}" srcOrd="2" destOrd="0" parTransId="{0295B6B5-EA20-43C6-A138-BE0851658DC9}" sibTransId="{BC570DD1-829D-45C9-AB21-0A3445570F9D}"/>
    <dgm:cxn modelId="{3A9BB3E2-EBE7-4DEB-8CD3-A0B3CE5A5B64}" srcId="{8F967050-35D5-4485-979F-D75A3ED9EB6B}" destId="{856EF085-E52A-40E4-8ECC-BB96B75A1D12}" srcOrd="0" destOrd="0" parTransId="{FB3BB336-CB85-4BC7-A4B7-AE42A8F20CF5}" sibTransId="{1A11BB2E-1A32-49BF-B06C-EF11782BEC73}"/>
    <dgm:cxn modelId="{1947AE7E-8C7F-4027-B521-B6B6D14A1283}" type="presOf" srcId="{2673F60C-94C0-47D4-A35B-46E05A6B8FDA}" destId="{0F34B012-C96F-4884-A135-AB5D1B3D495B}" srcOrd="1" destOrd="0" presId="urn:microsoft.com/office/officeart/2008/layout/NameandTitleOrganizationalChart"/>
    <dgm:cxn modelId="{2E78CDF1-1113-40C1-8F02-D642573D6253}" type="presOf" srcId="{FCA10FC8-8A87-4157-90E2-98B8F172B3B4}" destId="{7E770C95-E8D4-4D09-B6EE-5DD46B32032F}" srcOrd="0" destOrd="0" presId="urn:microsoft.com/office/officeart/2008/layout/NameandTitleOrganizationalChart"/>
    <dgm:cxn modelId="{21F0BDF0-893E-4A05-B471-23C3EAF02C19}" type="presOf" srcId="{780352AF-375F-47C2-9725-76B9271B8A84}" destId="{65C2EA7C-AAD3-41C5-B765-E3F2E2EEB3B8}" srcOrd="1" destOrd="0" presId="urn:microsoft.com/office/officeart/2008/layout/NameandTitleOrganizationalChart"/>
    <dgm:cxn modelId="{EFF07909-BFD2-4A87-A8BA-C8EFEADF39B9}" type="presOf" srcId="{F6BC043E-DBC2-45F3-8E16-969BA3028D29}" destId="{8F5B62C7-3DE5-4C22-BBA4-5548722A167C}" srcOrd="0" destOrd="0" presId="urn:microsoft.com/office/officeart/2008/layout/NameandTitleOrganizationalChart"/>
    <dgm:cxn modelId="{A7DA49EE-40AE-40E4-8522-4038C8F3F40A}" type="presOf" srcId="{DEE698E1-B54F-4AA4-98DF-EF2A10A82AF2}" destId="{DC1BF184-DD61-421D-900F-0A4026A37B94}" srcOrd="1" destOrd="0" presId="urn:microsoft.com/office/officeart/2008/layout/NameandTitleOrganizationalChart"/>
    <dgm:cxn modelId="{D39A2580-18E1-4D36-BA64-0BE28FF1F7F5}" type="presOf" srcId="{09DA147D-45E9-488A-BD88-36666758A963}" destId="{17441AD7-3624-499C-B73B-2AB60F03C1E9}" srcOrd="0" destOrd="0" presId="urn:microsoft.com/office/officeart/2008/layout/NameandTitleOrganizationalChart"/>
    <dgm:cxn modelId="{EB674870-8D8A-4FB6-95EF-A0F4636536E0}" type="presOf" srcId="{DA5190C7-FBDA-48EE-BA93-272BA78589C8}" destId="{C5B7866F-5445-479B-BC44-B54C6F85C2A9}" srcOrd="1" destOrd="0" presId="urn:microsoft.com/office/officeart/2008/layout/NameandTitleOrganizationalChart"/>
    <dgm:cxn modelId="{C10099B8-3809-423D-A4B6-4ACBE88A8024}" srcId="{6C437C7E-DF16-422E-B02B-C1427557ABDF}" destId="{DA5190C7-FBDA-48EE-BA93-272BA78589C8}" srcOrd="0" destOrd="0" parTransId="{58A2A6FD-AA3B-4040-A29A-1DAC3161EEEA}" sibTransId="{4914DDDE-149E-4A84-82D3-CAFF9F8DE381}"/>
    <dgm:cxn modelId="{46A2B300-CE13-494A-986A-D272734EC1C9}" type="presOf" srcId="{665E8732-4213-4117-B295-C2397ACB9563}" destId="{F5100131-4DE2-4E1F-97B9-5802FB386BF8}" srcOrd="0" destOrd="0" presId="urn:microsoft.com/office/officeart/2008/layout/NameandTitleOrganizationalChart"/>
    <dgm:cxn modelId="{6F483C01-1D7F-43F1-91E2-0E68EBC584B4}" type="presOf" srcId="{62D3BB5F-A80A-47C8-AE04-19114C12E31C}" destId="{5CC3658F-E821-49EF-A1F2-89EE8A889C52}" srcOrd="0" destOrd="0" presId="urn:microsoft.com/office/officeart/2008/layout/NameandTitleOrganizationalChart"/>
    <dgm:cxn modelId="{54280F19-B982-4F36-9ECB-F60D2CFC6F2C}" type="presOf" srcId="{58A2A6FD-AA3B-4040-A29A-1DAC3161EEEA}" destId="{077E551E-8085-4ECE-945C-5F85C90A53D9}" srcOrd="0" destOrd="0" presId="urn:microsoft.com/office/officeart/2008/layout/NameandTitleOrganizationalChart"/>
    <dgm:cxn modelId="{8C367D00-1D36-4DFF-BF6D-01482E2E701F}" type="presOf" srcId="{CF257C1A-170E-48D1-B0B7-5A3A23BEA221}" destId="{8CA13BA0-4EAA-4F6B-8B0E-38A3A96EEF3D}" srcOrd="0" destOrd="0" presId="urn:microsoft.com/office/officeart/2008/layout/NameandTitleOrganizationalChart"/>
    <dgm:cxn modelId="{D143C652-AE71-44D9-988E-E6608FBEE631}" type="presOf" srcId="{80B4A499-D752-4081-B521-52D1F09D33DF}" destId="{1C4E8026-9212-4D6C-BE6B-B5F5776EE5F9}" srcOrd="0" destOrd="0" presId="urn:microsoft.com/office/officeart/2008/layout/NameandTitleOrganizationalChart"/>
    <dgm:cxn modelId="{C07EC5C5-3DAA-4482-B224-0831AB8AF966}" type="presOf" srcId="{E8E4B6FB-D32D-492C-9385-74C1A230C923}" destId="{325DD03D-20D3-4A4B-A5A9-B565D3F0315F}" srcOrd="0" destOrd="0" presId="urn:microsoft.com/office/officeart/2008/layout/NameandTitleOrganizationalChart"/>
    <dgm:cxn modelId="{0DD44EDE-B15A-4DC0-8425-DD7F705621CC}" type="presOf" srcId="{270F7E76-7E9D-43B0-9023-0C374348287E}" destId="{F63E5E57-A621-4373-A35A-C45C6C5D6EBB}" srcOrd="0" destOrd="0" presId="urn:microsoft.com/office/officeart/2008/layout/NameandTitleOrganizationalChart"/>
    <dgm:cxn modelId="{BBF254BC-A323-4CC5-A958-5938CA19CDBC}" type="presOf" srcId="{ECEE2FEF-FF4E-4D1A-BB66-784CA1BA0A81}" destId="{25938A30-4DFE-408B-955A-0713AB45250B}" srcOrd="0" destOrd="0" presId="urn:microsoft.com/office/officeart/2008/layout/NameandTitleOrganizationalChart"/>
    <dgm:cxn modelId="{501BB936-0AAC-48C4-869F-DEE7319799AD}" srcId="{2673F60C-94C0-47D4-A35B-46E05A6B8FDA}" destId="{80B4A499-D752-4081-B521-52D1F09D33DF}" srcOrd="0" destOrd="0" parTransId="{C735B778-4709-4832-B4A4-6D25B6EC7B7E}" sibTransId="{06C5718C-25EA-49C3-BF40-B81441484899}"/>
    <dgm:cxn modelId="{D95224B0-5198-4D45-913D-0FDB32A29D28}" type="presOf" srcId="{B4BCD677-9B1C-4681-8EC3-8F06E989971D}" destId="{415CCD80-727B-4F0F-A3DE-5230A859A7B5}" srcOrd="0" destOrd="0" presId="urn:microsoft.com/office/officeart/2008/layout/NameandTitleOrganizationalChart"/>
    <dgm:cxn modelId="{1248778D-BF26-4DCA-8BCA-030D637833ED}" type="presOf" srcId="{90A5E091-D391-4F4E-9D41-BDAF268347F3}" destId="{6313D0A3-FCCB-42C5-95E2-DCCD76AB86C4}" srcOrd="0" destOrd="0" presId="urn:microsoft.com/office/officeart/2008/layout/NameandTitleOrganizationalChart"/>
    <dgm:cxn modelId="{634B8967-69CC-417C-BD6E-A9ACA552F5AE}" srcId="{780352AF-375F-47C2-9725-76B9271B8A84}" destId="{62D3BB5F-A80A-47C8-AE04-19114C12E31C}" srcOrd="1" destOrd="0" parTransId="{C550012F-B641-491B-B021-1BB818A11B3A}" sibTransId="{379611AE-7199-49A6-8F35-6C3F065FB8AF}"/>
    <dgm:cxn modelId="{4FD08BDE-88CC-4121-BFC1-C65D4CA91E65}" srcId="{2DE3FA3E-FC55-4C8F-B7F7-83400BB69512}" destId="{749CDC62-8F56-45BA-BBF8-BA172D9FA518}" srcOrd="0" destOrd="0" parTransId="{66B24AD3-9A0A-4920-BE91-1A4330300EE9}" sibTransId="{01C2BBD0-3A65-45A9-BF73-1EDFFAA8687B}"/>
    <dgm:cxn modelId="{A8E683E5-5A7E-4C75-9959-C03D1117B1E5}" srcId="{270F7E76-7E9D-43B0-9023-0C374348287E}" destId="{2673F60C-94C0-47D4-A35B-46E05A6B8FDA}" srcOrd="0" destOrd="0" parTransId="{246C40D3-6749-4400-89C5-BC0A12134D78}" sibTransId="{0D1EE41D-B919-4893-879A-DE09D9376190}"/>
    <dgm:cxn modelId="{7661A80B-F82E-4C13-8404-2657BED766D2}" type="presOf" srcId="{A2597BA8-4443-4343-91B9-B7CB27DF182D}" destId="{E7951AB1-312B-4100-9CF6-D93A9C5903F5}" srcOrd="0" destOrd="0" presId="urn:microsoft.com/office/officeart/2008/layout/NameandTitleOrganizationalChart"/>
    <dgm:cxn modelId="{FA8A9AE4-2EC9-45E6-B701-EB5ADE922A84}" type="presOf" srcId="{4A5B0D06-94A2-4F17-866F-5656297064E5}" destId="{E4A75524-0031-4211-8CF0-00985FC15806}" srcOrd="0" destOrd="0" presId="urn:microsoft.com/office/officeart/2008/layout/NameandTitleOrganizationalChart"/>
    <dgm:cxn modelId="{BAB0DBF8-083F-4E9D-8EC8-368BE7109513}" srcId="{62D3BB5F-A80A-47C8-AE04-19114C12E31C}" destId="{01B2C50E-79AC-4A71-B5D9-3CC43F4E4CFB}" srcOrd="0" destOrd="0" parTransId="{B4BCD677-9B1C-4681-8EC3-8F06E989971D}" sibTransId="{90124DC8-D108-4D4F-B0F1-06C11B2B088D}"/>
    <dgm:cxn modelId="{A8C3047F-05DC-4E42-94F7-4283162FE016}" type="presOf" srcId="{4915CD4B-97C7-44D7-9BA3-142CFED2ABB4}" destId="{E11FCE69-3896-4F83-82D4-6E0E6EE57EE0}" srcOrd="0" destOrd="0" presId="urn:microsoft.com/office/officeart/2008/layout/NameandTitleOrganizationalChart"/>
    <dgm:cxn modelId="{771E17BC-4446-47FC-8B48-35E17B9CD772}" srcId="{4A5B0D06-94A2-4F17-866F-5656297064E5}" destId="{FCA10FC8-8A87-4157-90E2-98B8F172B3B4}" srcOrd="0" destOrd="0" parTransId="{E67656FE-1296-47FF-912D-EDA9F6C96570}" sibTransId="{810E326C-7924-4FBA-8E2D-4722E91FF4A8}"/>
    <dgm:cxn modelId="{EAC2FB39-652B-4C4B-881E-52312F67EC41}" type="presOf" srcId="{4A301744-7ED4-489D-80C7-FA2E82C47E60}" destId="{0531C72E-2920-4128-A5B3-29DD3A59FC61}" srcOrd="1" destOrd="0" presId="urn:microsoft.com/office/officeart/2008/layout/NameandTitleOrganizationalChart"/>
    <dgm:cxn modelId="{F2E75E0D-411B-414A-8B97-685609FD5745}" type="presOf" srcId="{0D1EE41D-B919-4893-879A-DE09D9376190}" destId="{9C8156DE-B6A5-4058-BBD3-A6F67D95173F}" srcOrd="0" destOrd="0" presId="urn:microsoft.com/office/officeart/2008/layout/NameandTitleOrganizationalChart"/>
    <dgm:cxn modelId="{AE4D0E65-711E-4900-8B70-CF4A58EF7A33}" type="presOf" srcId="{4C0CA0E7-949D-4E18-837B-4A3C71948214}" destId="{0E6AAD7A-9048-46E8-BD0D-77CBA304EDE8}" srcOrd="0" destOrd="0" presId="urn:microsoft.com/office/officeart/2008/layout/NameandTitleOrganizationalChart"/>
    <dgm:cxn modelId="{CDE4BAAC-028B-4BCE-94E3-8B8017365C58}" type="presOf" srcId="{66D32EF7-9F4A-434B-9360-9CA2EECD8033}" destId="{CFC0FE35-93D9-4946-A1E3-B5ABD9E5285C}" srcOrd="1" destOrd="0" presId="urn:microsoft.com/office/officeart/2008/layout/NameandTitleOrganizationalChart"/>
    <dgm:cxn modelId="{EC7DF351-6623-4CF5-955B-DC46991137F6}" type="presOf" srcId="{3237E557-378E-4F2D-97AB-C8917221132F}" destId="{5FBEBCAF-A3C1-438A-B34D-63194DA648C6}" srcOrd="0" destOrd="0" presId="urn:microsoft.com/office/officeart/2008/layout/NameandTitleOrganizationalChart"/>
    <dgm:cxn modelId="{DAA025CF-355D-4117-A4A7-C00B1522F7B4}" srcId="{6181949F-B76C-4B71-9863-EDD25E75EB07}" destId="{DEE698E1-B54F-4AA4-98DF-EF2A10A82AF2}" srcOrd="0" destOrd="0" parTransId="{890C730E-FC0F-4360-B453-EFA1E55774AC}" sibTransId="{5703E311-2CCC-4073-8111-DB5C8FCACCD7}"/>
    <dgm:cxn modelId="{47F03E0D-BEEF-4890-A423-D4E6E9FCC1D4}" type="presOf" srcId="{4A301744-7ED4-489D-80C7-FA2E82C47E60}" destId="{8B0671E2-5DDC-4140-8E12-7B7D2C7B6F06}" srcOrd="0" destOrd="0" presId="urn:microsoft.com/office/officeart/2008/layout/NameandTitleOrganizationalChart"/>
    <dgm:cxn modelId="{11C5B8D7-EA02-4CC1-B331-84147C717FAC}" type="presOf" srcId="{5AD04A18-C515-4C22-814E-A587C96D8DBB}" destId="{E42CE7FC-7427-4C02-94B4-CEF7E19C7CE3}" srcOrd="0" destOrd="0" presId="urn:microsoft.com/office/officeart/2008/layout/NameandTitleOrganizationalChart"/>
    <dgm:cxn modelId="{FF85D750-82E6-457B-B22F-A2F1BA3B2641}" type="presOf" srcId="{59594E6A-DC60-410A-AE92-43D1EE630D0D}" destId="{9BA6D677-8D54-4106-9D8B-BFF7C0FB4E80}" srcOrd="0" destOrd="0" presId="urn:microsoft.com/office/officeart/2008/layout/NameandTitleOrganizationalChart"/>
    <dgm:cxn modelId="{406DD66E-451A-49D2-939C-0555467960FA}" type="presOf" srcId="{8A842159-4746-4F9D-8379-F67B5CCECB10}" destId="{3D290E35-0616-4AD1-A2FF-60690288E40C}" srcOrd="0" destOrd="0" presId="urn:microsoft.com/office/officeart/2008/layout/NameandTitleOrganizationalChart"/>
    <dgm:cxn modelId="{6C733973-BBF6-46B9-910C-C79DF2E075D4}" type="presOf" srcId="{765D0E48-EBBB-4DCA-AFC7-5BB6ECF290BD}" destId="{F0E43722-5482-4FB1-8F6F-3ED202E4F23A}" srcOrd="1" destOrd="0" presId="urn:microsoft.com/office/officeart/2008/layout/NameandTitleOrganizationalChart"/>
    <dgm:cxn modelId="{20E41CF7-58A4-4F50-ABD1-9C1ABC121813}" type="presOf" srcId="{90124DC8-D108-4D4F-B0F1-06C11B2B088D}" destId="{E4E566B6-2EEC-4E13-A187-FC80FE53BCEA}" srcOrd="0" destOrd="0" presId="urn:microsoft.com/office/officeart/2008/layout/NameandTitleOrganizationalChart"/>
    <dgm:cxn modelId="{36ACA9EC-EF68-4EC3-B5E9-24F0B026F7B5}" type="presOf" srcId="{DFCB8CB0-6464-434F-959C-CE3F409FAF75}" destId="{0CE075AB-3F87-4F88-A642-BCB89405C439}" srcOrd="0" destOrd="0" presId="urn:microsoft.com/office/officeart/2008/layout/NameandTitleOrganizationalChart"/>
    <dgm:cxn modelId="{15A5B92E-C867-443F-A2C5-126AE00A38C1}" type="presOf" srcId="{CD738A15-5249-4FF4-86A9-825A65C28780}" destId="{4D8975AA-AB8E-45D1-9352-67C5DEB00576}" srcOrd="0" destOrd="0" presId="urn:microsoft.com/office/officeart/2008/layout/NameandTitleOrganizationalChart"/>
    <dgm:cxn modelId="{342B293F-385D-4CB8-A083-6DB2BE3E072A}" type="presOf" srcId="{12307CBA-5A4F-451C-8F5E-81C8B831E0A5}" destId="{DDFB2247-171D-4BAE-A5BB-B28E7D46A99A}" srcOrd="0" destOrd="0" presId="urn:microsoft.com/office/officeart/2008/layout/NameandTitleOrganizationalChart"/>
    <dgm:cxn modelId="{98CB589B-EAE9-4CB5-95EF-0AAD24060DC6}" type="presOf" srcId="{8BEB7A69-EA60-4055-92D7-764D5938D9CD}" destId="{591DB57B-4E2A-42E1-AE58-534CA29CF78B}" srcOrd="0" destOrd="0" presId="urn:microsoft.com/office/officeart/2008/layout/NameandTitleOrganizationalChart"/>
    <dgm:cxn modelId="{94F285AE-11A5-42D5-8DD9-8F8E475D9248}" type="presOf" srcId="{01B2C50E-79AC-4A71-B5D9-3CC43F4E4CFB}" destId="{00D1CC75-A57A-4F0D-8E1D-EC39F040907A}" srcOrd="1" destOrd="0" presId="urn:microsoft.com/office/officeart/2008/layout/NameandTitleOrganizationalChart"/>
    <dgm:cxn modelId="{D47C9293-F6D5-4027-9589-5B4382D4F3B7}" srcId="{780352AF-375F-47C2-9725-76B9271B8A84}" destId="{7815C3E5-151A-4C69-8D04-C5DB36B9D319}" srcOrd="4" destOrd="0" parTransId="{D0AA79D0-5C2E-4B69-948B-567A31237D2F}" sibTransId="{CF257C1A-170E-48D1-B0B7-5A3A23BEA221}"/>
    <dgm:cxn modelId="{F062753F-F074-475C-8A9A-AF841B59D82B}" type="presOf" srcId="{5AD04A18-C515-4C22-814E-A587C96D8DBB}" destId="{E71ED8D2-076A-4994-9292-197E403A6B71}" srcOrd="1" destOrd="0" presId="urn:microsoft.com/office/officeart/2008/layout/NameandTitleOrganizationalChart"/>
    <dgm:cxn modelId="{512A4596-7716-4B27-AB00-7DB181964D99}" type="presOf" srcId="{FB3BB336-CB85-4BC7-A4B7-AE42A8F20CF5}" destId="{758780BA-4DE7-4677-8BC1-783E01D1BB66}" srcOrd="0" destOrd="0" presId="urn:microsoft.com/office/officeart/2008/layout/NameandTitleOrganizationalChart"/>
    <dgm:cxn modelId="{D59A2902-6E71-4BEA-843D-90DEC933FEA9}" type="presOf" srcId="{749CDC62-8F56-45BA-BBF8-BA172D9FA518}" destId="{EF148E62-0C95-4FDA-9105-FEEC23FB2018}" srcOrd="1" destOrd="0" presId="urn:microsoft.com/office/officeart/2008/layout/NameandTitleOrganizationalChart"/>
    <dgm:cxn modelId="{92969098-E7BD-49E7-B04D-4CDDB4E65D99}" type="presOf" srcId="{960D77B3-C133-4BD3-A7EA-5F75EAD9503A}" destId="{4D1C17F1-62F0-4A93-9197-374C8D9A76EC}" srcOrd="1" destOrd="0" presId="urn:microsoft.com/office/officeart/2008/layout/NameandTitleOrganizationalChart"/>
    <dgm:cxn modelId="{23EBC6A0-2FDF-45C0-A6AE-D655DFACB273}" type="presOf" srcId="{5703E311-2CCC-4073-8111-DB5C8FCACCD7}" destId="{3FECDAD3-4901-44F9-884D-5E258044CBED}" srcOrd="0" destOrd="0" presId="urn:microsoft.com/office/officeart/2008/layout/NameandTitleOrganizationalChart"/>
    <dgm:cxn modelId="{B3FFC2DE-3651-40AD-B3EE-4313E81C7382}" type="presOf" srcId="{0295B6B5-EA20-43C6-A138-BE0851658DC9}" destId="{BE9EBDC4-F99D-4741-B871-49982DB0D6FB}" srcOrd="0" destOrd="0" presId="urn:microsoft.com/office/officeart/2008/layout/NameandTitleOrganizationalChart"/>
    <dgm:cxn modelId="{3C272369-4721-4D81-B575-783B20D234B9}" type="presOf" srcId="{2971DD60-013C-437A-AE31-FB3DAAF18252}" destId="{6D64805C-9F34-412B-9B6B-7D0FF4617EDB}" srcOrd="0" destOrd="0" presId="urn:microsoft.com/office/officeart/2008/layout/NameandTitleOrganizationalChart"/>
    <dgm:cxn modelId="{901172EE-C3CB-4AEF-80E6-AB436C73E3AF}" type="presOf" srcId="{37EBBB7F-2C7F-4325-8E9A-C160AFD6852A}" destId="{47A51763-C540-455D-9901-648D963996AC}" srcOrd="1" destOrd="0" presId="urn:microsoft.com/office/officeart/2008/layout/NameandTitleOrganizationalChart"/>
    <dgm:cxn modelId="{2A48B7C0-7488-4126-B32F-04D5A7CB6C5E}" srcId="{5AD04A18-C515-4C22-814E-A587C96D8DBB}" destId="{6181949F-B76C-4B71-9863-EDD25E75EB07}" srcOrd="0" destOrd="0" parTransId="{C93CDFAC-E27C-45C1-9CF7-0CA29E0DAE4A}" sibTransId="{665E8732-4213-4117-B295-C2397ACB9563}"/>
    <dgm:cxn modelId="{825CC3DD-66CA-4772-A512-E0261FD59635}" type="presOf" srcId="{01C2BBD0-3A65-45A9-BF73-1EDFFAA8687B}" destId="{1873826C-7998-455D-8A77-F163BD8A82B0}" srcOrd="0" destOrd="0" presId="urn:microsoft.com/office/officeart/2008/layout/NameandTitleOrganizationalChart"/>
    <dgm:cxn modelId="{D2D1BCAB-4C09-482C-AC86-BDFD2F628C73}" type="presOf" srcId="{66D32EF7-9F4A-434B-9360-9CA2EECD8033}" destId="{81DA658B-804D-4BB4-B821-A591F72BEC87}" srcOrd="0" destOrd="0" presId="urn:microsoft.com/office/officeart/2008/layout/NameandTitleOrganizationalChart"/>
    <dgm:cxn modelId="{AED86DA1-E162-45E9-802F-8C25C31F6182}" type="presOf" srcId="{8D1D8724-CA40-45F4-BCE8-896767B486F8}" destId="{1D33135A-BC1D-4F81-9BB2-E6A2CA650821}" srcOrd="0" destOrd="0" presId="urn:microsoft.com/office/officeart/2008/layout/NameandTitleOrganizationalChart"/>
    <dgm:cxn modelId="{DD882EBF-9750-4E04-9289-64CDA7AC782C}" type="presOf" srcId="{4915CD4B-97C7-44D7-9BA3-142CFED2ABB4}" destId="{D2E6A83E-96EB-4504-8C1C-4603F5008949}" srcOrd="1" destOrd="0" presId="urn:microsoft.com/office/officeart/2008/layout/NameandTitleOrganizationalChart"/>
    <dgm:cxn modelId="{196C6CCD-68E3-43AE-A406-1CEF65475FBC}" type="presOf" srcId="{FCA10FC8-8A87-4157-90E2-98B8F172B3B4}" destId="{B78FF633-3C17-4C98-8D40-8246B649CFAB}" srcOrd="1" destOrd="0" presId="urn:microsoft.com/office/officeart/2008/layout/NameandTitleOrganizationalChart"/>
    <dgm:cxn modelId="{E032F98E-074D-46B3-A636-98A9AC8A547E}" type="presOf" srcId="{ADB8FC97-CDC1-42AA-A31A-712A210FAEA9}" destId="{ABBC9083-9104-42C8-A4B2-05C005ED9FF5}" srcOrd="0" destOrd="0" presId="urn:microsoft.com/office/officeart/2008/layout/NameandTitleOrganizationalChart"/>
    <dgm:cxn modelId="{E14B9361-CB9D-4151-BDA8-D415D3FE2B46}" type="presOf" srcId="{C550012F-B641-491B-B021-1BB818A11B3A}" destId="{E81102A1-E2F5-43D8-A748-A879866985FA}" srcOrd="0" destOrd="0" presId="urn:microsoft.com/office/officeart/2008/layout/NameandTitleOrganizationalChart"/>
    <dgm:cxn modelId="{E2568D86-C5B0-41D8-B51F-0A2B122D30DA}" type="presOf" srcId="{7815C3E5-151A-4C69-8D04-C5DB36B9D319}" destId="{295EEBB3-F015-4F33-98FA-C7F7F3D30EF1}" srcOrd="0" destOrd="0" presId="urn:microsoft.com/office/officeart/2008/layout/NameandTitleOrganizationalChart"/>
    <dgm:cxn modelId="{FA1EF8A0-9EE5-46EB-A4F1-E1BB46C16C85}" type="presOf" srcId="{780352AF-375F-47C2-9725-76B9271B8A84}" destId="{73B95591-5460-4664-9E88-61B8E2DEAA66}" srcOrd="0" destOrd="0" presId="urn:microsoft.com/office/officeart/2008/layout/NameandTitleOrganizationalChart"/>
    <dgm:cxn modelId="{6C7DBC3D-7323-4D81-91E0-3FB51F02E4AE}" type="presOf" srcId="{C735B778-4709-4832-B4A4-6D25B6EC7B7E}" destId="{613E8980-2F30-4FE0-B844-82A5E94D695F}" srcOrd="0" destOrd="0" presId="urn:microsoft.com/office/officeart/2008/layout/NameandTitleOrganizationalChart"/>
    <dgm:cxn modelId="{8B9465C8-B7C8-465C-BB3D-ABEE11C41EE1}" type="presOf" srcId="{EAE2A665-0812-45E0-BAC8-4BF8B6A5F488}" destId="{D9825AE1-77A5-4CC5-9B55-E2EC2007C758}" srcOrd="0" destOrd="0" presId="urn:microsoft.com/office/officeart/2008/layout/NameandTitleOrganizationalChart"/>
    <dgm:cxn modelId="{887D0233-75A8-4060-B117-1D49A1564D37}" type="presOf" srcId="{379611AE-7199-49A6-8F35-6C3F065FB8AF}" destId="{559A2662-9F44-49D0-9AEC-B928491470AD}" srcOrd="0" destOrd="0" presId="urn:microsoft.com/office/officeart/2008/layout/NameandTitleOrganizationalChart"/>
    <dgm:cxn modelId="{4B699549-0D98-4DC4-9D90-7515848BA796}" type="presOf" srcId="{18FB6E6A-2AE3-401D-B99F-F7096BFFACD2}" destId="{7F75D46D-9F8E-4A0E-9182-6893EF41080A}" srcOrd="0" destOrd="0" presId="urn:microsoft.com/office/officeart/2008/layout/NameandTitleOrganizationalChart"/>
    <dgm:cxn modelId="{8CD1F821-70F6-4457-BD0A-4859A4B7997A}" srcId="{DFCB8CB0-6464-434F-959C-CE3F409FAF75}" destId="{6C437C7E-DF16-422E-B02B-C1427557ABDF}" srcOrd="0" destOrd="0" parTransId="{12307CBA-5A4F-451C-8F5E-81C8B831E0A5}" sibTransId="{A2597BA8-4443-4343-91B9-B7CB27DF182D}"/>
    <dgm:cxn modelId="{76204F8E-4AB1-4519-988D-E735902A13A9}" srcId="{749CDC62-8F56-45BA-BBF8-BA172D9FA518}" destId="{780352AF-375F-47C2-9725-76B9271B8A84}" srcOrd="0" destOrd="0" parTransId="{6A2D444B-685B-4EE7-B474-E1413306B2B2}" sibTransId="{6B1145B7-8BBF-40A2-9962-D771CD0DEA78}"/>
    <dgm:cxn modelId="{3549A798-BBA2-4105-BD04-692324B22C94}" type="presOf" srcId="{6C437C7E-DF16-422E-B02B-C1427557ABDF}" destId="{64BCF19E-7147-42B4-8202-2C2381964AE0}" srcOrd="1" destOrd="0" presId="urn:microsoft.com/office/officeart/2008/layout/NameandTitleOrganizationalChart"/>
    <dgm:cxn modelId="{ADD00DD7-87A8-4520-A2C2-6FA3057B5700}" type="presOf" srcId="{765D0E48-EBBB-4DCA-AFC7-5BB6ECF290BD}" destId="{26A2B688-E07D-44AC-8AE4-9EDE3040FC38}" srcOrd="0" destOrd="0" presId="urn:microsoft.com/office/officeart/2008/layout/NameandTitleOrganizationalChart"/>
    <dgm:cxn modelId="{B77E47F2-FB6E-4607-AF21-8483072D70AE}" type="presOf" srcId="{D74C269C-92AC-43E2-B29D-3F9973DFF37E}" destId="{94403FBA-0BD7-4E86-90EA-00F6F6F5CD6F}" srcOrd="0" destOrd="0" presId="urn:microsoft.com/office/officeart/2008/layout/NameandTitleOrganizationalChart"/>
    <dgm:cxn modelId="{CB1F2C18-A148-4106-9410-74F332FD940D}" srcId="{FCA10FC8-8A87-4157-90E2-98B8F172B3B4}" destId="{4A301744-7ED4-489D-80C7-FA2E82C47E60}" srcOrd="0" destOrd="0" parTransId="{775EDD8D-FD13-4F6D-98B6-32C266F5E40D}" sibTransId="{7BD9305E-0EC0-45D2-B113-B2209E723B6C}"/>
    <dgm:cxn modelId="{B0BC4680-3858-4A0D-9F0A-AD2D3712CFFE}" srcId="{780352AF-375F-47C2-9725-76B9271B8A84}" destId="{66D32EF7-9F4A-434B-9360-9CA2EECD8033}" srcOrd="5" destOrd="0" parTransId="{ECEE2FEF-FF4E-4D1A-BB66-784CA1BA0A81}" sibTransId="{F6BC043E-DBC2-45F3-8E16-969BA3028D29}"/>
    <dgm:cxn modelId="{412AF184-EC54-4E39-A2EB-5A4E1840871D}" type="presOf" srcId="{3857603B-A5CE-4208-A268-9982565C3871}" destId="{990263CB-FA47-459E-985C-E1F2A03042D9}" srcOrd="0" destOrd="0" presId="urn:microsoft.com/office/officeart/2008/layout/NameandTitleOrganizationalChart"/>
    <dgm:cxn modelId="{E429FE21-04D7-4915-8D0B-C470BB1A934E}" srcId="{780352AF-375F-47C2-9725-76B9271B8A84}" destId="{960D77B3-C133-4BD3-A7EA-5F75EAD9503A}" srcOrd="0" destOrd="0" parTransId="{18FB6E6A-2AE3-401D-B99F-F7096BFFACD2}" sibTransId="{2971DD60-013C-437A-AE31-FB3DAAF18252}"/>
    <dgm:cxn modelId="{9CF84135-9B3E-4509-B743-8EED519BA194}" type="presOf" srcId="{D0AA79D0-5C2E-4B69-948B-567A31237D2F}" destId="{2AF777BE-EA07-4BFA-A063-6376F6AC7DCE}" srcOrd="0" destOrd="0" presId="urn:microsoft.com/office/officeart/2008/layout/NameandTitleOrganizationalChart"/>
    <dgm:cxn modelId="{9E90CC95-58CA-4707-9D70-3B6C3EA7040F}" type="presOf" srcId="{4A5B0D06-94A2-4F17-866F-5656297064E5}" destId="{8257F985-6A5E-49C1-A2ED-AC812C535474}" srcOrd="1" destOrd="0" presId="urn:microsoft.com/office/officeart/2008/layout/NameandTitleOrganizationalChart"/>
    <dgm:cxn modelId="{1F31FA14-922B-43C6-BE16-266576033AC6}" srcId="{A417E85B-383E-4791-85BF-104F62D669D4}" destId="{4915CD4B-97C7-44D7-9BA3-142CFED2ABB4}" srcOrd="0" destOrd="0" parTransId="{90A5E091-D391-4F4E-9D41-BDAF268347F3}" sibTransId="{6DF5A012-5A71-4A14-90D8-FBD3C7A5C6CA}"/>
    <dgm:cxn modelId="{636F5FD9-BECE-43C1-9C83-C9DD6DF1CD74}" type="presOf" srcId="{80B4A499-D752-4081-B521-52D1F09D33DF}" destId="{9C552779-5303-4CE1-BF3E-CFC6CA1BE667}" srcOrd="1" destOrd="0" presId="urn:microsoft.com/office/officeart/2008/layout/NameandTitleOrganizationalChart"/>
    <dgm:cxn modelId="{8EEFE189-ED06-45B5-AC69-430D90062FDD}" type="presOf" srcId="{7BD9305E-0EC0-45D2-B113-B2209E723B6C}" destId="{32530571-3B09-4C24-A17C-6E436F548B86}" srcOrd="0" destOrd="0" presId="urn:microsoft.com/office/officeart/2008/layout/NameandTitleOrganizationalChart"/>
    <dgm:cxn modelId="{75078785-3733-492D-BC2B-4D98D39EFF01}" type="presOf" srcId="{4914DDDE-149E-4A84-82D3-CAFF9F8DE381}" destId="{F717EE64-8B00-45E2-AB6D-ADA3AAFF4915}" srcOrd="0" destOrd="0" presId="urn:microsoft.com/office/officeart/2008/layout/NameandTitleOrganizationalChart"/>
    <dgm:cxn modelId="{05B1C75B-4B19-4E9F-9A26-245E0AE44181}" type="presOf" srcId="{62D3BB5F-A80A-47C8-AE04-19114C12E31C}" destId="{F1D7543A-DFA6-449F-85C0-EE3CF39A2BBB}" srcOrd="1" destOrd="0" presId="urn:microsoft.com/office/officeart/2008/layout/NameandTitleOrganizationalChart"/>
    <dgm:cxn modelId="{471301B0-ACBD-4F49-B77B-DE862CDFBE4E}" type="presOf" srcId="{890C730E-FC0F-4360-B453-EFA1E55774AC}" destId="{1DDBDC15-6C35-4F2C-928A-A4846092B941}" srcOrd="0" destOrd="0" presId="urn:microsoft.com/office/officeart/2008/layout/NameandTitleOrganizationalChart"/>
    <dgm:cxn modelId="{029A655D-1143-455D-9A3B-45038CFCE248}" type="presOf" srcId="{3237E557-378E-4F2D-97AB-C8917221132F}" destId="{125944B8-427E-4158-9414-2343E12A289A}" srcOrd="1" destOrd="0" presId="urn:microsoft.com/office/officeart/2008/layout/NameandTitleOrganizationalChart"/>
    <dgm:cxn modelId="{8F662059-7BA4-407E-A84A-EC1858995858}" type="presOf" srcId="{C93CDFAC-E27C-45C1-9CF7-0CA29E0DAE4A}" destId="{250C2876-EC7E-4429-B002-3E4485F628B5}" srcOrd="0" destOrd="0" presId="urn:microsoft.com/office/officeart/2008/layout/NameandTitleOrganizationalChart"/>
    <dgm:cxn modelId="{9F078B39-E1D4-491E-8AA0-96D7F41A3DE7}" type="presOf" srcId="{6B1145B7-8BBF-40A2-9962-D771CD0DEA78}" destId="{2D29E49D-A46B-48D8-9625-C49C7CC85087}" srcOrd="0" destOrd="0" presId="urn:microsoft.com/office/officeart/2008/layout/NameandTitleOrganizationalChart"/>
    <dgm:cxn modelId="{30322149-7736-414B-8823-1D46C00E2126}" type="presOf" srcId="{856EF085-E52A-40E4-8ECC-BB96B75A1D12}" destId="{4DBFC788-6F6C-4A65-853D-C2B9E1880F1C}" srcOrd="0" destOrd="0" presId="urn:microsoft.com/office/officeart/2008/layout/NameandTitleOrganizationalChart"/>
    <dgm:cxn modelId="{98A972A2-0370-44ED-A91E-37D019324A17}" type="presOf" srcId="{2DE3FA3E-FC55-4C8F-B7F7-83400BB69512}" destId="{812B498E-7156-4512-9021-1E993F90B81E}" srcOrd="0" destOrd="0" presId="urn:microsoft.com/office/officeart/2008/layout/NameandTitleOrganizationalChart"/>
    <dgm:cxn modelId="{61C2377E-7B64-432A-AF84-F63EBCFC156B}" type="presOf" srcId="{6C437C7E-DF16-422E-B02B-C1427557ABDF}" destId="{3B167CEA-EC58-4900-948F-CEFC1C225B47}" srcOrd="0" destOrd="0" presId="urn:microsoft.com/office/officeart/2008/layout/NameandTitleOrganizationalChart"/>
    <dgm:cxn modelId="{78507BC4-CA0F-4143-A837-5093DFE01B8C}" type="presOf" srcId="{633E4095-E9BC-4FA2-AE63-FC7B0C298B94}" destId="{1351BCE7-9047-4B7E-81B4-3DEC7B5F339B}" srcOrd="0" destOrd="0" presId="urn:microsoft.com/office/officeart/2008/layout/NameandTitleOrganizationalChart"/>
    <dgm:cxn modelId="{1B068E3E-A2CC-4E53-BA10-DDC7CA0E44DA}" type="presOf" srcId="{1A11BB2E-1A32-49BF-B06C-EF11782BEC73}" destId="{A3138A2B-654D-4591-A216-37A09F89E03A}" srcOrd="0" destOrd="0" presId="urn:microsoft.com/office/officeart/2008/layout/NameandTitleOrganizationalChart"/>
    <dgm:cxn modelId="{AD9DADBD-A3CC-42D1-A432-799F304D5297}" type="presOf" srcId="{BC570DD1-829D-45C9-AB21-0A3445570F9D}" destId="{102EAC9C-EE59-445D-BBB8-F44DE8414EE7}" srcOrd="0" destOrd="0" presId="urn:microsoft.com/office/officeart/2008/layout/NameandTitleOrganizationalChart"/>
    <dgm:cxn modelId="{052A8BD7-3952-4168-824A-83B6ECBA1DDA}" type="presOf" srcId="{270F7E76-7E9D-43B0-9023-0C374348287E}" destId="{CFD90CA4-0181-4D8A-AA8D-6002683AB11D}" srcOrd="1" destOrd="0" presId="urn:microsoft.com/office/officeart/2008/layout/NameandTitleOrganizationalChart"/>
    <dgm:cxn modelId="{D6F04F5E-9AAE-4540-A65D-8A4C9156E86D}" type="presOf" srcId="{F70F637E-4D52-4653-91F0-09E772B5DEB5}" destId="{EFB8FF8A-BEDB-41AA-ABC7-711099E54FD0}" srcOrd="0" destOrd="0" presId="urn:microsoft.com/office/officeart/2008/layout/NameandTitleOrganizationalChart"/>
    <dgm:cxn modelId="{5137678B-3213-4752-95E3-36EDAAB9F961}" type="presOf" srcId="{712F4564-8072-4649-BB28-BC5ECAB15753}" destId="{5E3103B4-9879-44E1-BF4B-66D84B655BA0}" srcOrd="0" destOrd="0" presId="urn:microsoft.com/office/officeart/2008/layout/NameandTitleOrganizationalChart"/>
    <dgm:cxn modelId="{0F285CE4-90D8-4D16-8E61-759564D8C2B8}" srcId="{37EBBB7F-2C7F-4325-8E9A-C160AFD6852A}" destId="{765D0E48-EBBB-4DCA-AFC7-5BB6ECF290BD}" srcOrd="0" destOrd="0" parTransId="{F70F637E-4D52-4653-91F0-09E772B5DEB5}" sibTransId="{3857603B-A5CE-4208-A268-9982565C3871}"/>
    <dgm:cxn modelId="{64253BB4-263D-4B12-BE7F-C875C946B0A9}" type="presOf" srcId="{810E326C-7924-4FBA-8E2D-4722E91FF4A8}" destId="{B7DB1814-4C2E-4F33-BDF1-930513F948F9}" srcOrd="0" destOrd="0" presId="urn:microsoft.com/office/officeart/2008/layout/NameandTitleOrganizationalChart"/>
    <dgm:cxn modelId="{17671F67-AE6F-4844-A79C-6D716F4BFA10}" type="presOf" srcId="{BF4CD06B-019B-496A-BDE6-F2677C11C6D9}" destId="{10CB9520-5102-473B-86BD-4E7DB52C695E}" srcOrd="0" destOrd="0" presId="urn:microsoft.com/office/officeart/2008/layout/NameandTitleOrganizationalChart"/>
    <dgm:cxn modelId="{91D24C60-3359-4354-BEBD-5D1A9D3DAD91}" srcId="{80B4A499-D752-4081-B521-52D1F09D33DF}" destId="{A417E85B-383E-4791-85BF-104F62D669D4}" srcOrd="0" destOrd="0" parTransId="{EAE2A665-0812-45E0-BAC8-4BF8B6A5F488}" sibTransId="{ADB8FC97-CDC1-42AA-A31A-712A210FAEA9}"/>
    <dgm:cxn modelId="{05B0DE40-336E-4F4B-9016-4A5C37527430}" type="presOf" srcId="{749CDC62-8F56-45BA-BBF8-BA172D9FA518}" destId="{5E8254FA-8C1D-45ED-8780-58257438C54E}" srcOrd="0" destOrd="0" presId="urn:microsoft.com/office/officeart/2008/layout/NameandTitleOrganizationalChart"/>
    <dgm:cxn modelId="{00F42281-AEEC-48D1-B506-F60C0FAA5875}" type="presOf" srcId="{1F8AB5A8-89F6-4200-83A7-C79CBCCD52DD}" destId="{6FB22E60-686B-4DE4-AB97-96B53F060023}" srcOrd="0" destOrd="0" presId="urn:microsoft.com/office/officeart/2008/layout/NameandTitleOrganizationalChart"/>
    <dgm:cxn modelId="{11AFD82C-D65E-47FC-804C-BE773DF49671}" type="presOf" srcId="{2673F60C-94C0-47D4-A35B-46E05A6B8FDA}" destId="{64D79C2C-A2F8-4773-BF35-C6651ECA07FA}" srcOrd="0" destOrd="0" presId="urn:microsoft.com/office/officeart/2008/layout/NameandTitleOrganizationalChart"/>
    <dgm:cxn modelId="{D621CB66-0E59-47BE-B008-3FF29DD9C004}" type="presOf" srcId="{01B2C50E-79AC-4A71-B5D9-3CC43F4E4CFB}" destId="{5683E29E-E2A7-4243-B8C9-EF8C2E40E202}" srcOrd="0" destOrd="0" presId="urn:microsoft.com/office/officeart/2008/layout/NameandTitleOrganizationalChart"/>
    <dgm:cxn modelId="{5BB2068E-6F1B-4EEF-A932-BBEC59E4BCD5}" type="presOf" srcId="{6181949F-B76C-4B71-9863-EDD25E75EB07}" destId="{6C7942AF-7FD2-4535-9DF3-1E8DB0E66266}" srcOrd="0" destOrd="0" presId="urn:microsoft.com/office/officeart/2008/layout/NameandTitleOrganizationalChart"/>
    <dgm:cxn modelId="{4085AB05-24AE-4B8F-8DD6-26D7D46AE228}" type="presOf" srcId="{67558D10-619E-4873-8E1E-8B42F69B0E30}" destId="{6482E707-55BD-401D-B83E-F080CC376201}" srcOrd="0" destOrd="0" presId="urn:microsoft.com/office/officeart/2008/layout/NameandTitleOrganizationalChart"/>
    <dgm:cxn modelId="{C021C81F-A141-4058-ABBA-1081CF4D6EB3}" srcId="{960D77B3-C133-4BD3-A7EA-5F75EAD9503A}" destId="{270F7E76-7E9D-43B0-9023-0C374348287E}" srcOrd="0" destOrd="0" parTransId="{1F8AB5A8-89F6-4200-83A7-C79CBCCD52DD}" sibTransId="{712F4564-8072-4649-BB28-BC5ECAB15753}"/>
    <dgm:cxn modelId="{0009BF64-8ABC-4991-88B4-7C825CA6A543}" type="presOf" srcId="{06C5718C-25EA-49C3-BF40-B81441484899}" destId="{E43B80F5-9B5D-42EE-86DE-174C5703435B}" srcOrd="0" destOrd="0" presId="urn:microsoft.com/office/officeart/2008/layout/NameandTitleOrganizationalChart"/>
    <dgm:cxn modelId="{D3E22B9B-7D54-4AD5-A8C6-22AC8F26ABB3}" type="presOf" srcId="{960D77B3-C133-4BD3-A7EA-5F75EAD9503A}" destId="{B26F00F3-5499-4537-B74E-4B7EBB1E21A7}" srcOrd="0" destOrd="0" presId="urn:microsoft.com/office/officeart/2008/layout/NameandTitleOrganizationalChart"/>
    <dgm:cxn modelId="{22E1DE43-EAF3-4A7C-9F88-00FF4B199A80}" srcId="{780352AF-375F-47C2-9725-76B9271B8A84}" destId="{37EBBB7F-2C7F-4325-8E9A-C160AFD6852A}" srcOrd="3" destOrd="0" parTransId="{4C0CA0E7-949D-4E18-837B-4A3C71948214}" sibTransId="{8A842159-4746-4F9D-8379-F67B5CCECB10}"/>
    <dgm:cxn modelId="{EE59A323-BBAE-4419-84F5-69FC5D4BDAC2}" srcId="{780352AF-375F-47C2-9725-76B9271B8A84}" destId="{09DA147D-45E9-488A-BD88-36666758A963}" srcOrd="6" destOrd="0" parTransId="{59594E6A-DC60-410A-AE92-43D1EE630D0D}" sibTransId="{67558D10-619E-4873-8E1E-8B42F69B0E30}"/>
    <dgm:cxn modelId="{43184A2C-3402-4F21-876E-023A73473454}" type="presOf" srcId="{246C40D3-6749-4400-89C5-BC0A12134D78}" destId="{E998A896-E93C-4466-B914-293302FCDAB2}" srcOrd="0" destOrd="0" presId="urn:microsoft.com/office/officeart/2008/layout/NameandTitleOrganizationalChart"/>
    <dgm:cxn modelId="{837E4AE0-F3CA-47D4-993A-7A78B594D3F3}" type="presOf" srcId="{856EF085-E52A-40E4-8ECC-BB96B75A1D12}" destId="{1DEC4BA3-09CD-4157-98F1-330694A4AC0D}" srcOrd="1" destOrd="0" presId="urn:microsoft.com/office/officeart/2008/layout/NameandTitleOrganizationalChart"/>
    <dgm:cxn modelId="{83973E4E-EC1F-4448-9639-63B504274E51}" srcId="{856EF085-E52A-40E4-8ECC-BB96B75A1D12}" destId="{3237E557-378E-4F2D-97AB-C8917221132F}" srcOrd="0" destOrd="0" parTransId="{BF4CD06B-019B-496A-BDE6-F2677C11C6D9}" sibTransId="{633E4095-E9BC-4FA2-AE63-FC7B0C298B94}"/>
    <dgm:cxn modelId="{2B58E886-89C0-4BCE-B95D-2E9E7FE9DF7B}" type="presOf" srcId="{2BEFB74F-BED5-4A5F-B486-A9993438A81F}" destId="{E66E67D4-1A81-433B-B572-F65AD41CD2B5}" srcOrd="0" destOrd="0" presId="urn:microsoft.com/office/officeart/2008/layout/NameandTitleOrganizationalChart"/>
    <dgm:cxn modelId="{BCEC9CA3-C57A-4FB2-84CA-73F1932FC861}" srcId="{3237E557-378E-4F2D-97AB-C8917221132F}" destId="{4A5B0D06-94A2-4F17-866F-5656297064E5}" srcOrd="0" destOrd="0" parTransId="{2BEFB74F-BED5-4A5F-B486-A9993438A81F}" sibTransId="{CD738A15-5249-4FF4-86A9-825A65C28780}"/>
    <dgm:cxn modelId="{56EF2541-5D6D-4AC2-A98A-357C7D0CAC37}" type="presOf" srcId="{8F967050-35D5-4485-979F-D75A3ED9EB6B}" destId="{9711F879-D6C0-4641-A1E9-F32CF5B038C3}" srcOrd="1" destOrd="0" presId="urn:microsoft.com/office/officeart/2008/layout/NameandTitleOrganizationalChart"/>
    <dgm:cxn modelId="{CCDD31C9-78EA-4E1A-8832-DA87EEA9BB65}" type="presOf" srcId="{A417E85B-383E-4791-85BF-104F62D669D4}" destId="{999F4B81-172C-4B29-83AD-9555E185B065}" srcOrd="0" destOrd="0" presId="urn:microsoft.com/office/officeart/2008/layout/NameandTitleOrganizationalChart"/>
    <dgm:cxn modelId="{B194FF1C-1F45-416E-BA5C-C9537C36FBE6}" type="presOf" srcId="{09DA147D-45E9-488A-BD88-36666758A963}" destId="{CBBB6206-C5D9-4F86-A65B-2E725A5F021C}" srcOrd="1" destOrd="0" presId="urn:microsoft.com/office/officeart/2008/layout/NameandTitleOrganizationalChart"/>
    <dgm:cxn modelId="{4408567D-2170-4DF0-BB53-AE69AC3E4883}" srcId="{765D0E48-EBBB-4DCA-AFC7-5BB6ECF290BD}" destId="{5AD04A18-C515-4C22-814E-A587C96D8DBB}" srcOrd="0" destOrd="0" parTransId="{E8E4B6FB-D32D-492C-9385-74C1A230C923}" sibTransId="{8BEB7A69-EA60-4055-92D7-764D5938D9CD}"/>
    <dgm:cxn modelId="{2D25080E-A528-4F4B-9A34-171C883176B1}" type="presParOf" srcId="{812B498E-7156-4512-9021-1E993F90B81E}" destId="{D4FD5C45-A309-4697-8ACE-A28E5F91073E}" srcOrd="0" destOrd="0" presId="urn:microsoft.com/office/officeart/2008/layout/NameandTitleOrganizationalChart"/>
    <dgm:cxn modelId="{4DBC1CBC-DCF5-4407-B7E2-605CFDC00E4F}" type="presParOf" srcId="{D4FD5C45-A309-4697-8ACE-A28E5F91073E}" destId="{109E723E-9A68-496C-BFB2-4B2C20AAF379}" srcOrd="0" destOrd="0" presId="urn:microsoft.com/office/officeart/2008/layout/NameandTitleOrganizationalChart"/>
    <dgm:cxn modelId="{156959FF-86E7-48BC-B32C-DF9B16F1C9C3}" type="presParOf" srcId="{109E723E-9A68-496C-BFB2-4B2C20AAF379}" destId="{5E8254FA-8C1D-45ED-8780-58257438C54E}" srcOrd="0" destOrd="0" presId="urn:microsoft.com/office/officeart/2008/layout/NameandTitleOrganizationalChart"/>
    <dgm:cxn modelId="{C86E4D69-B4D0-43C4-B1EA-E79E7C874007}" type="presParOf" srcId="{109E723E-9A68-496C-BFB2-4B2C20AAF379}" destId="{1873826C-7998-455D-8A77-F163BD8A82B0}" srcOrd="1" destOrd="0" presId="urn:microsoft.com/office/officeart/2008/layout/NameandTitleOrganizationalChart"/>
    <dgm:cxn modelId="{402EC267-77A4-48F7-A542-4292ECEA749F}" type="presParOf" srcId="{109E723E-9A68-496C-BFB2-4B2C20AAF379}" destId="{EF148E62-0C95-4FDA-9105-FEEC23FB2018}" srcOrd="2" destOrd="0" presId="urn:microsoft.com/office/officeart/2008/layout/NameandTitleOrganizationalChart"/>
    <dgm:cxn modelId="{9709F98B-372C-4075-BFAF-DCA23DF699B8}" type="presParOf" srcId="{D4FD5C45-A309-4697-8ACE-A28E5F91073E}" destId="{64CDE65F-C1A4-4FFF-AAC7-EC2D4456BEAA}" srcOrd="1" destOrd="0" presId="urn:microsoft.com/office/officeart/2008/layout/NameandTitleOrganizationalChart"/>
    <dgm:cxn modelId="{06C60D19-CD2C-486F-B24D-BDF52C5C5B55}" type="presParOf" srcId="{64CDE65F-C1A4-4FFF-AAC7-EC2D4456BEAA}" destId="{FC38472D-D75E-4648-8106-ACE1FA017487}" srcOrd="0" destOrd="0" presId="urn:microsoft.com/office/officeart/2008/layout/NameandTitleOrganizationalChart"/>
    <dgm:cxn modelId="{41345C08-468F-4412-953A-B2456191D6F0}" type="presParOf" srcId="{64CDE65F-C1A4-4FFF-AAC7-EC2D4456BEAA}" destId="{A57AF19B-9BB2-4128-B9B3-A3A21B1F8BB2}" srcOrd="1" destOrd="0" presId="urn:microsoft.com/office/officeart/2008/layout/NameandTitleOrganizationalChart"/>
    <dgm:cxn modelId="{16EF48D9-2B06-4FBE-A18E-F88C97657AFB}" type="presParOf" srcId="{A57AF19B-9BB2-4128-B9B3-A3A21B1F8BB2}" destId="{2A82D185-C9F5-43EA-8BFB-6217A35B810C}" srcOrd="0" destOrd="0" presId="urn:microsoft.com/office/officeart/2008/layout/NameandTitleOrganizationalChart"/>
    <dgm:cxn modelId="{BB12D075-5B6E-40B1-BD3D-A719D81FB4B2}" type="presParOf" srcId="{2A82D185-C9F5-43EA-8BFB-6217A35B810C}" destId="{73B95591-5460-4664-9E88-61B8E2DEAA66}" srcOrd="0" destOrd="0" presId="urn:microsoft.com/office/officeart/2008/layout/NameandTitleOrganizationalChart"/>
    <dgm:cxn modelId="{0560A663-6344-4F33-96A2-3312F31495A8}" type="presParOf" srcId="{2A82D185-C9F5-43EA-8BFB-6217A35B810C}" destId="{2D29E49D-A46B-48D8-9625-C49C7CC85087}" srcOrd="1" destOrd="0" presId="urn:microsoft.com/office/officeart/2008/layout/NameandTitleOrganizationalChart"/>
    <dgm:cxn modelId="{615027F5-914D-470A-9F12-AB5585EE3FFD}" type="presParOf" srcId="{2A82D185-C9F5-43EA-8BFB-6217A35B810C}" destId="{65C2EA7C-AAD3-41C5-B765-E3F2E2EEB3B8}" srcOrd="2" destOrd="0" presId="urn:microsoft.com/office/officeart/2008/layout/NameandTitleOrganizationalChart"/>
    <dgm:cxn modelId="{4416F9B2-307F-4403-8552-F2281F718E66}" type="presParOf" srcId="{A57AF19B-9BB2-4128-B9B3-A3A21B1F8BB2}" destId="{116D10E6-1728-43C8-BB03-333729DFCBC3}" srcOrd="1" destOrd="0" presId="urn:microsoft.com/office/officeart/2008/layout/NameandTitleOrganizationalChart"/>
    <dgm:cxn modelId="{7FD456F7-2FF9-49A7-B02C-9385988BC1C1}" type="presParOf" srcId="{116D10E6-1728-43C8-BB03-333729DFCBC3}" destId="{7F75D46D-9F8E-4A0E-9182-6893EF41080A}" srcOrd="0" destOrd="0" presId="urn:microsoft.com/office/officeart/2008/layout/NameandTitleOrganizationalChart"/>
    <dgm:cxn modelId="{77637803-6261-4BD6-90AF-7EC86275495F}" type="presParOf" srcId="{116D10E6-1728-43C8-BB03-333729DFCBC3}" destId="{3C01B2EC-8BAA-401D-BE0C-B2454548C690}" srcOrd="1" destOrd="0" presId="urn:microsoft.com/office/officeart/2008/layout/NameandTitleOrganizationalChart"/>
    <dgm:cxn modelId="{CD5F015B-4B97-421D-AE76-D8C01A166302}" type="presParOf" srcId="{3C01B2EC-8BAA-401D-BE0C-B2454548C690}" destId="{D02ADF0E-D69A-485A-A412-FD4F74C8DB79}" srcOrd="0" destOrd="0" presId="urn:microsoft.com/office/officeart/2008/layout/NameandTitleOrganizationalChart"/>
    <dgm:cxn modelId="{CC5F6549-A793-4E50-9765-62789D808631}" type="presParOf" srcId="{D02ADF0E-D69A-485A-A412-FD4F74C8DB79}" destId="{B26F00F3-5499-4537-B74E-4B7EBB1E21A7}" srcOrd="0" destOrd="0" presId="urn:microsoft.com/office/officeart/2008/layout/NameandTitleOrganizationalChart"/>
    <dgm:cxn modelId="{0911024A-81BF-489D-AE7B-8996883D5FCF}" type="presParOf" srcId="{D02ADF0E-D69A-485A-A412-FD4F74C8DB79}" destId="{6D64805C-9F34-412B-9B6B-7D0FF4617EDB}" srcOrd="1" destOrd="0" presId="urn:microsoft.com/office/officeart/2008/layout/NameandTitleOrganizationalChart"/>
    <dgm:cxn modelId="{9E5F4CD2-C36D-4B27-8D5A-949D58BAB416}" type="presParOf" srcId="{D02ADF0E-D69A-485A-A412-FD4F74C8DB79}" destId="{4D1C17F1-62F0-4A93-9197-374C8D9A76EC}" srcOrd="2" destOrd="0" presId="urn:microsoft.com/office/officeart/2008/layout/NameandTitleOrganizationalChart"/>
    <dgm:cxn modelId="{6A446023-94C0-4417-9660-3074AD7D9EA4}" type="presParOf" srcId="{3C01B2EC-8BAA-401D-BE0C-B2454548C690}" destId="{FB53C4C5-50B4-44D5-9FFB-F8EAE604CFA7}" srcOrd="1" destOrd="0" presId="urn:microsoft.com/office/officeart/2008/layout/NameandTitleOrganizationalChart"/>
    <dgm:cxn modelId="{0142FBBB-37AB-440E-85C3-32FD48EE99E8}" type="presParOf" srcId="{FB53C4C5-50B4-44D5-9FFB-F8EAE604CFA7}" destId="{6FB22E60-686B-4DE4-AB97-96B53F060023}" srcOrd="0" destOrd="0" presId="urn:microsoft.com/office/officeart/2008/layout/NameandTitleOrganizationalChart"/>
    <dgm:cxn modelId="{B932D08D-4764-4ACE-BAC5-AF599FB9DF73}" type="presParOf" srcId="{FB53C4C5-50B4-44D5-9FFB-F8EAE604CFA7}" destId="{A4D25A51-3503-4B1B-B9F0-9B65ED8FDC1F}" srcOrd="1" destOrd="0" presId="urn:microsoft.com/office/officeart/2008/layout/NameandTitleOrganizationalChart"/>
    <dgm:cxn modelId="{95BE36E6-4462-4507-B35A-727780349ABA}" type="presParOf" srcId="{A4D25A51-3503-4B1B-B9F0-9B65ED8FDC1F}" destId="{82F60C24-7E68-48AC-9FF1-4999024838F7}" srcOrd="0" destOrd="0" presId="urn:microsoft.com/office/officeart/2008/layout/NameandTitleOrganizationalChart"/>
    <dgm:cxn modelId="{6EBC535C-18E0-4401-B695-421E2B888F21}" type="presParOf" srcId="{82F60C24-7E68-48AC-9FF1-4999024838F7}" destId="{F63E5E57-A621-4373-A35A-C45C6C5D6EBB}" srcOrd="0" destOrd="0" presId="urn:microsoft.com/office/officeart/2008/layout/NameandTitleOrganizationalChart"/>
    <dgm:cxn modelId="{99C6E1CA-6264-4931-A19F-B717B04C9D76}" type="presParOf" srcId="{82F60C24-7E68-48AC-9FF1-4999024838F7}" destId="{5E3103B4-9879-44E1-BF4B-66D84B655BA0}" srcOrd="1" destOrd="0" presId="urn:microsoft.com/office/officeart/2008/layout/NameandTitleOrganizationalChart"/>
    <dgm:cxn modelId="{0B96FDEF-72CD-496F-8304-7D2C53E5C279}" type="presParOf" srcId="{82F60C24-7E68-48AC-9FF1-4999024838F7}" destId="{CFD90CA4-0181-4D8A-AA8D-6002683AB11D}" srcOrd="2" destOrd="0" presId="urn:microsoft.com/office/officeart/2008/layout/NameandTitleOrganizationalChart"/>
    <dgm:cxn modelId="{E759C094-0F0B-4CA5-A537-F8D20FECC546}" type="presParOf" srcId="{A4D25A51-3503-4B1B-B9F0-9B65ED8FDC1F}" destId="{28175DC6-88EC-401F-85D6-F32049E7ED02}" srcOrd="1" destOrd="0" presId="urn:microsoft.com/office/officeart/2008/layout/NameandTitleOrganizationalChart"/>
    <dgm:cxn modelId="{BE159265-F554-4CBD-9DD2-2E59257DCB74}" type="presParOf" srcId="{28175DC6-88EC-401F-85D6-F32049E7ED02}" destId="{E998A896-E93C-4466-B914-293302FCDAB2}" srcOrd="0" destOrd="0" presId="urn:microsoft.com/office/officeart/2008/layout/NameandTitleOrganizationalChart"/>
    <dgm:cxn modelId="{64F6E689-4AD9-4743-A272-9916D7B951D5}" type="presParOf" srcId="{28175DC6-88EC-401F-85D6-F32049E7ED02}" destId="{771751F0-FFCC-45BE-9D25-A48573BDBE6C}" srcOrd="1" destOrd="0" presId="urn:microsoft.com/office/officeart/2008/layout/NameandTitleOrganizationalChart"/>
    <dgm:cxn modelId="{40F2B139-D48E-4215-8805-E4DB0FD72121}" type="presParOf" srcId="{771751F0-FFCC-45BE-9D25-A48573BDBE6C}" destId="{B5517448-FD26-45B2-82FD-2F69AF46E127}" srcOrd="0" destOrd="0" presId="urn:microsoft.com/office/officeart/2008/layout/NameandTitleOrganizationalChart"/>
    <dgm:cxn modelId="{65983113-3A5D-4E08-B0E4-6B23F5B4466E}" type="presParOf" srcId="{B5517448-FD26-45B2-82FD-2F69AF46E127}" destId="{64D79C2C-A2F8-4773-BF35-C6651ECA07FA}" srcOrd="0" destOrd="0" presId="urn:microsoft.com/office/officeart/2008/layout/NameandTitleOrganizationalChart"/>
    <dgm:cxn modelId="{DC9484F7-E9FA-4922-A56E-51AEFAEB0EF7}" type="presParOf" srcId="{B5517448-FD26-45B2-82FD-2F69AF46E127}" destId="{9C8156DE-B6A5-4058-BBD3-A6F67D95173F}" srcOrd="1" destOrd="0" presId="urn:microsoft.com/office/officeart/2008/layout/NameandTitleOrganizationalChart"/>
    <dgm:cxn modelId="{89DDB172-ADFF-4A3F-B3F9-8875C0F8FDB4}" type="presParOf" srcId="{B5517448-FD26-45B2-82FD-2F69AF46E127}" destId="{0F34B012-C96F-4884-A135-AB5D1B3D495B}" srcOrd="2" destOrd="0" presId="urn:microsoft.com/office/officeart/2008/layout/NameandTitleOrganizationalChart"/>
    <dgm:cxn modelId="{2E759C6A-823D-4B71-B49C-F69AFC49B4A0}" type="presParOf" srcId="{771751F0-FFCC-45BE-9D25-A48573BDBE6C}" destId="{ECD43B9C-810C-40A5-BCC9-8A85FAD0E779}" srcOrd="1" destOrd="0" presId="urn:microsoft.com/office/officeart/2008/layout/NameandTitleOrganizationalChart"/>
    <dgm:cxn modelId="{E79D422F-8CE1-44F1-9A03-59376162FD50}" type="presParOf" srcId="{ECD43B9C-810C-40A5-BCC9-8A85FAD0E779}" destId="{613E8980-2F30-4FE0-B844-82A5E94D695F}" srcOrd="0" destOrd="0" presId="urn:microsoft.com/office/officeart/2008/layout/NameandTitleOrganizationalChart"/>
    <dgm:cxn modelId="{C3259669-47FC-4FCA-8DC0-C9FD75469786}" type="presParOf" srcId="{ECD43B9C-810C-40A5-BCC9-8A85FAD0E779}" destId="{E5E5A99D-5066-4C7F-8185-ED556A4A538D}" srcOrd="1" destOrd="0" presId="urn:microsoft.com/office/officeart/2008/layout/NameandTitleOrganizationalChart"/>
    <dgm:cxn modelId="{926F33D6-8B54-4835-9CE3-56DE32F63E4A}" type="presParOf" srcId="{E5E5A99D-5066-4C7F-8185-ED556A4A538D}" destId="{57FC2E3C-4785-4D1C-8791-30F043035221}" srcOrd="0" destOrd="0" presId="urn:microsoft.com/office/officeart/2008/layout/NameandTitleOrganizationalChart"/>
    <dgm:cxn modelId="{9BC0CC55-7A63-4FCD-8C69-894E263868D2}" type="presParOf" srcId="{57FC2E3C-4785-4D1C-8791-30F043035221}" destId="{1C4E8026-9212-4D6C-BE6B-B5F5776EE5F9}" srcOrd="0" destOrd="0" presId="urn:microsoft.com/office/officeart/2008/layout/NameandTitleOrganizationalChart"/>
    <dgm:cxn modelId="{57DE24FC-55E2-4FBB-8BB9-C6BA1038AEA8}" type="presParOf" srcId="{57FC2E3C-4785-4D1C-8791-30F043035221}" destId="{E43B80F5-9B5D-42EE-86DE-174C5703435B}" srcOrd="1" destOrd="0" presId="urn:microsoft.com/office/officeart/2008/layout/NameandTitleOrganizationalChart"/>
    <dgm:cxn modelId="{0BB1D90E-8F39-457A-8E4D-9D3623743EB6}" type="presParOf" srcId="{57FC2E3C-4785-4D1C-8791-30F043035221}" destId="{9C552779-5303-4CE1-BF3E-CFC6CA1BE667}" srcOrd="2" destOrd="0" presId="urn:microsoft.com/office/officeart/2008/layout/NameandTitleOrganizationalChart"/>
    <dgm:cxn modelId="{DC3F8B33-89B0-4F02-8E8D-28D5113629C7}" type="presParOf" srcId="{E5E5A99D-5066-4C7F-8185-ED556A4A538D}" destId="{07E4972B-1C36-4C3C-8374-2CBECC7F74A5}" srcOrd="1" destOrd="0" presId="urn:microsoft.com/office/officeart/2008/layout/NameandTitleOrganizationalChart"/>
    <dgm:cxn modelId="{521170D6-0099-450F-A95C-159D58D3FB22}" type="presParOf" srcId="{07E4972B-1C36-4C3C-8374-2CBECC7F74A5}" destId="{D9825AE1-77A5-4CC5-9B55-E2EC2007C758}" srcOrd="0" destOrd="0" presId="urn:microsoft.com/office/officeart/2008/layout/NameandTitleOrganizationalChart"/>
    <dgm:cxn modelId="{6E95F603-7BFE-4C32-BE61-D6BD4FC5FFB4}" type="presParOf" srcId="{07E4972B-1C36-4C3C-8374-2CBECC7F74A5}" destId="{3545BBD9-3A88-4770-92A1-C78D228FA5CB}" srcOrd="1" destOrd="0" presId="urn:microsoft.com/office/officeart/2008/layout/NameandTitleOrganizationalChart"/>
    <dgm:cxn modelId="{D86A3B1B-AD0B-4244-9C56-E04AD478CDFF}" type="presParOf" srcId="{3545BBD9-3A88-4770-92A1-C78D228FA5CB}" destId="{1BBB4B05-63C1-41B4-97B9-9BE256178968}" srcOrd="0" destOrd="0" presId="urn:microsoft.com/office/officeart/2008/layout/NameandTitleOrganizationalChart"/>
    <dgm:cxn modelId="{B2A510C2-A369-4D86-8ABE-9FFC1CEDC80B}" type="presParOf" srcId="{1BBB4B05-63C1-41B4-97B9-9BE256178968}" destId="{999F4B81-172C-4B29-83AD-9555E185B065}" srcOrd="0" destOrd="0" presId="urn:microsoft.com/office/officeart/2008/layout/NameandTitleOrganizationalChart"/>
    <dgm:cxn modelId="{BE7B9CFA-BB96-4FD4-9275-80271B40B66B}" type="presParOf" srcId="{1BBB4B05-63C1-41B4-97B9-9BE256178968}" destId="{ABBC9083-9104-42C8-A4B2-05C005ED9FF5}" srcOrd="1" destOrd="0" presId="urn:microsoft.com/office/officeart/2008/layout/NameandTitleOrganizationalChart"/>
    <dgm:cxn modelId="{D18762BF-7FEF-4B53-9B39-8F13D6FC18EE}" type="presParOf" srcId="{1BBB4B05-63C1-41B4-97B9-9BE256178968}" destId="{3621BB66-6F4E-4849-8BCA-F45CFE2CB3EF}" srcOrd="2" destOrd="0" presId="urn:microsoft.com/office/officeart/2008/layout/NameandTitleOrganizationalChart"/>
    <dgm:cxn modelId="{9071DB71-AC6B-4C68-AD1E-1136186F1FB5}" type="presParOf" srcId="{3545BBD9-3A88-4770-92A1-C78D228FA5CB}" destId="{79D5D9C4-CD50-43D7-A6E0-E2B18CB9DE7B}" srcOrd="1" destOrd="0" presId="urn:microsoft.com/office/officeart/2008/layout/NameandTitleOrganizationalChart"/>
    <dgm:cxn modelId="{4EB51DE4-ACDA-4A5C-AB4D-D709FFB98965}" type="presParOf" srcId="{79D5D9C4-CD50-43D7-A6E0-E2B18CB9DE7B}" destId="{6313D0A3-FCCB-42C5-95E2-DCCD76AB86C4}" srcOrd="0" destOrd="0" presId="urn:microsoft.com/office/officeart/2008/layout/NameandTitleOrganizationalChart"/>
    <dgm:cxn modelId="{67EA38A7-F862-4631-A9F1-F2EE0DBCAA47}" type="presParOf" srcId="{79D5D9C4-CD50-43D7-A6E0-E2B18CB9DE7B}" destId="{EAC3EAAA-773B-403B-99A5-4CC433C9CC54}" srcOrd="1" destOrd="0" presId="urn:microsoft.com/office/officeart/2008/layout/NameandTitleOrganizationalChart"/>
    <dgm:cxn modelId="{8F5B9537-160C-40CC-AB6F-390E31A1495A}" type="presParOf" srcId="{EAC3EAAA-773B-403B-99A5-4CC433C9CC54}" destId="{A2B6FFB4-DA3B-4963-A0B6-805BDCF85541}" srcOrd="0" destOrd="0" presId="urn:microsoft.com/office/officeart/2008/layout/NameandTitleOrganizationalChart"/>
    <dgm:cxn modelId="{B82A0DAF-D089-41EA-9207-72F903F6C42F}" type="presParOf" srcId="{A2B6FFB4-DA3B-4963-A0B6-805BDCF85541}" destId="{E11FCE69-3896-4F83-82D4-6E0E6EE57EE0}" srcOrd="0" destOrd="0" presId="urn:microsoft.com/office/officeart/2008/layout/NameandTitleOrganizationalChart"/>
    <dgm:cxn modelId="{AE815760-A28C-457E-A186-2536DE5A9862}" type="presParOf" srcId="{A2B6FFB4-DA3B-4963-A0B6-805BDCF85541}" destId="{632E6C60-6A18-4030-B0C6-B906C74EE1E9}" srcOrd="1" destOrd="0" presId="urn:microsoft.com/office/officeart/2008/layout/NameandTitleOrganizationalChart"/>
    <dgm:cxn modelId="{5DC9A3E3-D61F-4CCA-A007-A5BE6E54AAF9}" type="presParOf" srcId="{A2B6FFB4-DA3B-4963-A0B6-805BDCF85541}" destId="{D2E6A83E-96EB-4504-8C1C-4603F5008949}" srcOrd="2" destOrd="0" presId="urn:microsoft.com/office/officeart/2008/layout/NameandTitleOrganizationalChart"/>
    <dgm:cxn modelId="{1B78F0C7-E591-45F4-AAF3-1357EF1EF260}" type="presParOf" srcId="{EAC3EAAA-773B-403B-99A5-4CC433C9CC54}" destId="{F20A3D2C-10BC-4224-B998-B93F914EF731}" srcOrd="1" destOrd="0" presId="urn:microsoft.com/office/officeart/2008/layout/NameandTitleOrganizationalChart"/>
    <dgm:cxn modelId="{8272F52C-E634-46AD-B4AA-543B562C52FD}" type="presParOf" srcId="{EAC3EAAA-773B-403B-99A5-4CC433C9CC54}" destId="{9CFB7B71-75D1-4B06-BBD1-D96E7C74105F}" srcOrd="2" destOrd="0" presId="urn:microsoft.com/office/officeart/2008/layout/NameandTitleOrganizationalChart"/>
    <dgm:cxn modelId="{CD3F51A0-A8A6-47BC-A517-EBBCF2BF89EB}" type="presParOf" srcId="{3545BBD9-3A88-4770-92A1-C78D228FA5CB}" destId="{3D8C2547-CD85-420C-B47E-A5D5FC8D7500}" srcOrd="2" destOrd="0" presId="urn:microsoft.com/office/officeart/2008/layout/NameandTitleOrganizationalChart"/>
    <dgm:cxn modelId="{B5102B9F-F104-4A18-921E-7F515842EEA8}" type="presParOf" srcId="{E5E5A99D-5066-4C7F-8185-ED556A4A538D}" destId="{A8C20D95-E6C4-42E7-BD65-B53085F7164F}" srcOrd="2" destOrd="0" presId="urn:microsoft.com/office/officeart/2008/layout/NameandTitleOrganizationalChart"/>
    <dgm:cxn modelId="{72B363FD-AEE2-47F0-B63C-EF9A02BF2576}" type="presParOf" srcId="{771751F0-FFCC-45BE-9D25-A48573BDBE6C}" destId="{B3D29E99-AB73-494A-8C41-9E8FB7AFAD89}" srcOrd="2" destOrd="0" presId="urn:microsoft.com/office/officeart/2008/layout/NameandTitleOrganizationalChart"/>
    <dgm:cxn modelId="{3916A2F8-F66C-4AF9-BE02-0A3B8583D4E1}" type="presParOf" srcId="{A4D25A51-3503-4B1B-B9F0-9B65ED8FDC1F}" destId="{6F43592B-29FE-4BBA-A66B-7E03BA729CCC}" srcOrd="2" destOrd="0" presId="urn:microsoft.com/office/officeart/2008/layout/NameandTitleOrganizationalChart"/>
    <dgm:cxn modelId="{35101E89-C29D-4A3E-B742-318E966A845D}" type="presParOf" srcId="{3C01B2EC-8BAA-401D-BE0C-B2454548C690}" destId="{724A02F8-A520-4AA1-9B30-A078A08B9F9B}" srcOrd="2" destOrd="0" presId="urn:microsoft.com/office/officeart/2008/layout/NameandTitleOrganizationalChart"/>
    <dgm:cxn modelId="{74333CC2-112F-4193-9788-82D6B50D8311}" type="presParOf" srcId="{116D10E6-1728-43C8-BB03-333729DFCBC3}" destId="{E81102A1-E2F5-43D8-A748-A879866985FA}" srcOrd="2" destOrd="0" presId="urn:microsoft.com/office/officeart/2008/layout/NameandTitleOrganizationalChart"/>
    <dgm:cxn modelId="{C2B58CE2-FB8F-4240-B253-9599105E7BA5}" type="presParOf" srcId="{116D10E6-1728-43C8-BB03-333729DFCBC3}" destId="{6476BB8F-D1A9-41F0-91EC-C4B7AC065B99}" srcOrd="3" destOrd="0" presId="urn:microsoft.com/office/officeart/2008/layout/NameandTitleOrganizationalChart"/>
    <dgm:cxn modelId="{03100B26-6212-4B94-A10C-6D18A5C3CE58}" type="presParOf" srcId="{6476BB8F-D1A9-41F0-91EC-C4B7AC065B99}" destId="{90E7028F-32D0-4396-9BC2-724CA32EB006}" srcOrd="0" destOrd="0" presId="urn:microsoft.com/office/officeart/2008/layout/NameandTitleOrganizationalChart"/>
    <dgm:cxn modelId="{1B9A5C66-0288-4EC9-88DD-94CE75231363}" type="presParOf" srcId="{90E7028F-32D0-4396-9BC2-724CA32EB006}" destId="{5CC3658F-E821-49EF-A1F2-89EE8A889C52}" srcOrd="0" destOrd="0" presId="urn:microsoft.com/office/officeart/2008/layout/NameandTitleOrganizationalChart"/>
    <dgm:cxn modelId="{1DAB0D76-9BC0-4337-BBEC-8423111620A1}" type="presParOf" srcId="{90E7028F-32D0-4396-9BC2-724CA32EB006}" destId="{559A2662-9F44-49D0-9AEC-B928491470AD}" srcOrd="1" destOrd="0" presId="urn:microsoft.com/office/officeart/2008/layout/NameandTitleOrganizationalChart"/>
    <dgm:cxn modelId="{193C3F3F-9970-4DB9-AC56-0A3D4D182B7E}" type="presParOf" srcId="{90E7028F-32D0-4396-9BC2-724CA32EB006}" destId="{F1D7543A-DFA6-449F-85C0-EE3CF39A2BBB}" srcOrd="2" destOrd="0" presId="urn:microsoft.com/office/officeart/2008/layout/NameandTitleOrganizationalChart"/>
    <dgm:cxn modelId="{EEB75477-5C3D-4EA2-870D-F97A55B0A775}" type="presParOf" srcId="{6476BB8F-D1A9-41F0-91EC-C4B7AC065B99}" destId="{6BF7E5D7-D17A-42D5-B937-33D446336F7A}" srcOrd="1" destOrd="0" presId="urn:microsoft.com/office/officeart/2008/layout/NameandTitleOrganizationalChart"/>
    <dgm:cxn modelId="{3CC1FA9D-076C-4491-8C70-7F4FB1032B6E}" type="presParOf" srcId="{6BF7E5D7-D17A-42D5-B937-33D446336F7A}" destId="{415CCD80-727B-4F0F-A3DE-5230A859A7B5}" srcOrd="0" destOrd="0" presId="urn:microsoft.com/office/officeart/2008/layout/NameandTitleOrganizationalChart"/>
    <dgm:cxn modelId="{F83D41EF-1012-474E-9D28-584630DB60EF}" type="presParOf" srcId="{6BF7E5D7-D17A-42D5-B937-33D446336F7A}" destId="{76511BFB-67CE-4E0D-B477-25A2EF864DAE}" srcOrd="1" destOrd="0" presId="urn:microsoft.com/office/officeart/2008/layout/NameandTitleOrganizationalChart"/>
    <dgm:cxn modelId="{D4DCBD19-0B52-4D5D-88D7-95876D902C98}" type="presParOf" srcId="{76511BFB-67CE-4E0D-B477-25A2EF864DAE}" destId="{64AC4954-C47A-46EA-9D25-42599283E449}" srcOrd="0" destOrd="0" presId="urn:microsoft.com/office/officeart/2008/layout/NameandTitleOrganizationalChart"/>
    <dgm:cxn modelId="{A6FB90E3-68C2-435B-936B-FE2C7BCA1587}" type="presParOf" srcId="{64AC4954-C47A-46EA-9D25-42599283E449}" destId="{5683E29E-E2A7-4243-B8C9-EF8C2E40E202}" srcOrd="0" destOrd="0" presId="urn:microsoft.com/office/officeart/2008/layout/NameandTitleOrganizationalChart"/>
    <dgm:cxn modelId="{E979068F-C32C-4C4D-9AF7-2338744F6465}" type="presParOf" srcId="{64AC4954-C47A-46EA-9D25-42599283E449}" destId="{E4E566B6-2EEC-4E13-A187-FC80FE53BCEA}" srcOrd="1" destOrd="0" presId="urn:microsoft.com/office/officeart/2008/layout/NameandTitleOrganizationalChart"/>
    <dgm:cxn modelId="{29B4E358-9A09-4705-A15A-8355FDC3B5BB}" type="presParOf" srcId="{64AC4954-C47A-46EA-9D25-42599283E449}" destId="{00D1CC75-A57A-4F0D-8E1D-EC39F040907A}" srcOrd="2" destOrd="0" presId="urn:microsoft.com/office/officeart/2008/layout/NameandTitleOrganizationalChart"/>
    <dgm:cxn modelId="{6E346C9C-AD00-4A5A-85B3-60E3E23F4C6C}" type="presParOf" srcId="{76511BFB-67CE-4E0D-B477-25A2EF864DAE}" destId="{50F1267C-B45F-47BF-8928-0B85DE7E37AA}" srcOrd="1" destOrd="0" presId="urn:microsoft.com/office/officeart/2008/layout/NameandTitleOrganizationalChart"/>
    <dgm:cxn modelId="{0C7393E9-D189-4592-889E-F65E711D1F3D}" type="presParOf" srcId="{50F1267C-B45F-47BF-8928-0B85DE7E37AA}" destId="{94403FBA-0BD7-4E86-90EA-00F6F6F5CD6F}" srcOrd="0" destOrd="0" presId="urn:microsoft.com/office/officeart/2008/layout/NameandTitleOrganizationalChart"/>
    <dgm:cxn modelId="{01EB1798-FA26-4F3E-B400-25269EC76266}" type="presParOf" srcId="{50F1267C-B45F-47BF-8928-0B85DE7E37AA}" destId="{F40AB4F2-1E90-4ADC-8BB8-C0B5A8789A9D}" srcOrd="1" destOrd="0" presId="urn:microsoft.com/office/officeart/2008/layout/NameandTitleOrganizationalChart"/>
    <dgm:cxn modelId="{6F2FBC96-6A9F-46C6-A057-0693E77A66F4}" type="presParOf" srcId="{F40AB4F2-1E90-4ADC-8BB8-C0B5A8789A9D}" destId="{F09CD7A1-8B89-4F9B-A28C-9B3E62C87CDC}" srcOrd="0" destOrd="0" presId="urn:microsoft.com/office/officeart/2008/layout/NameandTitleOrganizationalChart"/>
    <dgm:cxn modelId="{86572861-B3FD-4DC4-95D1-0A9F3914DCE6}" type="presParOf" srcId="{F09CD7A1-8B89-4F9B-A28C-9B3E62C87CDC}" destId="{0CE075AB-3F87-4F88-A642-BCB89405C439}" srcOrd="0" destOrd="0" presId="urn:microsoft.com/office/officeart/2008/layout/NameandTitleOrganizationalChart"/>
    <dgm:cxn modelId="{6201D86A-D808-4A06-955A-B6C9636B6AE1}" type="presParOf" srcId="{F09CD7A1-8B89-4F9B-A28C-9B3E62C87CDC}" destId="{1D33135A-BC1D-4F81-9BB2-E6A2CA650821}" srcOrd="1" destOrd="0" presId="urn:microsoft.com/office/officeart/2008/layout/NameandTitleOrganizationalChart"/>
    <dgm:cxn modelId="{C532340D-A177-4576-A90A-06B3136756AD}" type="presParOf" srcId="{F09CD7A1-8B89-4F9B-A28C-9B3E62C87CDC}" destId="{FAA77797-6B62-4EE3-B0C2-E5DBCC12F130}" srcOrd="2" destOrd="0" presId="urn:microsoft.com/office/officeart/2008/layout/NameandTitleOrganizationalChart"/>
    <dgm:cxn modelId="{52A163B1-E13F-407B-9F2A-B98DAB4FA069}" type="presParOf" srcId="{F40AB4F2-1E90-4ADC-8BB8-C0B5A8789A9D}" destId="{26251E2F-2726-4ABC-9CB5-873643C7C78A}" srcOrd="1" destOrd="0" presId="urn:microsoft.com/office/officeart/2008/layout/NameandTitleOrganizationalChart"/>
    <dgm:cxn modelId="{8EAF8708-A78E-4C86-BBA4-BC3BA9D1C28D}" type="presParOf" srcId="{26251E2F-2726-4ABC-9CB5-873643C7C78A}" destId="{DDFB2247-171D-4BAE-A5BB-B28E7D46A99A}" srcOrd="0" destOrd="0" presId="urn:microsoft.com/office/officeart/2008/layout/NameandTitleOrganizationalChart"/>
    <dgm:cxn modelId="{F2A2E6D1-65F3-4E87-BDA3-6F9A7B80E1F4}" type="presParOf" srcId="{26251E2F-2726-4ABC-9CB5-873643C7C78A}" destId="{048FC8CE-41B5-4272-901A-3D54D85F782C}" srcOrd="1" destOrd="0" presId="urn:microsoft.com/office/officeart/2008/layout/NameandTitleOrganizationalChart"/>
    <dgm:cxn modelId="{9FB362A2-A56E-4A7A-B27B-153A48422F63}" type="presParOf" srcId="{048FC8CE-41B5-4272-901A-3D54D85F782C}" destId="{D859FB94-A06D-4658-A6D6-8B45C6A293F9}" srcOrd="0" destOrd="0" presId="urn:microsoft.com/office/officeart/2008/layout/NameandTitleOrganizationalChart"/>
    <dgm:cxn modelId="{460BA813-F3B5-4168-83BC-5DCBE6440BE0}" type="presParOf" srcId="{D859FB94-A06D-4658-A6D6-8B45C6A293F9}" destId="{3B167CEA-EC58-4900-948F-CEFC1C225B47}" srcOrd="0" destOrd="0" presId="urn:microsoft.com/office/officeart/2008/layout/NameandTitleOrganizationalChart"/>
    <dgm:cxn modelId="{CED7E95C-4B37-49EA-962B-5C77782485CC}" type="presParOf" srcId="{D859FB94-A06D-4658-A6D6-8B45C6A293F9}" destId="{E7951AB1-312B-4100-9CF6-D93A9C5903F5}" srcOrd="1" destOrd="0" presId="urn:microsoft.com/office/officeart/2008/layout/NameandTitleOrganizationalChart"/>
    <dgm:cxn modelId="{CC3FA174-CEBA-43BB-BE7C-B4DDB9DB3090}" type="presParOf" srcId="{D859FB94-A06D-4658-A6D6-8B45C6A293F9}" destId="{64BCF19E-7147-42B4-8202-2C2381964AE0}" srcOrd="2" destOrd="0" presId="urn:microsoft.com/office/officeart/2008/layout/NameandTitleOrganizationalChart"/>
    <dgm:cxn modelId="{04F0B7DF-9030-4101-8EED-96045ECD8272}" type="presParOf" srcId="{048FC8CE-41B5-4272-901A-3D54D85F782C}" destId="{362CFD3A-6FA1-44AC-A67B-E4BAA9641D4C}" srcOrd="1" destOrd="0" presId="urn:microsoft.com/office/officeart/2008/layout/NameandTitleOrganizationalChart"/>
    <dgm:cxn modelId="{DBB88252-861B-4B58-82A1-5E43C5886CC1}" type="presParOf" srcId="{362CFD3A-6FA1-44AC-A67B-E4BAA9641D4C}" destId="{077E551E-8085-4ECE-945C-5F85C90A53D9}" srcOrd="0" destOrd="0" presId="urn:microsoft.com/office/officeart/2008/layout/NameandTitleOrganizationalChart"/>
    <dgm:cxn modelId="{60AB853B-F71E-4480-AA49-D956641FACE1}" type="presParOf" srcId="{362CFD3A-6FA1-44AC-A67B-E4BAA9641D4C}" destId="{645F7C71-0B7E-46C6-8048-315081857FF1}" srcOrd="1" destOrd="0" presId="urn:microsoft.com/office/officeart/2008/layout/NameandTitleOrganizationalChart"/>
    <dgm:cxn modelId="{F452658D-A8A6-43DC-8CCF-A6B3DD5AF17B}" type="presParOf" srcId="{645F7C71-0B7E-46C6-8048-315081857FF1}" destId="{4A11FFC3-5645-475B-A6F7-807C2E0D43A1}" srcOrd="0" destOrd="0" presId="urn:microsoft.com/office/officeart/2008/layout/NameandTitleOrganizationalChart"/>
    <dgm:cxn modelId="{BD5EC898-4A06-4D97-A5FA-2C197839E09F}" type="presParOf" srcId="{4A11FFC3-5645-475B-A6F7-807C2E0D43A1}" destId="{A7504F00-0540-4545-9821-DE6DB5A2A295}" srcOrd="0" destOrd="0" presId="urn:microsoft.com/office/officeart/2008/layout/NameandTitleOrganizationalChart"/>
    <dgm:cxn modelId="{5A19EDDD-5BFD-4789-A0B9-E5E68938456B}" type="presParOf" srcId="{4A11FFC3-5645-475B-A6F7-807C2E0D43A1}" destId="{F717EE64-8B00-45E2-AB6D-ADA3AAFF4915}" srcOrd="1" destOrd="0" presId="urn:microsoft.com/office/officeart/2008/layout/NameandTitleOrganizationalChart"/>
    <dgm:cxn modelId="{D57402F1-E70B-4FB2-8C7A-3F69733F028A}" type="presParOf" srcId="{4A11FFC3-5645-475B-A6F7-807C2E0D43A1}" destId="{C5B7866F-5445-479B-BC44-B54C6F85C2A9}" srcOrd="2" destOrd="0" presId="urn:microsoft.com/office/officeart/2008/layout/NameandTitleOrganizationalChart"/>
    <dgm:cxn modelId="{39F42453-0759-4ED7-B504-7E5D248EC0C7}" type="presParOf" srcId="{645F7C71-0B7E-46C6-8048-315081857FF1}" destId="{53B90865-C202-4C99-A2CD-CE61743500AA}" srcOrd="1" destOrd="0" presId="urn:microsoft.com/office/officeart/2008/layout/NameandTitleOrganizationalChart"/>
    <dgm:cxn modelId="{FD332FBD-40D3-4591-A9C2-EE14B1724C2E}" type="presParOf" srcId="{645F7C71-0B7E-46C6-8048-315081857FF1}" destId="{520DE927-F4EF-4457-87EB-CC8366C8B22F}" srcOrd="2" destOrd="0" presId="urn:microsoft.com/office/officeart/2008/layout/NameandTitleOrganizationalChart"/>
    <dgm:cxn modelId="{E6370A6D-DD1A-4D84-AF92-2A19A2DBCCDC}" type="presParOf" srcId="{048FC8CE-41B5-4272-901A-3D54D85F782C}" destId="{1DA66488-F968-47D4-8275-AD2484807CC9}" srcOrd="2" destOrd="0" presId="urn:microsoft.com/office/officeart/2008/layout/NameandTitleOrganizationalChart"/>
    <dgm:cxn modelId="{1AE23C3D-7101-4581-99FD-C011B7E5829F}" type="presParOf" srcId="{F40AB4F2-1E90-4ADC-8BB8-C0B5A8789A9D}" destId="{CFC7D27D-6DF6-4C26-BCB4-3C6DD5DE8A6E}" srcOrd="2" destOrd="0" presId="urn:microsoft.com/office/officeart/2008/layout/NameandTitleOrganizationalChart"/>
    <dgm:cxn modelId="{6EED9DA6-C1BD-4226-94AC-21EA2A56099C}" type="presParOf" srcId="{76511BFB-67CE-4E0D-B477-25A2EF864DAE}" destId="{6A571BEE-74F1-48D2-9B82-D301BFB78A20}" srcOrd="2" destOrd="0" presId="urn:microsoft.com/office/officeart/2008/layout/NameandTitleOrganizationalChart"/>
    <dgm:cxn modelId="{3B5CDA7A-163A-49F5-8BF2-C227C826B013}" type="presParOf" srcId="{6476BB8F-D1A9-41F0-91EC-C4B7AC065B99}" destId="{315C1134-6095-4E3D-9689-A4A9785E3301}" srcOrd="2" destOrd="0" presId="urn:microsoft.com/office/officeart/2008/layout/NameandTitleOrganizationalChart"/>
    <dgm:cxn modelId="{2D627FBC-3800-4680-B3F4-2BC5325E02D1}" type="presParOf" srcId="{116D10E6-1728-43C8-BB03-333729DFCBC3}" destId="{BE9EBDC4-F99D-4741-B871-49982DB0D6FB}" srcOrd="4" destOrd="0" presId="urn:microsoft.com/office/officeart/2008/layout/NameandTitleOrganizationalChart"/>
    <dgm:cxn modelId="{9A93740F-50BF-453C-8FC3-5A4AA87CBC71}" type="presParOf" srcId="{116D10E6-1728-43C8-BB03-333729DFCBC3}" destId="{2CB95481-0C85-43E1-BC4E-4DB1A75EDB52}" srcOrd="5" destOrd="0" presId="urn:microsoft.com/office/officeart/2008/layout/NameandTitleOrganizationalChart"/>
    <dgm:cxn modelId="{7DB18D06-F29E-4640-9404-7C9A65ACA8EB}" type="presParOf" srcId="{2CB95481-0C85-43E1-BC4E-4DB1A75EDB52}" destId="{01010EDD-37DD-4512-B354-52D9D0C9BDA8}" srcOrd="0" destOrd="0" presId="urn:microsoft.com/office/officeart/2008/layout/NameandTitleOrganizationalChart"/>
    <dgm:cxn modelId="{660A0766-3E5D-4E21-97F2-8A34E1465025}" type="presParOf" srcId="{01010EDD-37DD-4512-B354-52D9D0C9BDA8}" destId="{6C81122A-E07F-453C-8B9D-AF84A1D7298D}" srcOrd="0" destOrd="0" presId="urn:microsoft.com/office/officeart/2008/layout/NameandTitleOrganizationalChart"/>
    <dgm:cxn modelId="{175C356D-2B37-4730-B1EF-94E088DC1C33}" type="presParOf" srcId="{01010EDD-37DD-4512-B354-52D9D0C9BDA8}" destId="{102EAC9C-EE59-445D-BBB8-F44DE8414EE7}" srcOrd="1" destOrd="0" presId="urn:microsoft.com/office/officeart/2008/layout/NameandTitleOrganizationalChart"/>
    <dgm:cxn modelId="{5E17BF27-FD05-463F-A170-20F021EF2E2A}" type="presParOf" srcId="{01010EDD-37DD-4512-B354-52D9D0C9BDA8}" destId="{9711F879-D6C0-4641-A1E9-F32CF5B038C3}" srcOrd="2" destOrd="0" presId="urn:microsoft.com/office/officeart/2008/layout/NameandTitleOrganizationalChart"/>
    <dgm:cxn modelId="{020C4962-0AAF-4F2E-B563-F75194C9280B}" type="presParOf" srcId="{2CB95481-0C85-43E1-BC4E-4DB1A75EDB52}" destId="{2F81ECF9-D775-4DA3-9653-69E933FE0676}" srcOrd="1" destOrd="0" presId="urn:microsoft.com/office/officeart/2008/layout/NameandTitleOrganizationalChart"/>
    <dgm:cxn modelId="{0CDD5A8D-8863-4F7B-93FA-42FB20685244}" type="presParOf" srcId="{2F81ECF9-D775-4DA3-9653-69E933FE0676}" destId="{758780BA-4DE7-4677-8BC1-783E01D1BB66}" srcOrd="0" destOrd="0" presId="urn:microsoft.com/office/officeart/2008/layout/NameandTitleOrganizationalChart"/>
    <dgm:cxn modelId="{F1C3E605-0F54-4F18-8F3C-81CA0DC06A88}" type="presParOf" srcId="{2F81ECF9-D775-4DA3-9653-69E933FE0676}" destId="{2761E265-AC39-4ED6-8343-3A03A4F7B806}" srcOrd="1" destOrd="0" presId="urn:microsoft.com/office/officeart/2008/layout/NameandTitleOrganizationalChart"/>
    <dgm:cxn modelId="{19A1D692-6FE3-4D1F-82FD-D8854B4C70C4}" type="presParOf" srcId="{2761E265-AC39-4ED6-8343-3A03A4F7B806}" destId="{E1CC3071-B462-4669-837C-BF5A0DDF2AAD}" srcOrd="0" destOrd="0" presId="urn:microsoft.com/office/officeart/2008/layout/NameandTitleOrganizationalChart"/>
    <dgm:cxn modelId="{B3615A12-60FD-43EE-99C9-1A2F32A93D2B}" type="presParOf" srcId="{E1CC3071-B462-4669-837C-BF5A0DDF2AAD}" destId="{4DBFC788-6F6C-4A65-853D-C2B9E1880F1C}" srcOrd="0" destOrd="0" presId="urn:microsoft.com/office/officeart/2008/layout/NameandTitleOrganizationalChart"/>
    <dgm:cxn modelId="{AC8CD7FA-F5A2-4043-81CE-A7D883503398}" type="presParOf" srcId="{E1CC3071-B462-4669-837C-BF5A0DDF2AAD}" destId="{A3138A2B-654D-4591-A216-37A09F89E03A}" srcOrd="1" destOrd="0" presId="urn:microsoft.com/office/officeart/2008/layout/NameandTitleOrganizationalChart"/>
    <dgm:cxn modelId="{F40C8717-210E-49F8-868D-AC4B52740872}" type="presParOf" srcId="{E1CC3071-B462-4669-837C-BF5A0DDF2AAD}" destId="{1DEC4BA3-09CD-4157-98F1-330694A4AC0D}" srcOrd="2" destOrd="0" presId="urn:microsoft.com/office/officeart/2008/layout/NameandTitleOrganizationalChart"/>
    <dgm:cxn modelId="{6B9B1D4B-EE5D-42DB-B92D-76B332F88665}" type="presParOf" srcId="{2761E265-AC39-4ED6-8343-3A03A4F7B806}" destId="{2078FD76-C4A2-40C7-BDCD-B45F0D3F7134}" srcOrd="1" destOrd="0" presId="urn:microsoft.com/office/officeart/2008/layout/NameandTitleOrganizationalChart"/>
    <dgm:cxn modelId="{4BBDC755-B2EB-4383-B811-FDDE929ED08B}" type="presParOf" srcId="{2078FD76-C4A2-40C7-BDCD-B45F0D3F7134}" destId="{10CB9520-5102-473B-86BD-4E7DB52C695E}" srcOrd="0" destOrd="0" presId="urn:microsoft.com/office/officeart/2008/layout/NameandTitleOrganizationalChart"/>
    <dgm:cxn modelId="{0CB80F14-D3DD-4658-95F3-26FBA41569FF}" type="presParOf" srcId="{2078FD76-C4A2-40C7-BDCD-B45F0D3F7134}" destId="{1DC1CCA3-D49C-4A74-BB3B-2699073728B0}" srcOrd="1" destOrd="0" presId="urn:microsoft.com/office/officeart/2008/layout/NameandTitleOrganizationalChart"/>
    <dgm:cxn modelId="{7AE00740-C8BD-44C8-823D-43C338F5FBEE}" type="presParOf" srcId="{1DC1CCA3-D49C-4A74-BB3B-2699073728B0}" destId="{423F83AE-B0F1-497E-9D8C-3193986D5A7E}" srcOrd="0" destOrd="0" presId="urn:microsoft.com/office/officeart/2008/layout/NameandTitleOrganizationalChart"/>
    <dgm:cxn modelId="{53930C04-217E-4BF2-A8E4-D22F375A703D}" type="presParOf" srcId="{423F83AE-B0F1-497E-9D8C-3193986D5A7E}" destId="{5FBEBCAF-A3C1-438A-B34D-63194DA648C6}" srcOrd="0" destOrd="0" presId="urn:microsoft.com/office/officeart/2008/layout/NameandTitleOrganizationalChart"/>
    <dgm:cxn modelId="{4F71169F-F1B1-441C-96C7-76E387EC9B18}" type="presParOf" srcId="{423F83AE-B0F1-497E-9D8C-3193986D5A7E}" destId="{1351BCE7-9047-4B7E-81B4-3DEC7B5F339B}" srcOrd="1" destOrd="0" presId="urn:microsoft.com/office/officeart/2008/layout/NameandTitleOrganizationalChart"/>
    <dgm:cxn modelId="{A536AD69-F8B5-445B-A1DD-4278C618A065}" type="presParOf" srcId="{423F83AE-B0F1-497E-9D8C-3193986D5A7E}" destId="{125944B8-427E-4158-9414-2343E12A289A}" srcOrd="2" destOrd="0" presId="urn:microsoft.com/office/officeart/2008/layout/NameandTitleOrganizationalChart"/>
    <dgm:cxn modelId="{3459B905-ECE9-44EE-93F2-A29425088931}" type="presParOf" srcId="{1DC1CCA3-D49C-4A74-BB3B-2699073728B0}" destId="{3AEFED23-460A-42A6-829E-2641D5CF267E}" srcOrd="1" destOrd="0" presId="urn:microsoft.com/office/officeart/2008/layout/NameandTitleOrganizationalChart"/>
    <dgm:cxn modelId="{6DFD4F84-B73E-4FC5-A299-F271FC5F7FA3}" type="presParOf" srcId="{3AEFED23-460A-42A6-829E-2641D5CF267E}" destId="{E66E67D4-1A81-433B-B572-F65AD41CD2B5}" srcOrd="0" destOrd="0" presId="urn:microsoft.com/office/officeart/2008/layout/NameandTitleOrganizationalChart"/>
    <dgm:cxn modelId="{6ADE6BED-18E0-4F1A-86D0-1CB92CC9F1DE}" type="presParOf" srcId="{3AEFED23-460A-42A6-829E-2641D5CF267E}" destId="{AAE37502-939D-47F8-B9AC-811EA9866C9B}" srcOrd="1" destOrd="0" presId="urn:microsoft.com/office/officeart/2008/layout/NameandTitleOrganizationalChart"/>
    <dgm:cxn modelId="{511D2CC4-CE3E-4B0E-A3A9-E5F4D301B602}" type="presParOf" srcId="{AAE37502-939D-47F8-B9AC-811EA9866C9B}" destId="{44DC6025-C441-4335-A74A-14643D4DA56F}" srcOrd="0" destOrd="0" presId="urn:microsoft.com/office/officeart/2008/layout/NameandTitleOrganizationalChart"/>
    <dgm:cxn modelId="{88FEF483-B63B-4472-9595-3FC97356D4E5}" type="presParOf" srcId="{44DC6025-C441-4335-A74A-14643D4DA56F}" destId="{E4A75524-0031-4211-8CF0-00985FC15806}" srcOrd="0" destOrd="0" presId="urn:microsoft.com/office/officeart/2008/layout/NameandTitleOrganizationalChart"/>
    <dgm:cxn modelId="{E5D939D3-DA52-4B1B-83DD-F854A57EDE7C}" type="presParOf" srcId="{44DC6025-C441-4335-A74A-14643D4DA56F}" destId="{4D8975AA-AB8E-45D1-9352-67C5DEB00576}" srcOrd="1" destOrd="0" presId="urn:microsoft.com/office/officeart/2008/layout/NameandTitleOrganizationalChart"/>
    <dgm:cxn modelId="{4E137FC6-C44E-4D84-9BD6-055132508A54}" type="presParOf" srcId="{44DC6025-C441-4335-A74A-14643D4DA56F}" destId="{8257F985-6A5E-49C1-A2ED-AC812C535474}" srcOrd="2" destOrd="0" presId="urn:microsoft.com/office/officeart/2008/layout/NameandTitleOrganizationalChart"/>
    <dgm:cxn modelId="{7B6498C4-5F19-4B0A-82F4-7FEA98B68B2C}" type="presParOf" srcId="{AAE37502-939D-47F8-B9AC-811EA9866C9B}" destId="{66993496-40B4-4729-99F3-D6ABE8BB944C}" srcOrd="1" destOrd="0" presId="urn:microsoft.com/office/officeart/2008/layout/NameandTitleOrganizationalChart"/>
    <dgm:cxn modelId="{8B0F7D47-1ACE-4244-8CA2-910C6CF41211}" type="presParOf" srcId="{66993496-40B4-4729-99F3-D6ABE8BB944C}" destId="{F741D409-CF2A-45A9-8E80-A32D030DCF23}" srcOrd="0" destOrd="0" presId="urn:microsoft.com/office/officeart/2008/layout/NameandTitleOrganizationalChart"/>
    <dgm:cxn modelId="{EE87559E-3770-407A-B408-2623ED0CAEB4}" type="presParOf" srcId="{66993496-40B4-4729-99F3-D6ABE8BB944C}" destId="{D660997B-C652-4C6A-BAFD-886AF1D4DFCE}" srcOrd="1" destOrd="0" presId="urn:microsoft.com/office/officeart/2008/layout/NameandTitleOrganizationalChart"/>
    <dgm:cxn modelId="{50C7FC2D-90C4-4700-BAED-433DC7EA9147}" type="presParOf" srcId="{D660997B-C652-4C6A-BAFD-886AF1D4DFCE}" destId="{15ECEA62-34BB-40FC-AE7E-CB6522F116E8}" srcOrd="0" destOrd="0" presId="urn:microsoft.com/office/officeart/2008/layout/NameandTitleOrganizationalChart"/>
    <dgm:cxn modelId="{A238DCA1-3737-4F08-A085-A2B963E35FD4}" type="presParOf" srcId="{15ECEA62-34BB-40FC-AE7E-CB6522F116E8}" destId="{7E770C95-E8D4-4D09-B6EE-5DD46B32032F}" srcOrd="0" destOrd="0" presId="urn:microsoft.com/office/officeart/2008/layout/NameandTitleOrganizationalChart"/>
    <dgm:cxn modelId="{6703DAD6-7383-4D68-A12B-852CBFF80796}" type="presParOf" srcId="{15ECEA62-34BB-40FC-AE7E-CB6522F116E8}" destId="{B7DB1814-4C2E-4F33-BDF1-930513F948F9}" srcOrd="1" destOrd="0" presId="urn:microsoft.com/office/officeart/2008/layout/NameandTitleOrganizationalChart"/>
    <dgm:cxn modelId="{3718F196-B3A3-4628-B207-94C6085DD21B}" type="presParOf" srcId="{15ECEA62-34BB-40FC-AE7E-CB6522F116E8}" destId="{B78FF633-3C17-4C98-8D40-8246B649CFAB}" srcOrd="2" destOrd="0" presId="urn:microsoft.com/office/officeart/2008/layout/NameandTitleOrganizationalChart"/>
    <dgm:cxn modelId="{530D18EE-B447-4376-9350-DD45D46E4685}" type="presParOf" srcId="{D660997B-C652-4C6A-BAFD-886AF1D4DFCE}" destId="{E5805362-68E7-4DB9-B77C-37B169A5168E}" srcOrd="1" destOrd="0" presId="urn:microsoft.com/office/officeart/2008/layout/NameandTitleOrganizationalChart"/>
    <dgm:cxn modelId="{1C258888-7542-49A5-A831-72DB1D4A3814}" type="presParOf" srcId="{E5805362-68E7-4DB9-B77C-37B169A5168E}" destId="{A9A72719-E095-4F7C-B332-9004F448F193}" srcOrd="0" destOrd="0" presId="urn:microsoft.com/office/officeart/2008/layout/NameandTitleOrganizationalChart"/>
    <dgm:cxn modelId="{AF3BC22C-C242-45DB-96E8-3E4FF3896B59}" type="presParOf" srcId="{E5805362-68E7-4DB9-B77C-37B169A5168E}" destId="{2E2D4E5F-83C5-4DFD-A544-FB4DBE9D6668}" srcOrd="1" destOrd="0" presId="urn:microsoft.com/office/officeart/2008/layout/NameandTitleOrganizationalChart"/>
    <dgm:cxn modelId="{51379707-CEAE-4530-92AB-86B7A84A4C63}" type="presParOf" srcId="{2E2D4E5F-83C5-4DFD-A544-FB4DBE9D6668}" destId="{94960E9D-EC2F-42F4-B9C4-89DBF09B8C22}" srcOrd="0" destOrd="0" presId="urn:microsoft.com/office/officeart/2008/layout/NameandTitleOrganizationalChart"/>
    <dgm:cxn modelId="{3A33945A-57D2-4180-BC14-160837AE7325}" type="presParOf" srcId="{94960E9D-EC2F-42F4-B9C4-89DBF09B8C22}" destId="{8B0671E2-5DDC-4140-8E12-7B7D2C7B6F06}" srcOrd="0" destOrd="0" presId="urn:microsoft.com/office/officeart/2008/layout/NameandTitleOrganizationalChart"/>
    <dgm:cxn modelId="{A58841AC-AFB7-475F-B0D3-813C3DB31E75}" type="presParOf" srcId="{94960E9D-EC2F-42F4-B9C4-89DBF09B8C22}" destId="{32530571-3B09-4C24-A17C-6E436F548B86}" srcOrd="1" destOrd="0" presId="urn:microsoft.com/office/officeart/2008/layout/NameandTitleOrganizationalChart"/>
    <dgm:cxn modelId="{8A56022B-7E5C-4EF1-A490-7FDB3E4DBFC6}" type="presParOf" srcId="{94960E9D-EC2F-42F4-B9C4-89DBF09B8C22}" destId="{0531C72E-2920-4128-A5B3-29DD3A59FC61}" srcOrd="2" destOrd="0" presId="urn:microsoft.com/office/officeart/2008/layout/NameandTitleOrganizationalChart"/>
    <dgm:cxn modelId="{841B6535-F8A5-4ABE-A2EB-B6901A089714}" type="presParOf" srcId="{2E2D4E5F-83C5-4DFD-A544-FB4DBE9D6668}" destId="{EC58613F-EB36-4184-8CCC-80B707579580}" srcOrd="1" destOrd="0" presId="urn:microsoft.com/office/officeart/2008/layout/NameandTitleOrganizationalChart"/>
    <dgm:cxn modelId="{FDA4D1FB-889B-4698-B768-8B88584ADE45}" type="presParOf" srcId="{2E2D4E5F-83C5-4DFD-A544-FB4DBE9D6668}" destId="{B41C9DEE-5E9B-4406-BC8F-8937E0606961}" srcOrd="2" destOrd="0" presId="urn:microsoft.com/office/officeart/2008/layout/NameandTitleOrganizationalChart"/>
    <dgm:cxn modelId="{301247A6-D289-4FEB-9136-F8E3B3032958}" type="presParOf" srcId="{D660997B-C652-4C6A-BAFD-886AF1D4DFCE}" destId="{4313069F-A053-4DDE-A224-811D3BA067D7}" srcOrd="2" destOrd="0" presId="urn:microsoft.com/office/officeart/2008/layout/NameandTitleOrganizationalChart"/>
    <dgm:cxn modelId="{BB8CEA73-6337-4A75-9439-F17BF10E67B6}" type="presParOf" srcId="{AAE37502-939D-47F8-B9AC-811EA9866C9B}" destId="{DBEF3501-2AED-43DD-829F-5B43811B1B3F}" srcOrd="2" destOrd="0" presId="urn:microsoft.com/office/officeart/2008/layout/NameandTitleOrganizationalChart"/>
    <dgm:cxn modelId="{58C56E8F-DDC8-4246-AACB-B5073897A85A}" type="presParOf" srcId="{1DC1CCA3-D49C-4A74-BB3B-2699073728B0}" destId="{84D40E33-7F34-4243-B6D5-8AF6C5176400}" srcOrd="2" destOrd="0" presId="urn:microsoft.com/office/officeart/2008/layout/NameandTitleOrganizationalChart"/>
    <dgm:cxn modelId="{97EF27EA-A18C-4C09-A3B0-C9C74AB437B8}" type="presParOf" srcId="{2761E265-AC39-4ED6-8343-3A03A4F7B806}" destId="{9834AE1D-0ED4-43B6-9684-1476334E5B42}" srcOrd="2" destOrd="0" presId="urn:microsoft.com/office/officeart/2008/layout/NameandTitleOrganizationalChart"/>
    <dgm:cxn modelId="{03617582-E23D-4812-A057-477245C7B47F}" type="presParOf" srcId="{2CB95481-0C85-43E1-BC4E-4DB1A75EDB52}" destId="{0F8CFA83-E4C0-42EE-AFE9-0999455D718A}" srcOrd="2" destOrd="0" presId="urn:microsoft.com/office/officeart/2008/layout/NameandTitleOrganizationalChart"/>
    <dgm:cxn modelId="{70DFE345-D5F1-4508-8E09-C771BD557B58}" type="presParOf" srcId="{116D10E6-1728-43C8-BB03-333729DFCBC3}" destId="{0E6AAD7A-9048-46E8-BD0D-77CBA304EDE8}" srcOrd="6" destOrd="0" presId="urn:microsoft.com/office/officeart/2008/layout/NameandTitleOrganizationalChart"/>
    <dgm:cxn modelId="{912F7696-E7E8-493A-8E8A-E09BD12678EC}" type="presParOf" srcId="{116D10E6-1728-43C8-BB03-333729DFCBC3}" destId="{AB7D9F0F-78AE-4A44-82CA-76E63386346A}" srcOrd="7" destOrd="0" presId="urn:microsoft.com/office/officeart/2008/layout/NameandTitleOrganizationalChart"/>
    <dgm:cxn modelId="{85452C21-5F1D-4854-82A0-F97DE4D4865B}" type="presParOf" srcId="{AB7D9F0F-78AE-4A44-82CA-76E63386346A}" destId="{67F427FD-E018-44AA-9CF7-984105C74E0C}" srcOrd="0" destOrd="0" presId="urn:microsoft.com/office/officeart/2008/layout/NameandTitleOrganizationalChart"/>
    <dgm:cxn modelId="{A33CCEC4-6113-4793-9B3F-AD5E551FB3FD}" type="presParOf" srcId="{67F427FD-E018-44AA-9CF7-984105C74E0C}" destId="{E7272EB2-1344-4356-8814-F3CB3D4AA56A}" srcOrd="0" destOrd="0" presId="urn:microsoft.com/office/officeart/2008/layout/NameandTitleOrganizationalChart"/>
    <dgm:cxn modelId="{A69EEF7F-B2CB-49DA-807D-9874F8F421DF}" type="presParOf" srcId="{67F427FD-E018-44AA-9CF7-984105C74E0C}" destId="{3D290E35-0616-4AD1-A2FF-60690288E40C}" srcOrd="1" destOrd="0" presId="urn:microsoft.com/office/officeart/2008/layout/NameandTitleOrganizationalChart"/>
    <dgm:cxn modelId="{65A9C793-DEBE-4C5E-B859-BD228A3F8DE3}" type="presParOf" srcId="{67F427FD-E018-44AA-9CF7-984105C74E0C}" destId="{47A51763-C540-455D-9901-648D963996AC}" srcOrd="2" destOrd="0" presId="urn:microsoft.com/office/officeart/2008/layout/NameandTitleOrganizationalChart"/>
    <dgm:cxn modelId="{7BB046C2-7EFB-4964-8EA4-F6F89088A084}" type="presParOf" srcId="{AB7D9F0F-78AE-4A44-82CA-76E63386346A}" destId="{00CAF9BE-A876-4A38-88BC-37A2F4DC51DD}" srcOrd="1" destOrd="0" presId="urn:microsoft.com/office/officeart/2008/layout/NameandTitleOrganizationalChart"/>
    <dgm:cxn modelId="{C2012AF5-B36F-4172-AC6C-A623907283FA}" type="presParOf" srcId="{00CAF9BE-A876-4A38-88BC-37A2F4DC51DD}" destId="{EFB8FF8A-BEDB-41AA-ABC7-711099E54FD0}" srcOrd="0" destOrd="0" presId="urn:microsoft.com/office/officeart/2008/layout/NameandTitleOrganizationalChart"/>
    <dgm:cxn modelId="{78DE19B8-ED90-433D-9433-E79686649507}" type="presParOf" srcId="{00CAF9BE-A876-4A38-88BC-37A2F4DC51DD}" destId="{6C8B43F6-0D59-4817-8FAB-11B176FEC94A}" srcOrd="1" destOrd="0" presId="urn:microsoft.com/office/officeart/2008/layout/NameandTitleOrganizationalChart"/>
    <dgm:cxn modelId="{43BA60BA-2B2C-4932-A4D6-D8FA864018E3}" type="presParOf" srcId="{6C8B43F6-0D59-4817-8FAB-11B176FEC94A}" destId="{A003D072-4E44-4B2F-BCC9-8ABC972EFDDD}" srcOrd="0" destOrd="0" presId="urn:microsoft.com/office/officeart/2008/layout/NameandTitleOrganizationalChart"/>
    <dgm:cxn modelId="{CCFA3AA0-00CE-4BE0-B307-2236020CCDD5}" type="presParOf" srcId="{A003D072-4E44-4B2F-BCC9-8ABC972EFDDD}" destId="{26A2B688-E07D-44AC-8AE4-9EDE3040FC38}" srcOrd="0" destOrd="0" presId="urn:microsoft.com/office/officeart/2008/layout/NameandTitleOrganizationalChart"/>
    <dgm:cxn modelId="{98A10563-4232-43B4-AC7A-D6A2F9D14593}" type="presParOf" srcId="{A003D072-4E44-4B2F-BCC9-8ABC972EFDDD}" destId="{990263CB-FA47-459E-985C-E1F2A03042D9}" srcOrd="1" destOrd="0" presId="urn:microsoft.com/office/officeart/2008/layout/NameandTitleOrganizationalChart"/>
    <dgm:cxn modelId="{C5BD0A65-4F0A-46C1-A417-176C322B4F85}" type="presParOf" srcId="{A003D072-4E44-4B2F-BCC9-8ABC972EFDDD}" destId="{F0E43722-5482-4FB1-8F6F-3ED202E4F23A}" srcOrd="2" destOrd="0" presId="urn:microsoft.com/office/officeart/2008/layout/NameandTitleOrganizationalChart"/>
    <dgm:cxn modelId="{883C772A-E442-4A37-A542-F3D0254F9831}" type="presParOf" srcId="{6C8B43F6-0D59-4817-8FAB-11B176FEC94A}" destId="{64CBE352-711D-4B08-A2C9-CFE5E1FFA93F}" srcOrd="1" destOrd="0" presId="urn:microsoft.com/office/officeart/2008/layout/NameandTitleOrganizationalChart"/>
    <dgm:cxn modelId="{0C324D08-F7F9-409E-B58F-33378C8EC17C}" type="presParOf" srcId="{64CBE352-711D-4B08-A2C9-CFE5E1FFA93F}" destId="{325DD03D-20D3-4A4B-A5A9-B565D3F0315F}" srcOrd="0" destOrd="0" presId="urn:microsoft.com/office/officeart/2008/layout/NameandTitleOrganizationalChart"/>
    <dgm:cxn modelId="{21C19508-4933-4E9D-8EF9-0D4189012F4C}" type="presParOf" srcId="{64CBE352-711D-4B08-A2C9-CFE5E1FFA93F}" destId="{11D33F8B-21D2-4E8B-89ED-32AAF34FBF29}" srcOrd="1" destOrd="0" presId="urn:microsoft.com/office/officeart/2008/layout/NameandTitleOrganizationalChart"/>
    <dgm:cxn modelId="{EFBA5F03-85E9-4E63-B3FE-39A6E4CF2EBA}" type="presParOf" srcId="{11D33F8B-21D2-4E8B-89ED-32AAF34FBF29}" destId="{9A30CE8D-9716-4215-81A8-CF250961C327}" srcOrd="0" destOrd="0" presId="urn:microsoft.com/office/officeart/2008/layout/NameandTitleOrganizationalChart"/>
    <dgm:cxn modelId="{9602A866-6D94-4613-9A59-60B16F41C7B1}" type="presParOf" srcId="{9A30CE8D-9716-4215-81A8-CF250961C327}" destId="{E42CE7FC-7427-4C02-94B4-CEF7E19C7CE3}" srcOrd="0" destOrd="0" presId="urn:microsoft.com/office/officeart/2008/layout/NameandTitleOrganizationalChart"/>
    <dgm:cxn modelId="{5D54C451-DC78-4F30-A756-531D58487438}" type="presParOf" srcId="{9A30CE8D-9716-4215-81A8-CF250961C327}" destId="{591DB57B-4E2A-42E1-AE58-534CA29CF78B}" srcOrd="1" destOrd="0" presId="urn:microsoft.com/office/officeart/2008/layout/NameandTitleOrganizationalChart"/>
    <dgm:cxn modelId="{25D96260-272C-4CBA-9335-21C1986D427C}" type="presParOf" srcId="{9A30CE8D-9716-4215-81A8-CF250961C327}" destId="{E71ED8D2-076A-4994-9292-197E403A6B71}" srcOrd="2" destOrd="0" presId="urn:microsoft.com/office/officeart/2008/layout/NameandTitleOrganizationalChart"/>
    <dgm:cxn modelId="{5CE66063-A83D-4C79-8C83-E0D323A16DE7}" type="presParOf" srcId="{11D33F8B-21D2-4E8B-89ED-32AAF34FBF29}" destId="{187FE947-5767-4C30-A06A-A80FBF2B6AEE}" srcOrd="1" destOrd="0" presId="urn:microsoft.com/office/officeart/2008/layout/NameandTitleOrganizationalChart"/>
    <dgm:cxn modelId="{20F8ACE8-083A-4294-B714-0F456A0155C8}" type="presParOf" srcId="{187FE947-5767-4C30-A06A-A80FBF2B6AEE}" destId="{250C2876-EC7E-4429-B002-3E4485F628B5}" srcOrd="0" destOrd="0" presId="urn:microsoft.com/office/officeart/2008/layout/NameandTitleOrganizationalChart"/>
    <dgm:cxn modelId="{75BB004D-FB16-4F54-B5E5-CCC1F1911A1A}" type="presParOf" srcId="{187FE947-5767-4C30-A06A-A80FBF2B6AEE}" destId="{0D4DB5FA-0BD9-4617-A6AB-0728B81E4CC4}" srcOrd="1" destOrd="0" presId="urn:microsoft.com/office/officeart/2008/layout/NameandTitleOrganizationalChart"/>
    <dgm:cxn modelId="{05B9C979-74AD-46C2-925A-30521B7D9003}" type="presParOf" srcId="{0D4DB5FA-0BD9-4617-A6AB-0728B81E4CC4}" destId="{1DDF2A9D-4CAD-4FF8-8070-6636469C2DAB}" srcOrd="0" destOrd="0" presId="urn:microsoft.com/office/officeart/2008/layout/NameandTitleOrganizationalChart"/>
    <dgm:cxn modelId="{633C67D5-F79F-49A4-9207-DB53D864EE10}" type="presParOf" srcId="{1DDF2A9D-4CAD-4FF8-8070-6636469C2DAB}" destId="{6C7942AF-7FD2-4535-9DF3-1E8DB0E66266}" srcOrd="0" destOrd="0" presId="urn:microsoft.com/office/officeart/2008/layout/NameandTitleOrganizationalChart"/>
    <dgm:cxn modelId="{BE3B6554-ADBD-49EF-BD27-1C3B37CEC7C6}" type="presParOf" srcId="{1DDF2A9D-4CAD-4FF8-8070-6636469C2DAB}" destId="{F5100131-4DE2-4E1F-97B9-5802FB386BF8}" srcOrd="1" destOrd="0" presId="urn:microsoft.com/office/officeart/2008/layout/NameandTitleOrganizationalChart"/>
    <dgm:cxn modelId="{B8386328-1A9A-4575-A87A-03F40505BFE5}" type="presParOf" srcId="{1DDF2A9D-4CAD-4FF8-8070-6636469C2DAB}" destId="{F3EF894F-6426-4C46-9BD1-97F32006DA1F}" srcOrd="2" destOrd="0" presId="urn:microsoft.com/office/officeart/2008/layout/NameandTitleOrganizationalChart"/>
    <dgm:cxn modelId="{0BE247DB-C8FF-41FE-AFF0-EB63BBC2834B}" type="presParOf" srcId="{0D4DB5FA-0BD9-4617-A6AB-0728B81E4CC4}" destId="{757A5860-1811-415F-ABA6-182C36EDE426}" srcOrd="1" destOrd="0" presId="urn:microsoft.com/office/officeart/2008/layout/NameandTitleOrganizationalChart"/>
    <dgm:cxn modelId="{05D6C095-DB87-4F3E-A486-4FCF3CE38474}" type="presParOf" srcId="{757A5860-1811-415F-ABA6-182C36EDE426}" destId="{1DDBDC15-6C35-4F2C-928A-A4846092B941}" srcOrd="0" destOrd="0" presId="urn:microsoft.com/office/officeart/2008/layout/NameandTitleOrganizationalChart"/>
    <dgm:cxn modelId="{A413FDE9-B8A1-4061-B473-212BF539A1ED}" type="presParOf" srcId="{757A5860-1811-415F-ABA6-182C36EDE426}" destId="{6CFA71A6-A393-4E07-AC47-0B412E114B69}" srcOrd="1" destOrd="0" presId="urn:microsoft.com/office/officeart/2008/layout/NameandTitleOrganizationalChart"/>
    <dgm:cxn modelId="{83B18EA3-7374-4349-B859-09107F75AEFD}" type="presParOf" srcId="{6CFA71A6-A393-4E07-AC47-0B412E114B69}" destId="{A988C26E-0539-4D63-AB11-2D009A741940}" srcOrd="0" destOrd="0" presId="urn:microsoft.com/office/officeart/2008/layout/NameandTitleOrganizationalChart"/>
    <dgm:cxn modelId="{BD504394-4526-4B7C-A07A-8E9CF0970704}" type="presParOf" srcId="{A988C26E-0539-4D63-AB11-2D009A741940}" destId="{6961AB8F-B150-4961-921F-F2B7AE00CD3D}" srcOrd="0" destOrd="0" presId="urn:microsoft.com/office/officeart/2008/layout/NameandTitleOrganizationalChart"/>
    <dgm:cxn modelId="{AD21AC8C-AFB8-4FB9-9493-6330FB7E4087}" type="presParOf" srcId="{A988C26E-0539-4D63-AB11-2D009A741940}" destId="{3FECDAD3-4901-44F9-884D-5E258044CBED}" srcOrd="1" destOrd="0" presId="urn:microsoft.com/office/officeart/2008/layout/NameandTitleOrganizationalChart"/>
    <dgm:cxn modelId="{EB9B1A17-50B4-424C-A4D9-63204DDE3828}" type="presParOf" srcId="{A988C26E-0539-4D63-AB11-2D009A741940}" destId="{DC1BF184-DD61-421D-900F-0A4026A37B94}" srcOrd="2" destOrd="0" presId="urn:microsoft.com/office/officeart/2008/layout/NameandTitleOrganizationalChart"/>
    <dgm:cxn modelId="{EC0C9A35-78F0-4698-B04A-C8C6919A0437}" type="presParOf" srcId="{6CFA71A6-A393-4E07-AC47-0B412E114B69}" destId="{B51A201C-5CFE-4ED5-9E19-CEE07B5511EB}" srcOrd="1" destOrd="0" presId="urn:microsoft.com/office/officeart/2008/layout/NameandTitleOrganizationalChart"/>
    <dgm:cxn modelId="{50F7907B-504E-4783-806E-EFC6CF8B0AA9}" type="presParOf" srcId="{6CFA71A6-A393-4E07-AC47-0B412E114B69}" destId="{BDCF2470-C68B-4207-9849-C2DCC66A06D6}" srcOrd="2" destOrd="0" presId="urn:microsoft.com/office/officeart/2008/layout/NameandTitleOrganizationalChart"/>
    <dgm:cxn modelId="{455788CF-B604-4D33-A13C-345C867A86CB}" type="presParOf" srcId="{0D4DB5FA-0BD9-4617-A6AB-0728B81E4CC4}" destId="{17E1A9A8-BAE1-4A4B-B451-7C0DCAC90A07}" srcOrd="2" destOrd="0" presId="urn:microsoft.com/office/officeart/2008/layout/NameandTitleOrganizationalChart"/>
    <dgm:cxn modelId="{854AA0E1-91B6-476E-B7B8-2536940C1BC6}" type="presParOf" srcId="{11D33F8B-21D2-4E8B-89ED-32AAF34FBF29}" destId="{849A2B8B-564E-4542-AD6C-FAA4ED7DF1A2}" srcOrd="2" destOrd="0" presId="urn:microsoft.com/office/officeart/2008/layout/NameandTitleOrganizationalChart"/>
    <dgm:cxn modelId="{B99E855A-0802-4B3E-BC39-6F0E99F3617F}" type="presParOf" srcId="{6C8B43F6-0D59-4817-8FAB-11B176FEC94A}" destId="{DC4560F8-E69C-4E83-8108-A7400F54E704}" srcOrd="2" destOrd="0" presId="urn:microsoft.com/office/officeart/2008/layout/NameandTitleOrganizationalChart"/>
    <dgm:cxn modelId="{8B310A5E-9CD2-4160-B0DE-6E28D1A1D31C}" type="presParOf" srcId="{AB7D9F0F-78AE-4A44-82CA-76E63386346A}" destId="{79FE4AA9-D160-4AE5-BEC4-51DBE209CF5E}" srcOrd="2" destOrd="0" presId="urn:microsoft.com/office/officeart/2008/layout/NameandTitleOrganizationalChart"/>
    <dgm:cxn modelId="{5FBAD849-C934-4766-AF40-2A92720F4362}" type="presParOf" srcId="{116D10E6-1728-43C8-BB03-333729DFCBC3}" destId="{2AF777BE-EA07-4BFA-A063-6376F6AC7DCE}" srcOrd="8" destOrd="0" presId="urn:microsoft.com/office/officeart/2008/layout/NameandTitleOrganizationalChart"/>
    <dgm:cxn modelId="{CEF96A30-169F-45FE-B550-6B75692472E4}" type="presParOf" srcId="{116D10E6-1728-43C8-BB03-333729DFCBC3}" destId="{4CF9F315-6385-4D48-8DBC-88BAF78CE9CE}" srcOrd="9" destOrd="0" presId="urn:microsoft.com/office/officeart/2008/layout/NameandTitleOrganizationalChart"/>
    <dgm:cxn modelId="{AC7E6360-AC73-4456-A999-175114A93117}" type="presParOf" srcId="{4CF9F315-6385-4D48-8DBC-88BAF78CE9CE}" destId="{8F4F54E3-90E4-45D8-8ED8-FDD640DCAA21}" srcOrd="0" destOrd="0" presId="urn:microsoft.com/office/officeart/2008/layout/NameandTitleOrganizationalChart"/>
    <dgm:cxn modelId="{2A5340A1-1C80-4535-85DF-B16AB2757269}" type="presParOf" srcId="{8F4F54E3-90E4-45D8-8ED8-FDD640DCAA21}" destId="{295EEBB3-F015-4F33-98FA-C7F7F3D30EF1}" srcOrd="0" destOrd="0" presId="urn:microsoft.com/office/officeart/2008/layout/NameandTitleOrganizationalChart"/>
    <dgm:cxn modelId="{C54B7F09-F21F-4F69-AC25-0182118011F3}" type="presParOf" srcId="{8F4F54E3-90E4-45D8-8ED8-FDD640DCAA21}" destId="{8CA13BA0-4EAA-4F6B-8B0E-38A3A96EEF3D}" srcOrd="1" destOrd="0" presId="urn:microsoft.com/office/officeart/2008/layout/NameandTitleOrganizationalChart"/>
    <dgm:cxn modelId="{06ADCC91-7B52-4FAA-9F8F-98E4200A9C8D}" type="presParOf" srcId="{8F4F54E3-90E4-45D8-8ED8-FDD640DCAA21}" destId="{1FAD519D-D965-46DF-B98D-58D33D267EE3}" srcOrd="2" destOrd="0" presId="urn:microsoft.com/office/officeart/2008/layout/NameandTitleOrganizationalChart"/>
    <dgm:cxn modelId="{8B91C634-CFDB-49A1-8EB6-AA7E09F27925}" type="presParOf" srcId="{4CF9F315-6385-4D48-8DBC-88BAF78CE9CE}" destId="{7ACE28FF-5A3D-4166-9871-EF215880AE9A}" srcOrd="1" destOrd="0" presId="urn:microsoft.com/office/officeart/2008/layout/NameandTitleOrganizationalChart"/>
    <dgm:cxn modelId="{F964086A-9A3C-4F7D-9CAF-7B8467D14960}" type="presParOf" srcId="{4CF9F315-6385-4D48-8DBC-88BAF78CE9CE}" destId="{A38A1C9B-EBD0-48F3-AEA6-56A1A2B8C5D7}" srcOrd="2" destOrd="0" presId="urn:microsoft.com/office/officeart/2008/layout/NameandTitleOrganizationalChart"/>
    <dgm:cxn modelId="{8AC28FD0-834C-4035-A7C4-643C9AD2835E}" type="presParOf" srcId="{A57AF19B-9BB2-4128-B9B3-A3A21B1F8BB2}" destId="{DADA9F5B-672F-4789-9F7D-881BD2BDB801}" srcOrd="2" destOrd="0" presId="urn:microsoft.com/office/officeart/2008/layout/NameandTitleOrganizationalChart"/>
    <dgm:cxn modelId="{6E3B3B1A-A271-4BD2-80EB-EEC249EB40D2}" type="presParOf" srcId="{DADA9F5B-672F-4789-9F7D-881BD2BDB801}" destId="{25938A30-4DFE-408B-955A-0713AB45250B}" srcOrd="0" destOrd="0" presId="urn:microsoft.com/office/officeart/2008/layout/NameandTitleOrganizationalChart"/>
    <dgm:cxn modelId="{23351501-1CA6-4070-AFE1-8F04281545FE}" type="presParOf" srcId="{DADA9F5B-672F-4789-9F7D-881BD2BDB801}" destId="{26C8C548-4578-4E47-8184-9B729A6A270A}" srcOrd="1" destOrd="0" presId="urn:microsoft.com/office/officeart/2008/layout/NameandTitleOrganizationalChart"/>
    <dgm:cxn modelId="{2AC9D0EB-E741-4006-A9DB-635BABBDF4F7}" type="presParOf" srcId="{26C8C548-4578-4E47-8184-9B729A6A270A}" destId="{29462CFA-27A9-4108-8B22-41654AC2D197}" srcOrd="0" destOrd="0" presId="urn:microsoft.com/office/officeart/2008/layout/NameandTitleOrganizationalChart"/>
    <dgm:cxn modelId="{CA91A545-5985-47E4-A6D4-574C7AA57054}" type="presParOf" srcId="{29462CFA-27A9-4108-8B22-41654AC2D197}" destId="{81DA658B-804D-4BB4-B821-A591F72BEC87}" srcOrd="0" destOrd="0" presId="urn:microsoft.com/office/officeart/2008/layout/NameandTitleOrganizationalChart"/>
    <dgm:cxn modelId="{43FD2262-7000-46DE-A861-34A5DE027F3C}" type="presParOf" srcId="{29462CFA-27A9-4108-8B22-41654AC2D197}" destId="{8F5B62C7-3DE5-4C22-BBA4-5548722A167C}" srcOrd="1" destOrd="0" presId="urn:microsoft.com/office/officeart/2008/layout/NameandTitleOrganizationalChart"/>
    <dgm:cxn modelId="{ED3CD7C8-569A-461B-913F-D8F1B830BEFE}" type="presParOf" srcId="{29462CFA-27A9-4108-8B22-41654AC2D197}" destId="{CFC0FE35-93D9-4946-A1E3-B5ABD9E5285C}" srcOrd="2" destOrd="0" presId="urn:microsoft.com/office/officeart/2008/layout/NameandTitleOrganizationalChart"/>
    <dgm:cxn modelId="{7FB92A45-F8D2-4F15-813A-2B725773E89F}" type="presParOf" srcId="{26C8C548-4578-4E47-8184-9B729A6A270A}" destId="{8BE15F87-E248-4830-B1D4-7ACA082C6597}" srcOrd="1" destOrd="0" presId="urn:microsoft.com/office/officeart/2008/layout/NameandTitleOrganizationalChart"/>
    <dgm:cxn modelId="{AA02682A-CA2F-4D26-B9C0-19CCDA0823A3}" type="presParOf" srcId="{26C8C548-4578-4E47-8184-9B729A6A270A}" destId="{655CC5DC-E8F6-46E1-B3FB-9D34927A24D2}" srcOrd="2" destOrd="0" presId="urn:microsoft.com/office/officeart/2008/layout/NameandTitleOrganizationalChart"/>
    <dgm:cxn modelId="{6563834D-1F80-4F52-816A-072F4CC3F67A}" type="presParOf" srcId="{DADA9F5B-672F-4789-9F7D-881BD2BDB801}" destId="{9BA6D677-8D54-4106-9D8B-BFF7C0FB4E80}" srcOrd="2" destOrd="0" presId="urn:microsoft.com/office/officeart/2008/layout/NameandTitleOrganizationalChart"/>
    <dgm:cxn modelId="{21F3C1E4-2F43-4300-8389-87C555CFBB8E}" type="presParOf" srcId="{DADA9F5B-672F-4789-9F7D-881BD2BDB801}" destId="{39B5FC75-9519-412E-A8EA-5C1B2743B913}" srcOrd="3" destOrd="0" presId="urn:microsoft.com/office/officeart/2008/layout/NameandTitleOrganizationalChart"/>
    <dgm:cxn modelId="{F594977D-36EF-4B81-928E-C69C6E8CFF02}" type="presParOf" srcId="{39B5FC75-9519-412E-A8EA-5C1B2743B913}" destId="{282F5B48-FD02-4032-A5CD-15041AB233AD}" srcOrd="0" destOrd="0" presId="urn:microsoft.com/office/officeart/2008/layout/NameandTitleOrganizationalChart"/>
    <dgm:cxn modelId="{7DE04632-840A-4D62-B0CE-9C4E98E85283}" type="presParOf" srcId="{282F5B48-FD02-4032-A5CD-15041AB233AD}" destId="{17441AD7-3624-499C-B73B-2AB60F03C1E9}" srcOrd="0" destOrd="0" presId="urn:microsoft.com/office/officeart/2008/layout/NameandTitleOrganizationalChart"/>
    <dgm:cxn modelId="{4988E8FA-C025-467B-B114-8430974C8B80}" type="presParOf" srcId="{282F5B48-FD02-4032-A5CD-15041AB233AD}" destId="{6482E707-55BD-401D-B83E-F080CC376201}" srcOrd="1" destOrd="0" presId="urn:microsoft.com/office/officeart/2008/layout/NameandTitleOrganizationalChart"/>
    <dgm:cxn modelId="{2E15A1AF-F4E3-4D35-9E71-E8D4123FAFF6}" type="presParOf" srcId="{282F5B48-FD02-4032-A5CD-15041AB233AD}" destId="{CBBB6206-C5D9-4F86-A65B-2E725A5F021C}" srcOrd="2" destOrd="0" presId="urn:microsoft.com/office/officeart/2008/layout/NameandTitleOrganizationalChart"/>
    <dgm:cxn modelId="{4E3AC55F-EF6F-4A9D-B9BB-BCA44D4349E0}" type="presParOf" srcId="{39B5FC75-9519-412E-A8EA-5C1B2743B913}" destId="{68BA106A-BF81-4284-BD76-C26CC261F492}" srcOrd="1" destOrd="0" presId="urn:microsoft.com/office/officeart/2008/layout/NameandTitleOrganizationalChart"/>
    <dgm:cxn modelId="{6B68791F-595B-4CAB-848B-A7966116104A}" type="presParOf" srcId="{39B5FC75-9519-412E-A8EA-5C1B2743B913}" destId="{259544CF-9084-4F64-802A-C7D35F6233C7}" srcOrd="2" destOrd="0" presId="urn:microsoft.com/office/officeart/2008/layout/NameandTitleOrganizationalChart"/>
    <dgm:cxn modelId="{168E682E-3497-4CEE-BA8F-6F9D9BA26300}" type="presParOf" srcId="{D4FD5C45-A309-4697-8ACE-A28E5F91073E}" destId="{55E6162E-D699-46A2-8531-9BB1B43B1305}"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E3FA3E-FC55-4C8F-B7F7-83400BB69512}"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2734B1A3-5B87-4B4A-ABDD-60A03048A233}">
      <dgm:prSet phldrT="[Text]" custT="1"/>
      <dgm:spPr>
        <a:xfrm>
          <a:off x="3884990" y="2184"/>
          <a:ext cx="521745" cy="270136"/>
        </a:xfrm>
      </dgm:spPr>
      <dgm:t>
        <a:bodyPr/>
        <a:lstStyle/>
        <a:p>
          <a:r>
            <a:rPr lang="en-US" sz="600" dirty="0" smtClean="0">
              <a:solidFill>
                <a:schemeClr val="tx1"/>
              </a:solidFill>
            </a:rPr>
            <a:t> </a:t>
          </a:r>
          <a:r>
            <a:rPr lang="en-GB" sz="600" dirty="0" smtClean="0">
              <a:solidFill>
                <a:schemeClr val="tx1"/>
              </a:solidFill>
            </a:rPr>
            <a:t>Technology    Services </a:t>
          </a:r>
        </a:p>
      </dgm:t>
    </dgm:pt>
    <dgm:pt modelId="{D345ABA0-BC43-4FE8-96A3-ECAF9B8ADF77}" type="parTrans" cxnId="{091D518B-CC39-43DC-B18E-0D8396DE9F6B}">
      <dgm:prSet/>
      <dgm:spPr/>
      <dgm:t>
        <a:bodyPr/>
        <a:lstStyle/>
        <a:p>
          <a:endParaRPr lang="en-US" sz="600">
            <a:solidFill>
              <a:schemeClr val="tx1"/>
            </a:solidFill>
          </a:endParaRPr>
        </a:p>
      </dgm:t>
    </dgm:pt>
    <dgm:pt modelId="{8591C0F1-652A-4AAC-ACCF-DA94A85E170E}" type="sibTrans" cxnId="{091D518B-CC39-43DC-B18E-0D8396DE9F6B}">
      <dgm:prSet custT="1"/>
      <dgm:spPr>
        <a:xfrm>
          <a:off x="3989339" y="212290"/>
          <a:ext cx="469570" cy="90045"/>
        </a:xfrm>
      </dgm:spPr>
      <dgm:t>
        <a:bodyPr/>
        <a:lstStyle/>
        <a:p>
          <a:r>
            <a:rPr lang="en-US" sz="600" dirty="0" smtClean="0">
              <a:solidFill>
                <a:schemeClr val="tx1"/>
              </a:solidFill>
            </a:rPr>
            <a:t>Eddie O’Hara</a:t>
          </a:r>
          <a:endParaRPr lang="en-US" sz="600" dirty="0">
            <a:solidFill>
              <a:schemeClr val="tx1"/>
            </a:solidFill>
          </a:endParaRPr>
        </a:p>
      </dgm:t>
    </dgm:pt>
    <dgm:pt modelId="{6B73698A-8442-4CDF-A52D-342A5BB03DFC}">
      <dgm:prSet phldrT="[Text]" custT="1"/>
      <dgm:spPr>
        <a:xfrm>
          <a:off x="2485023" y="854615"/>
          <a:ext cx="521745" cy="270136"/>
        </a:xfrm>
      </dgm:spPr>
      <dgm:t>
        <a:bodyPr/>
        <a:lstStyle/>
        <a:p>
          <a:r>
            <a:rPr lang="en-GB" sz="600" dirty="0" smtClean="0">
              <a:solidFill>
                <a:schemeClr val="tx1"/>
              </a:solidFill>
            </a:rPr>
            <a:t>Mobility</a:t>
          </a:r>
        </a:p>
        <a:p>
          <a:r>
            <a:rPr lang="en-GB" sz="600" dirty="0" smtClean="0">
              <a:solidFill>
                <a:schemeClr val="tx1"/>
              </a:solidFill>
            </a:rPr>
            <a:t>Services </a:t>
          </a:r>
          <a:endParaRPr lang="en-US" sz="600" dirty="0" smtClean="0">
            <a:solidFill>
              <a:schemeClr val="tx1"/>
            </a:solidFill>
          </a:endParaRPr>
        </a:p>
      </dgm:t>
    </dgm:pt>
    <dgm:pt modelId="{8B1A097E-2E99-4647-A66C-42FAA7B44296}" type="parTrans" cxnId="{CAFAC652-D9F5-4911-BF1E-AA79FC1277DF}">
      <dgm:prSet/>
      <dgm:spPr>
        <a:xfrm>
          <a:off x="2745895" y="272321"/>
          <a:ext cx="1399966" cy="582294"/>
        </a:xfrm>
      </dgm:spPr>
      <dgm:t>
        <a:bodyPr/>
        <a:lstStyle/>
        <a:p>
          <a:endParaRPr lang="en-US" sz="600">
            <a:solidFill>
              <a:schemeClr val="tx1"/>
            </a:solidFill>
          </a:endParaRPr>
        </a:p>
      </dgm:t>
    </dgm:pt>
    <dgm:pt modelId="{A9D8B9F3-8B43-4F0D-8E72-C0904BBEE803}" type="sibTrans" cxnId="{CAFAC652-D9F5-4911-BF1E-AA79FC1277DF}">
      <dgm:prSet custT="1"/>
      <dgm:spPr>
        <a:xfrm>
          <a:off x="2589372" y="1064721"/>
          <a:ext cx="469570" cy="90045"/>
        </a:xfrm>
      </dgm:spPr>
      <dgm:t>
        <a:bodyPr/>
        <a:lstStyle/>
        <a:p>
          <a:r>
            <a:rPr lang="en-US" sz="600" dirty="0" smtClean="0">
              <a:solidFill>
                <a:schemeClr val="tx1"/>
              </a:solidFill>
            </a:rPr>
            <a:t>Proposed New Role</a:t>
          </a:r>
          <a:endParaRPr lang="en-US" sz="600" dirty="0">
            <a:solidFill>
              <a:schemeClr val="tx1"/>
            </a:solidFill>
          </a:endParaRPr>
        </a:p>
      </dgm:t>
    </dgm:pt>
    <dgm:pt modelId="{71BF6A1A-2827-4C65-9A10-430C00589D76}">
      <dgm:prSet phldrT="[Text]" custT="1"/>
      <dgm:spPr>
        <a:xfrm>
          <a:off x="2485023" y="1280830"/>
          <a:ext cx="521745" cy="270136"/>
        </a:xfrm>
      </dgm:spPr>
      <dgm:t>
        <a:bodyPr/>
        <a:lstStyle/>
        <a:p>
          <a:r>
            <a:rPr lang="en-US" sz="600" dirty="0" smtClean="0">
              <a:solidFill>
                <a:schemeClr val="tx1"/>
              </a:solidFill>
            </a:rPr>
            <a:t>Infrastructure</a:t>
          </a:r>
        </a:p>
        <a:p>
          <a:r>
            <a:rPr lang="en-US" sz="600" dirty="0" smtClean="0">
              <a:solidFill>
                <a:schemeClr val="tx1"/>
              </a:solidFill>
            </a:rPr>
            <a:t>Design Lead</a:t>
          </a:r>
        </a:p>
      </dgm:t>
    </dgm:pt>
    <dgm:pt modelId="{B39AF072-B503-4B6E-9100-18BBE7D1A582}" type="parTrans" cxnId="{2276F58B-7E70-4BC7-A0FB-09C56A2986B2}">
      <dgm:prSet/>
      <dgm:spPr>
        <a:xfrm>
          <a:off x="2700175" y="1124752"/>
          <a:ext cx="91440" cy="156078"/>
        </a:xfrm>
      </dgm:spPr>
      <dgm:t>
        <a:bodyPr/>
        <a:lstStyle/>
        <a:p>
          <a:endParaRPr lang="en-US" sz="600">
            <a:solidFill>
              <a:schemeClr val="tx1"/>
            </a:solidFill>
          </a:endParaRPr>
        </a:p>
      </dgm:t>
    </dgm:pt>
    <dgm:pt modelId="{547DB697-8718-42FA-98CC-5BF2B6AF1399}" type="sibTrans" cxnId="{2276F58B-7E70-4BC7-A0FB-09C56A2986B2}">
      <dgm:prSet custT="1"/>
      <dgm:spPr>
        <a:xfrm>
          <a:off x="2589372" y="1490937"/>
          <a:ext cx="469570" cy="90045"/>
        </a:xfrm>
      </dgm:spPr>
      <dgm:t>
        <a:bodyPr/>
        <a:lstStyle/>
        <a:p>
          <a:r>
            <a:rPr lang="en-US" sz="600" dirty="0" smtClean="0">
              <a:solidFill>
                <a:schemeClr val="tx1"/>
              </a:solidFill>
            </a:rPr>
            <a:t>Proposed New Role</a:t>
          </a:r>
          <a:endParaRPr lang="en-US" sz="600" dirty="0">
            <a:solidFill>
              <a:schemeClr val="tx1"/>
            </a:solidFill>
          </a:endParaRPr>
        </a:p>
      </dgm:t>
    </dgm:pt>
    <dgm:pt modelId="{61E1B2DC-2A87-4A47-A35E-EEED1BD593EF}">
      <dgm:prSet phldrT="[Text]" custT="1"/>
      <dgm:spPr>
        <a:xfrm>
          <a:off x="3884990" y="854615"/>
          <a:ext cx="521745" cy="270136"/>
        </a:xfrm>
      </dgm:spPr>
      <dgm:t>
        <a:bodyPr/>
        <a:lstStyle/>
        <a:p>
          <a:r>
            <a:rPr lang="en-US" sz="600" dirty="0" smtClean="0">
              <a:solidFill>
                <a:schemeClr val="tx1"/>
              </a:solidFill>
            </a:rPr>
            <a:t>Service </a:t>
          </a:r>
        </a:p>
        <a:p>
          <a:r>
            <a:rPr lang="en-US" sz="600" dirty="0" smtClean="0">
              <a:solidFill>
                <a:schemeClr val="tx1"/>
              </a:solidFill>
            </a:rPr>
            <a:t> Management</a:t>
          </a:r>
        </a:p>
      </dgm:t>
    </dgm:pt>
    <dgm:pt modelId="{33FCCE19-9D35-46F1-B685-DACD2BCECBCF}" type="parTrans" cxnId="{767EAAAE-40BA-451F-AD6E-0F5DE5F4CAE6}">
      <dgm:prSet/>
      <dgm:spPr>
        <a:xfrm>
          <a:off x="4100142" y="272321"/>
          <a:ext cx="91440" cy="582294"/>
        </a:xfrm>
      </dgm:spPr>
      <dgm:t>
        <a:bodyPr/>
        <a:lstStyle/>
        <a:p>
          <a:endParaRPr lang="en-US" sz="600">
            <a:solidFill>
              <a:schemeClr val="tx1"/>
            </a:solidFill>
          </a:endParaRPr>
        </a:p>
      </dgm:t>
    </dgm:pt>
    <dgm:pt modelId="{4EBF0372-89D9-4D11-9CE2-2EB8EB132473}" type="sibTrans" cxnId="{767EAAAE-40BA-451F-AD6E-0F5DE5F4CAE6}">
      <dgm:prSet custT="1"/>
      <dgm:spPr>
        <a:xfrm>
          <a:off x="3989339" y="1064721"/>
          <a:ext cx="469570" cy="90045"/>
        </a:xfrm>
      </dgm:spPr>
      <dgm:t>
        <a:bodyPr/>
        <a:lstStyle/>
        <a:p>
          <a:r>
            <a:rPr lang="en-US" sz="600" smtClean="0">
              <a:solidFill>
                <a:schemeClr val="tx1"/>
              </a:solidFill>
            </a:rPr>
            <a:t>A Robertson</a:t>
          </a:r>
          <a:endParaRPr lang="en-US" sz="600" dirty="0">
            <a:solidFill>
              <a:schemeClr val="tx1"/>
            </a:solidFill>
          </a:endParaRPr>
        </a:p>
      </dgm:t>
    </dgm:pt>
    <dgm:pt modelId="{F56EBE15-CC87-4F1C-A4BD-2D2054956CBB}">
      <dgm:prSet phldrT="[Text]" custT="1"/>
      <dgm:spPr>
        <a:xfrm>
          <a:off x="3884990" y="1280830"/>
          <a:ext cx="521745" cy="270136"/>
        </a:xfrm>
      </dgm:spPr>
      <dgm:t>
        <a:bodyPr/>
        <a:lstStyle/>
        <a:p>
          <a:r>
            <a:rPr lang="en-US" sz="600" dirty="0" smtClean="0">
              <a:solidFill>
                <a:schemeClr val="tx1"/>
              </a:solidFill>
            </a:rPr>
            <a:t>Change</a:t>
          </a:r>
        </a:p>
        <a:p>
          <a:r>
            <a:rPr lang="en-US" sz="600" dirty="0" smtClean="0">
              <a:solidFill>
                <a:schemeClr val="tx1"/>
              </a:solidFill>
            </a:rPr>
            <a:t> Management</a:t>
          </a:r>
        </a:p>
      </dgm:t>
    </dgm:pt>
    <dgm:pt modelId="{F20104DD-3116-4210-B3BA-5A3E583C9114}" type="parTrans" cxnId="{D1AA66A0-F23E-451F-A138-2A55A2317B9B}">
      <dgm:prSet/>
      <dgm:spPr>
        <a:xfrm>
          <a:off x="4100142" y="1124752"/>
          <a:ext cx="91440" cy="156078"/>
        </a:xfrm>
      </dgm:spPr>
      <dgm:t>
        <a:bodyPr/>
        <a:lstStyle/>
        <a:p>
          <a:endParaRPr lang="en-US" sz="600">
            <a:solidFill>
              <a:schemeClr val="tx1"/>
            </a:solidFill>
          </a:endParaRPr>
        </a:p>
      </dgm:t>
    </dgm:pt>
    <dgm:pt modelId="{DA02A0CA-70F7-4A7F-97EF-931C3F2C97B7}" type="sibTrans" cxnId="{D1AA66A0-F23E-451F-A138-2A55A2317B9B}">
      <dgm:prSet custT="1"/>
      <dgm:spPr>
        <a:xfrm>
          <a:off x="3989339" y="1490937"/>
          <a:ext cx="469570" cy="90045"/>
        </a:xfrm>
      </dgm:spPr>
      <dgm:t>
        <a:bodyPr/>
        <a:lstStyle/>
        <a:p>
          <a:r>
            <a:rPr lang="en-US" sz="600" dirty="0" smtClean="0">
              <a:solidFill>
                <a:schemeClr val="tx1"/>
              </a:solidFill>
            </a:rPr>
            <a:t>Proposed New Role</a:t>
          </a:r>
          <a:endParaRPr lang="en-US" sz="600" dirty="0">
            <a:solidFill>
              <a:schemeClr val="tx1"/>
            </a:solidFill>
          </a:endParaRPr>
        </a:p>
      </dgm:t>
    </dgm:pt>
    <dgm:pt modelId="{36B38662-EDDA-465B-9904-1AAA006632F9}">
      <dgm:prSet phldrT="[Text]" custT="1"/>
      <dgm:spPr>
        <a:xfrm>
          <a:off x="3185006" y="854615"/>
          <a:ext cx="521745" cy="270136"/>
        </a:xfrm>
      </dgm:spPr>
      <dgm:t>
        <a:bodyPr/>
        <a:lstStyle/>
        <a:p>
          <a:r>
            <a:rPr lang="en-US" sz="600" dirty="0" smtClean="0">
              <a:solidFill>
                <a:schemeClr val="tx1"/>
              </a:solidFill>
            </a:rPr>
            <a:t>Production</a:t>
          </a:r>
        </a:p>
        <a:p>
          <a:r>
            <a:rPr lang="en-US" sz="600" dirty="0" smtClean="0">
              <a:solidFill>
                <a:schemeClr val="tx1"/>
              </a:solidFill>
            </a:rPr>
            <a:t>Services</a:t>
          </a:r>
        </a:p>
      </dgm:t>
    </dgm:pt>
    <dgm:pt modelId="{916405C3-6DC2-4D47-BC79-504B9BA89F1E}" type="parTrans" cxnId="{609E99AE-C569-417F-A265-964491E75EA1}">
      <dgm:prSet/>
      <dgm:spPr>
        <a:xfrm>
          <a:off x="3445879" y="272321"/>
          <a:ext cx="699983" cy="582294"/>
        </a:xfrm>
      </dgm:spPr>
      <dgm:t>
        <a:bodyPr/>
        <a:lstStyle/>
        <a:p>
          <a:endParaRPr lang="en-US" sz="600">
            <a:solidFill>
              <a:schemeClr val="tx1"/>
            </a:solidFill>
          </a:endParaRPr>
        </a:p>
      </dgm:t>
    </dgm:pt>
    <dgm:pt modelId="{5AFAA8D0-8F96-4F5B-BA1C-162CE834F8A0}" type="sibTrans" cxnId="{609E99AE-C569-417F-A265-964491E75EA1}">
      <dgm:prSet custT="1"/>
      <dgm:spPr>
        <a:xfrm>
          <a:off x="3289355" y="1064721"/>
          <a:ext cx="469570" cy="90045"/>
        </a:xfrm>
      </dgm:spPr>
      <dgm:t>
        <a:bodyPr/>
        <a:lstStyle/>
        <a:p>
          <a:r>
            <a:rPr lang="en-US" sz="600" dirty="0" smtClean="0">
              <a:solidFill>
                <a:schemeClr val="tx1"/>
              </a:solidFill>
            </a:rPr>
            <a:t>Existing Vacancy</a:t>
          </a:r>
        </a:p>
      </dgm:t>
    </dgm:pt>
    <dgm:pt modelId="{3A1E5EF2-5049-456E-A5D7-DFC8833A7E47}">
      <dgm:prSet phldrT="[Text]" custT="1"/>
      <dgm:spPr>
        <a:xfrm>
          <a:off x="3185006" y="1280830"/>
          <a:ext cx="521745" cy="270136"/>
        </a:xfrm>
      </dgm:spPr>
      <dgm:t>
        <a:bodyPr/>
        <a:lstStyle/>
        <a:p>
          <a:r>
            <a:rPr lang="en-US" sz="600" dirty="0" smtClean="0">
              <a:solidFill>
                <a:schemeClr val="tx1"/>
              </a:solidFill>
            </a:rPr>
            <a:t>Infrastructure</a:t>
          </a:r>
        </a:p>
        <a:p>
          <a:r>
            <a:rPr lang="en-US" sz="600" dirty="0" smtClean="0">
              <a:solidFill>
                <a:schemeClr val="tx1"/>
              </a:solidFill>
            </a:rPr>
            <a:t>Design Lead</a:t>
          </a:r>
        </a:p>
      </dgm:t>
    </dgm:pt>
    <dgm:pt modelId="{7A7DFAEB-E0A3-40F1-9C8B-002636AE9D41}" type="parTrans" cxnId="{B48FC515-6509-403B-AA0C-65CF61EAB04B}">
      <dgm:prSet/>
      <dgm:spPr>
        <a:xfrm>
          <a:off x="3400159" y="1124752"/>
          <a:ext cx="91440" cy="156078"/>
        </a:xfrm>
      </dgm:spPr>
      <dgm:t>
        <a:bodyPr/>
        <a:lstStyle/>
        <a:p>
          <a:endParaRPr lang="en-US" sz="600">
            <a:solidFill>
              <a:schemeClr val="tx1"/>
            </a:solidFill>
          </a:endParaRPr>
        </a:p>
      </dgm:t>
    </dgm:pt>
    <dgm:pt modelId="{1BB4726C-D944-4DB7-8824-930F267543A5}" type="sibTrans" cxnId="{B48FC515-6509-403B-AA0C-65CF61EAB04B}">
      <dgm:prSet custT="1"/>
      <dgm:spPr>
        <a:xfrm>
          <a:off x="3289355" y="1490937"/>
          <a:ext cx="469570" cy="90045"/>
        </a:xfrm>
      </dgm:spPr>
      <dgm:t>
        <a:bodyPr/>
        <a:lstStyle/>
        <a:p>
          <a:r>
            <a:rPr lang="en-US" sz="600" dirty="0" smtClean="0">
              <a:solidFill>
                <a:schemeClr val="tx1"/>
              </a:solidFill>
            </a:rPr>
            <a:t>Proposed New Role</a:t>
          </a:r>
          <a:endParaRPr lang="en-US" sz="600" dirty="0">
            <a:solidFill>
              <a:schemeClr val="tx1"/>
            </a:solidFill>
          </a:endParaRPr>
        </a:p>
      </dgm:t>
    </dgm:pt>
    <dgm:pt modelId="{E0A84B12-C851-4F40-9519-260E132FFF4F}">
      <dgm:prSet custT="1"/>
      <dgm:spPr>
        <a:xfrm>
          <a:off x="4584973" y="854615"/>
          <a:ext cx="521745" cy="270136"/>
        </a:xfrm>
      </dgm:spPr>
      <dgm:t>
        <a:bodyPr/>
        <a:lstStyle/>
        <a:p>
          <a:r>
            <a:rPr lang="en-GB" sz="600" dirty="0" smtClean="0">
              <a:solidFill>
                <a:schemeClr val="tx1"/>
              </a:solidFill>
            </a:rPr>
            <a:t>Data  Centre </a:t>
          </a:r>
        </a:p>
        <a:p>
          <a:r>
            <a:rPr lang="en-GB" sz="600" dirty="0" smtClean="0">
              <a:solidFill>
                <a:schemeClr val="tx1"/>
              </a:solidFill>
            </a:rPr>
            <a:t>Services </a:t>
          </a:r>
          <a:endParaRPr lang="en-GB" sz="600" dirty="0">
            <a:solidFill>
              <a:schemeClr val="tx1"/>
            </a:solidFill>
          </a:endParaRPr>
        </a:p>
      </dgm:t>
    </dgm:pt>
    <dgm:pt modelId="{41BAFB85-5B29-40A0-AA5D-82FEC18D4C67}" type="parTrans" cxnId="{0DE42158-D5B7-4994-9E24-B81923605E44}">
      <dgm:prSet/>
      <dgm:spPr>
        <a:xfrm>
          <a:off x="4145862" y="272321"/>
          <a:ext cx="699983" cy="582294"/>
        </a:xfrm>
      </dgm:spPr>
      <dgm:t>
        <a:bodyPr/>
        <a:lstStyle/>
        <a:p>
          <a:endParaRPr lang="en-GB" sz="600">
            <a:solidFill>
              <a:schemeClr val="tx1"/>
            </a:solidFill>
          </a:endParaRPr>
        </a:p>
      </dgm:t>
    </dgm:pt>
    <dgm:pt modelId="{A9B24958-9653-4F68-86E5-52DEDB298E57}" type="sibTrans" cxnId="{0DE42158-D5B7-4994-9E24-B81923605E44}">
      <dgm:prSet custT="1"/>
      <dgm:spPr>
        <a:xfrm>
          <a:off x="4689322" y="1064721"/>
          <a:ext cx="469570" cy="90045"/>
        </a:xfrm>
      </dgm:spPr>
      <dgm:t>
        <a:bodyPr/>
        <a:lstStyle/>
        <a:p>
          <a:r>
            <a:rPr lang="en-GB" sz="600" dirty="0" smtClean="0">
              <a:solidFill>
                <a:schemeClr val="tx1"/>
              </a:solidFill>
            </a:rPr>
            <a:t>A Hastings (C)</a:t>
          </a:r>
          <a:endParaRPr lang="en-GB" sz="600" dirty="0">
            <a:solidFill>
              <a:schemeClr val="tx1"/>
            </a:solidFill>
          </a:endParaRPr>
        </a:p>
      </dgm:t>
    </dgm:pt>
    <dgm:pt modelId="{E370D75B-2563-46EB-B3D1-57AB1C442E2B}">
      <dgm:prSet custT="1"/>
      <dgm:spPr>
        <a:xfrm>
          <a:off x="3185006" y="2133261"/>
          <a:ext cx="521745" cy="270136"/>
        </a:xfrm>
      </dgm:spPr>
      <dgm:t>
        <a:bodyPr/>
        <a:lstStyle/>
        <a:p>
          <a:r>
            <a:rPr lang="en-GB" sz="600" dirty="0" smtClean="0">
              <a:solidFill>
                <a:schemeClr val="tx1"/>
              </a:solidFill>
            </a:rPr>
            <a:t>Servers &amp; </a:t>
          </a:r>
        </a:p>
        <a:p>
          <a:r>
            <a:rPr lang="en-GB" sz="600" dirty="0" smtClean="0">
              <a:solidFill>
                <a:schemeClr val="tx1"/>
              </a:solidFill>
            </a:rPr>
            <a:t>Virtualisation</a:t>
          </a:r>
          <a:endParaRPr lang="en-GB" sz="600" dirty="0">
            <a:solidFill>
              <a:schemeClr val="tx1"/>
            </a:solidFill>
          </a:endParaRPr>
        </a:p>
      </dgm:t>
    </dgm:pt>
    <dgm:pt modelId="{98CFEC9B-E211-4BA6-9AC7-9BC7E370D157}" type="parTrans" cxnId="{64FA79B5-0FD7-48FF-9764-83536B192C9E}">
      <dgm:prSet/>
      <dgm:spPr>
        <a:xfrm>
          <a:off x="3400159" y="1977182"/>
          <a:ext cx="91440" cy="156078"/>
        </a:xfrm>
      </dgm:spPr>
      <dgm:t>
        <a:bodyPr/>
        <a:lstStyle/>
        <a:p>
          <a:endParaRPr lang="en-GB" sz="600">
            <a:solidFill>
              <a:schemeClr val="tx1"/>
            </a:solidFill>
          </a:endParaRPr>
        </a:p>
      </dgm:t>
    </dgm:pt>
    <dgm:pt modelId="{EF888499-6FF5-4F81-98EE-4B06A6D532E5}" type="sibTrans" cxnId="{64FA79B5-0FD7-48FF-9764-83536B192C9E}">
      <dgm:prSet custT="1"/>
      <dgm:spPr>
        <a:xfrm>
          <a:off x="3289355" y="2343368"/>
          <a:ext cx="469570" cy="90045"/>
        </a:xfrm>
      </dgm:spPr>
      <dgm:t>
        <a:bodyPr/>
        <a:lstStyle/>
        <a:p>
          <a:r>
            <a:rPr lang="en-GB" sz="600" dirty="0" smtClean="0">
              <a:solidFill>
                <a:schemeClr val="tx1"/>
              </a:solidFill>
            </a:rPr>
            <a:t>Proposed New Role</a:t>
          </a:r>
          <a:endParaRPr lang="en-GB" sz="600" dirty="0">
            <a:solidFill>
              <a:schemeClr val="tx1"/>
            </a:solidFill>
          </a:endParaRPr>
        </a:p>
      </dgm:t>
    </dgm:pt>
    <dgm:pt modelId="{2D340E1F-CA84-4E1A-B6AA-07DA403375D5}">
      <dgm:prSet custT="1"/>
      <dgm:spPr>
        <a:xfrm>
          <a:off x="3185006" y="2559477"/>
          <a:ext cx="521745" cy="270136"/>
        </a:xfrm>
      </dgm:spPr>
      <dgm:t>
        <a:bodyPr/>
        <a:lstStyle/>
        <a:p>
          <a:r>
            <a:rPr lang="en-GB" sz="600" dirty="0" smtClean="0">
              <a:solidFill>
                <a:schemeClr val="tx1"/>
              </a:solidFill>
            </a:rPr>
            <a:t>Capacity &amp;</a:t>
          </a:r>
        </a:p>
        <a:p>
          <a:r>
            <a:rPr lang="en-GB" sz="600" dirty="0" smtClean="0">
              <a:solidFill>
                <a:schemeClr val="tx1"/>
              </a:solidFill>
            </a:rPr>
            <a:t> Storage &amp; Backup</a:t>
          </a:r>
          <a:endParaRPr lang="en-GB" sz="600" dirty="0">
            <a:solidFill>
              <a:schemeClr val="tx1"/>
            </a:solidFill>
          </a:endParaRPr>
        </a:p>
      </dgm:t>
    </dgm:pt>
    <dgm:pt modelId="{1579B967-83B3-479C-BE6F-E79C42DC513F}" type="parTrans" cxnId="{5A67D25E-A672-4853-B2E9-D89E3B74528E}">
      <dgm:prSet/>
      <dgm:spPr>
        <a:xfrm>
          <a:off x="3400159" y="2403398"/>
          <a:ext cx="91440" cy="156078"/>
        </a:xfrm>
      </dgm:spPr>
      <dgm:t>
        <a:bodyPr/>
        <a:lstStyle/>
        <a:p>
          <a:endParaRPr lang="en-GB" sz="600">
            <a:solidFill>
              <a:schemeClr val="tx1"/>
            </a:solidFill>
          </a:endParaRPr>
        </a:p>
      </dgm:t>
    </dgm:pt>
    <dgm:pt modelId="{CC0C0A60-91CF-4B02-ACF9-C61A1AF50F47}" type="sibTrans" cxnId="{5A67D25E-A672-4853-B2E9-D89E3B74528E}">
      <dgm:prSet custT="1"/>
      <dgm:spPr>
        <a:xfrm>
          <a:off x="3289355" y="2769583"/>
          <a:ext cx="469570" cy="90045"/>
        </a:xfrm>
      </dgm:spPr>
      <dgm:t>
        <a:bodyPr/>
        <a:lstStyle/>
        <a:p>
          <a:r>
            <a:rPr lang="en-GB" sz="600" dirty="0" smtClean="0">
              <a:solidFill>
                <a:schemeClr val="tx1"/>
              </a:solidFill>
            </a:rPr>
            <a:t>Proposed New Role</a:t>
          </a:r>
          <a:endParaRPr lang="en-GB" sz="600" dirty="0">
            <a:solidFill>
              <a:schemeClr val="tx1"/>
            </a:solidFill>
          </a:endParaRPr>
        </a:p>
      </dgm:t>
    </dgm:pt>
    <dgm:pt modelId="{08111EEC-E968-41E0-90F1-FF40062D6332}">
      <dgm:prSet custT="1"/>
      <dgm:spPr>
        <a:xfrm>
          <a:off x="4584973" y="1280830"/>
          <a:ext cx="521745" cy="270136"/>
        </a:xfrm>
      </dgm:spPr>
      <dgm:t>
        <a:bodyPr/>
        <a:lstStyle/>
        <a:p>
          <a:r>
            <a:rPr lang="en-GB" sz="600" dirty="0" smtClean="0">
              <a:solidFill>
                <a:schemeClr val="tx1"/>
              </a:solidFill>
            </a:rPr>
            <a:t>Network</a:t>
          </a:r>
        </a:p>
        <a:p>
          <a:r>
            <a:rPr lang="en-GB" sz="600" dirty="0" smtClean="0">
              <a:solidFill>
                <a:schemeClr val="tx1"/>
              </a:solidFill>
            </a:rPr>
            <a:t>Operations Centre</a:t>
          </a:r>
          <a:endParaRPr lang="en-GB" sz="600" dirty="0">
            <a:solidFill>
              <a:schemeClr val="tx1"/>
            </a:solidFill>
          </a:endParaRPr>
        </a:p>
      </dgm:t>
    </dgm:pt>
    <dgm:pt modelId="{05E8BD49-D393-4970-8F0D-28538C804B2F}" type="parTrans" cxnId="{58E14495-0BC9-455F-BEC0-E25F2B28F2D9}">
      <dgm:prSet/>
      <dgm:spPr>
        <a:xfrm>
          <a:off x="4800126" y="1124752"/>
          <a:ext cx="91440" cy="156078"/>
        </a:xfrm>
      </dgm:spPr>
      <dgm:t>
        <a:bodyPr/>
        <a:lstStyle/>
        <a:p>
          <a:endParaRPr lang="en-GB" sz="600">
            <a:solidFill>
              <a:schemeClr val="tx1"/>
            </a:solidFill>
          </a:endParaRPr>
        </a:p>
      </dgm:t>
    </dgm:pt>
    <dgm:pt modelId="{1F8A478E-69AD-4467-9DEE-2848351D4826}" type="sibTrans" cxnId="{58E14495-0BC9-455F-BEC0-E25F2B28F2D9}">
      <dgm:prSet custT="1"/>
      <dgm:spPr>
        <a:xfrm>
          <a:off x="4689322" y="1490937"/>
          <a:ext cx="469570" cy="90045"/>
        </a:xfrm>
      </dgm:spPr>
      <dgm:t>
        <a:bodyPr/>
        <a:lstStyle/>
        <a:p>
          <a:r>
            <a:rPr lang="en-GB" sz="600" dirty="0" smtClean="0">
              <a:solidFill>
                <a:schemeClr val="tx1"/>
              </a:solidFill>
            </a:rPr>
            <a:t>C McFadden</a:t>
          </a:r>
          <a:endParaRPr lang="en-GB" sz="600" dirty="0">
            <a:solidFill>
              <a:schemeClr val="tx1"/>
            </a:solidFill>
          </a:endParaRPr>
        </a:p>
      </dgm:t>
    </dgm:pt>
    <dgm:pt modelId="{F38FC893-2C5E-423F-B3AB-CD8E44FED462}">
      <dgm:prSet custT="1"/>
      <dgm:spPr>
        <a:xfrm>
          <a:off x="4584973" y="1707046"/>
          <a:ext cx="521745" cy="270136"/>
        </a:xfrm>
      </dgm:spPr>
      <dgm:t>
        <a:bodyPr/>
        <a:lstStyle/>
        <a:p>
          <a:r>
            <a:rPr lang="en-GB" sz="600" dirty="0" smtClean="0">
              <a:solidFill>
                <a:schemeClr val="tx1"/>
              </a:solidFill>
            </a:rPr>
            <a:t>Disaster </a:t>
          </a:r>
        </a:p>
        <a:p>
          <a:r>
            <a:rPr lang="en-GB" sz="600" dirty="0" smtClean="0">
              <a:solidFill>
                <a:schemeClr val="tx1"/>
              </a:solidFill>
            </a:rPr>
            <a:t>Recovery </a:t>
          </a:r>
          <a:endParaRPr lang="en-GB" sz="600" dirty="0">
            <a:solidFill>
              <a:schemeClr val="tx1"/>
            </a:solidFill>
          </a:endParaRPr>
        </a:p>
      </dgm:t>
    </dgm:pt>
    <dgm:pt modelId="{9F020CCE-4632-4591-82FA-5389F691ECEF}" type="parTrans" cxnId="{93407439-F541-4D25-88F7-1F1A606B1532}">
      <dgm:prSet/>
      <dgm:spPr>
        <a:xfrm>
          <a:off x="4800126" y="1550967"/>
          <a:ext cx="91440" cy="156078"/>
        </a:xfrm>
      </dgm:spPr>
      <dgm:t>
        <a:bodyPr/>
        <a:lstStyle/>
        <a:p>
          <a:endParaRPr lang="en-GB" sz="600">
            <a:solidFill>
              <a:schemeClr val="tx1"/>
            </a:solidFill>
          </a:endParaRPr>
        </a:p>
      </dgm:t>
    </dgm:pt>
    <dgm:pt modelId="{276C674D-7CD5-4FF9-BEC7-208E47029EB3}" type="sibTrans" cxnId="{93407439-F541-4D25-88F7-1F1A606B1532}">
      <dgm:prSet custT="1"/>
      <dgm:spPr>
        <a:xfrm>
          <a:off x="4689322" y="1917152"/>
          <a:ext cx="469570" cy="90045"/>
        </a:xfrm>
      </dgm:spPr>
      <dgm:t>
        <a:bodyPr/>
        <a:lstStyle/>
        <a:p>
          <a:r>
            <a:rPr lang="en-GB" sz="600" dirty="0" smtClean="0">
              <a:solidFill>
                <a:schemeClr val="tx1"/>
              </a:solidFill>
            </a:rPr>
            <a:t>I </a:t>
          </a:r>
          <a:r>
            <a:rPr lang="en-GB" sz="600" dirty="0" err="1" smtClean="0">
              <a:solidFill>
                <a:schemeClr val="tx1"/>
              </a:solidFill>
            </a:rPr>
            <a:t>Gegan</a:t>
          </a:r>
          <a:endParaRPr lang="en-GB" sz="600" dirty="0">
            <a:solidFill>
              <a:schemeClr val="tx1"/>
            </a:solidFill>
          </a:endParaRPr>
        </a:p>
      </dgm:t>
    </dgm:pt>
    <dgm:pt modelId="{1EC2C272-F394-48B9-B5E3-0D5664E29079}" type="asst">
      <dgm:prSet custT="1"/>
      <dgm:spPr>
        <a:xfrm>
          <a:off x="3534998" y="428399"/>
          <a:ext cx="521745" cy="270136"/>
        </a:xfrm>
      </dgm:spPr>
      <dgm:t>
        <a:bodyPr/>
        <a:lstStyle/>
        <a:p>
          <a:r>
            <a:rPr lang="en-GB" sz="600" dirty="0" smtClean="0">
              <a:solidFill>
                <a:schemeClr val="tx1"/>
              </a:solidFill>
            </a:rPr>
            <a:t>Team </a:t>
          </a:r>
        </a:p>
        <a:p>
          <a:r>
            <a:rPr lang="en-GB" sz="600" dirty="0" smtClean="0">
              <a:solidFill>
                <a:schemeClr val="tx1"/>
              </a:solidFill>
            </a:rPr>
            <a:t>Admin</a:t>
          </a:r>
          <a:endParaRPr lang="en-GB" sz="600" dirty="0">
            <a:solidFill>
              <a:schemeClr val="tx1"/>
            </a:solidFill>
          </a:endParaRPr>
        </a:p>
      </dgm:t>
    </dgm:pt>
    <dgm:pt modelId="{D62378DA-4913-4984-9C68-8EC5D8F8DFD5}" type="parTrans" cxnId="{72A54919-C1D1-4C64-9027-3F1A2FAD9F88}">
      <dgm:prSet/>
      <dgm:spPr>
        <a:xfrm>
          <a:off x="4011023" y="272321"/>
          <a:ext cx="91440" cy="291147"/>
        </a:xfrm>
      </dgm:spPr>
      <dgm:t>
        <a:bodyPr/>
        <a:lstStyle/>
        <a:p>
          <a:endParaRPr lang="en-GB" sz="600">
            <a:solidFill>
              <a:schemeClr val="tx1"/>
            </a:solidFill>
          </a:endParaRPr>
        </a:p>
      </dgm:t>
    </dgm:pt>
    <dgm:pt modelId="{EFB882F1-E989-4DF8-8B82-BCCFEE2204F2}" type="sibTrans" cxnId="{72A54919-C1D1-4C64-9027-3F1A2FAD9F88}">
      <dgm:prSet custT="1"/>
      <dgm:spPr>
        <a:xfrm>
          <a:off x="3639347" y="638506"/>
          <a:ext cx="469570" cy="90045"/>
        </a:xfrm>
      </dgm:spPr>
      <dgm:t>
        <a:bodyPr/>
        <a:lstStyle/>
        <a:p>
          <a:r>
            <a:rPr lang="en-GB" sz="600" dirty="0" smtClean="0">
              <a:solidFill>
                <a:schemeClr val="tx1"/>
              </a:solidFill>
            </a:rPr>
            <a:t>P Walker</a:t>
          </a:r>
          <a:endParaRPr lang="en-GB" sz="600" dirty="0">
            <a:solidFill>
              <a:schemeClr val="tx1"/>
            </a:solidFill>
          </a:endParaRPr>
        </a:p>
      </dgm:t>
    </dgm:pt>
    <dgm:pt modelId="{D7D25AEE-9E5F-46F9-A30C-2C0FFE134A9F}">
      <dgm:prSet custT="1"/>
      <dgm:spPr>
        <a:xfrm>
          <a:off x="2485023" y="1707046"/>
          <a:ext cx="521745" cy="270136"/>
        </a:xfrm>
      </dgm:spPr>
      <dgm:t>
        <a:bodyPr/>
        <a:lstStyle/>
        <a:p>
          <a:r>
            <a:rPr lang="en-US" sz="600" dirty="0" smtClean="0">
              <a:solidFill>
                <a:schemeClr val="tx1"/>
              </a:solidFill>
            </a:rPr>
            <a:t>Printing &amp;   </a:t>
          </a:r>
        </a:p>
        <a:p>
          <a:r>
            <a:rPr lang="en-US" sz="600" dirty="0" smtClean="0">
              <a:solidFill>
                <a:schemeClr val="tx1"/>
              </a:solidFill>
            </a:rPr>
            <a:t>Intranet </a:t>
          </a:r>
          <a:endParaRPr lang="en-US" sz="600" dirty="0">
            <a:solidFill>
              <a:schemeClr val="tx1"/>
            </a:solidFill>
          </a:endParaRPr>
        </a:p>
      </dgm:t>
    </dgm:pt>
    <dgm:pt modelId="{59E5ED3F-B6B4-4F12-B7E2-B521FDF0F447}" type="parTrans" cxnId="{2F3513D5-6B5A-4F89-A0D6-6BD41C7151FF}">
      <dgm:prSet/>
      <dgm:spPr>
        <a:xfrm>
          <a:off x="2700175" y="1550967"/>
          <a:ext cx="91440" cy="156078"/>
        </a:xfrm>
      </dgm:spPr>
      <dgm:t>
        <a:bodyPr/>
        <a:lstStyle/>
        <a:p>
          <a:endParaRPr lang="en-GB" sz="600">
            <a:solidFill>
              <a:schemeClr val="tx1"/>
            </a:solidFill>
          </a:endParaRPr>
        </a:p>
      </dgm:t>
    </dgm:pt>
    <dgm:pt modelId="{B575552D-E7F1-4532-AA78-4CBCBB046F87}" type="sibTrans" cxnId="{2F3513D5-6B5A-4F89-A0D6-6BD41C7151FF}">
      <dgm:prSet custT="1"/>
      <dgm:spPr>
        <a:xfrm>
          <a:off x="2589372" y="1917152"/>
          <a:ext cx="469570" cy="90045"/>
        </a:xfrm>
      </dgm:spPr>
      <dgm:t>
        <a:bodyPr/>
        <a:lstStyle/>
        <a:p>
          <a:r>
            <a:rPr lang="en-GB" sz="600" dirty="0" smtClean="0">
              <a:solidFill>
                <a:schemeClr val="tx1"/>
              </a:solidFill>
            </a:rPr>
            <a:t> Proposed New Role</a:t>
          </a:r>
          <a:endParaRPr lang="en-GB" sz="600" dirty="0">
            <a:solidFill>
              <a:schemeClr val="tx1"/>
            </a:solidFill>
          </a:endParaRPr>
        </a:p>
      </dgm:t>
    </dgm:pt>
    <dgm:pt modelId="{FE652D09-2C85-4B73-95D8-9517BCF8C5DC}">
      <dgm:prSet custT="1"/>
      <dgm:spPr>
        <a:xfrm>
          <a:off x="5284957" y="854615"/>
          <a:ext cx="521745" cy="270136"/>
        </a:xfrm>
      </dgm:spPr>
      <dgm:t>
        <a:bodyPr/>
        <a:lstStyle/>
        <a:p>
          <a:r>
            <a:rPr lang="en-US" sz="600" dirty="0" smtClean="0">
              <a:solidFill>
                <a:schemeClr val="tx1"/>
              </a:solidFill>
            </a:rPr>
            <a:t>Strategic</a:t>
          </a:r>
        </a:p>
        <a:p>
          <a:r>
            <a:rPr lang="en-US" sz="600" dirty="0" smtClean="0">
              <a:solidFill>
                <a:schemeClr val="tx1"/>
              </a:solidFill>
            </a:rPr>
            <a:t>Delivery Lead</a:t>
          </a:r>
          <a:endParaRPr lang="en-US" sz="600" dirty="0">
            <a:solidFill>
              <a:schemeClr val="tx1"/>
            </a:solidFill>
          </a:endParaRPr>
        </a:p>
      </dgm:t>
    </dgm:pt>
    <dgm:pt modelId="{947C9756-675C-41B9-9F73-7C2B952D5E85}" type="parTrans" cxnId="{BAAF6504-E463-41B9-A39E-589BDC2405C7}">
      <dgm:prSet/>
      <dgm:spPr>
        <a:xfrm>
          <a:off x="4145862" y="272321"/>
          <a:ext cx="1399966" cy="582294"/>
        </a:xfrm>
      </dgm:spPr>
      <dgm:t>
        <a:bodyPr/>
        <a:lstStyle/>
        <a:p>
          <a:endParaRPr lang="en-US" sz="600">
            <a:solidFill>
              <a:schemeClr val="tx1"/>
            </a:solidFill>
          </a:endParaRPr>
        </a:p>
      </dgm:t>
    </dgm:pt>
    <dgm:pt modelId="{FAE615E4-8C0D-462D-990F-D5BB94D7102E}" type="sibTrans" cxnId="{BAAF6504-E463-41B9-A39E-589BDC2405C7}">
      <dgm:prSet custT="1"/>
      <dgm:spPr>
        <a:xfrm>
          <a:off x="5389306" y="1064721"/>
          <a:ext cx="469570" cy="90045"/>
        </a:xfrm>
      </dgm:spPr>
      <dgm:t>
        <a:bodyPr/>
        <a:lstStyle/>
        <a:p>
          <a:r>
            <a:rPr lang="en-US" sz="600" dirty="0" smtClean="0">
              <a:solidFill>
                <a:schemeClr val="tx1"/>
              </a:solidFill>
            </a:rPr>
            <a:t>Vendor Role</a:t>
          </a:r>
          <a:endParaRPr lang="en-US" sz="600" dirty="0">
            <a:solidFill>
              <a:schemeClr val="tx1"/>
            </a:solidFill>
          </a:endParaRPr>
        </a:p>
      </dgm:t>
    </dgm:pt>
    <dgm:pt modelId="{7187B4AB-4234-4959-80ED-D368D21062F5}">
      <dgm:prSet custT="1"/>
      <dgm:spPr>
        <a:xfrm>
          <a:off x="2485023" y="2133261"/>
          <a:ext cx="521745" cy="270136"/>
        </a:xfrm>
      </dgm:spPr>
      <dgm:t>
        <a:bodyPr/>
        <a:lstStyle/>
        <a:p>
          <a:r>
            <a:rPr lang="en-US" sz="600" dirty="0" smtClean="0">
              <a:solidFill>
                <a:schemeClr val="tx1"/>
              </a:solidFill>
            </a:rPr>
            <a:t>Messaging  &amp; </a:t>
          </a:r>
        </a:p>
        <a:p>
          <a:r>
            <a:rPr lang="en-US" sz="600" dirty="0" smtClean="0">
              <a:solidFill>
                <a:schemeClr val="tx1"/>
              </a:solidFill>
            </a:rPr>
            <a:t>Collaboration</a:t>
          </a:r>
          <a:endParaRPr lang="en-US" sz="600" dirty="0">
            <a:solidFill>
              <a:schemeClr val="tx1"/>
            </a:solidFill>
          </a:endParaRPr>
        </a:p>
      </dgm:t>
    </dgm:pt>
    <dgm:pt modelId="{04DA623F-DF71-484D-AF4E-70CA4CC76A54}" type="parTrans" cxnId="{BD448037-6F95-47C4-9A30-DCCA2ECB35C4}">
      <dgm:prSet/>
      <dgm:spPr>
        <a:xfrm>
          <a:off x="2700175" y="1977182"/>
          <a:ext cx="91440" cy="156078"/>
        </a:xfrm>
      </dgm:spPr>
      <dgm:t>
        <a:bodyPr/>
        <a:lstStyle/>
        <a:p>
          <a:endParaRPr lang="en-US" sz="600">
            <a:solidFill>
              <a:schemeClr val="tx1"/>
            </a:solidFill>
          </a:endParaRPr>
        </a:p>
      </dgm:t>
    </dgm:pt>
    <dgm:pt modelId="{AF4903F7-894D-44F7-88EB-E0EC0CE0616E}" type="sibTrans" cxnId="{BD448037-6F95-47C4-9A30-DCCA2ECB35C4}">
      <dgm:prSet custT="1"/>
      <dgm:spPr>
        <a:xfrm>
          <a:off x="2589372" y="2343368"/>
          <a:ext cx="469570" cy="90045"/>
        </a:xfrm>
      </dgm:spPr>
      <dgm:t>
        <a:bodyPr/>
        <a:lstStyle/>
        <a:p>
          <a:r>
            <a:rPr lang="en-US" sz="600" dirty="0" smtClean="0">
              <a:solidFill>
                <a:schemeClr val="tx1"/>
              </a:solidFill>
            </a:rPr>
            <a:t>I </a:t>
          </a:r>
          <a:r>
            <a:rPr lang="en-US" sz="600" dirty="0" smtClean="0">
              <a:solidFill>
                <a:schemeClr val="tx1"/>
              </a:solidFill>
            </a:rPr>
            <a:t>F Scott</a:t>
          </a:r>
          <a:endParaRPr lang="en-US" sz="600" dirty="0">
            <a:solidFill>
              <a:schemeClr val="tx1"/>
            </a:solidFill>
          </a:endParaRPr>
        </a:p>
      </dgm:t>
    </dgm:pt>
    <dgm:pt modelId="{2EC3C8DD-160C-4F7A-ACCE-BB27B22044D9}">
      <dgm:prSet custT="1"/>
      <dgm:spPr>
        <a:xfrm>
          <a:off x="2485023" y="2559477"/>
          <a:ext cx="521745" cy="270136"/>
        </a:xfrm>
      </dgm:spPr>
      <dgm:t>
        <a:bodyPr/>
        <a:lstStyle/>
        <a:p>
          <a:r>
            <a:rPr lang="en-US" sz="600" dirty="0" smtClean="0">
              <a:solidFill>
                <a:schemeClr val="tx1"/>
              </a:solidFill>
            </a:rPr>
            <a:t>Desktop </a:t>
          </a:r>
        </a:p>
        <a:p>
          <a:r>
            <a:rPr lang="en-US" sz="600" dirty="0" smtClean="0">
              <a:solidFill>
                <a:schemeClr val="tx1"/>
              </a:solidFill>
            </a:rPr>
            <a:t>Services</a:t>
          </a:r>
          <a:endParaRPr lang="en-US" sz="600" dirty="0">
            <a:solidFill>
              <a:schemeClr val="tx1"/>
            </a:solidFill>
          </a:endParaRPr>
        </a:p>
      </dgm:t>
    </dgm:pt>
    <dgm:pt modelId="{B3CE028E-93F2-4B32-A631-3DC22D3C6A6C}" type="parTrans" cxnId="{3096682E-1606-4B8A-81BA-60846F9EBF2F}">
      <dgm:prSet/>
      <dgm:spPr>
        <a:xfrm>
          <a:off x="2700175" y="2403398"/>
          <a:ext cx="91440" cy="156078"/>
        </a:xfrm>
      </dgm:spPr>
      <dgm:t>
        <a:bodyPr/>
        <a:lstStyle/>
        <a:p>
          <a:endParaRPr lang="en-US" sz="600">
            <a:solidFill>
              <a:schemeClr val="tx1"/>
            </a:solidFill>
          </a:endParaRPr>
        </a:p>
      </dgm:t>
    </dgm:pt>
    <dgm:pt modelId="{A0167DEF-0F03-43D4-B666-097EE96DF8C6}" type="sibTrans" cxnId="{3096682E-1606-4B8A-81BA-60846F9EBF2F}">
      <dgm:prSet custT="1"/>
      <dgm:spPr>
        <a:xfrm>
          <a:off x="2589372" y="2769583"/>
          <a:ext cx="469570" cy="90045"/>
        </a:xfrm>
      </dgm:spPr>
      <dgm:t>
        <a:bodyPr/>
        <a:lstStyle/>
        <a:p>
          <a:r>
            <a:rPr lang="en-US" sz="600" dirty="0" smtClean="0">
              <a:solidFill>
                <a:schemeClr val="tx1"/>
              </a:solidFill>
            </a:rPr>
            <a:t>S Butt</a:t>
          </a:r>
          <a:endParaRPr lang="en-US" sz="600" dirty="0">
            <a:solidFill>
              <a:schemeClr val="tx1"/>
            </a:solidFill>
          </a:endParaRPr>
        </a:p>
      </dgm:t>
    </dgm:pt>
    <dgm:pt modelId="{05E51089-E659-4271-81F1-A86B3EDEC18E}">
      <dgm:prSet custT="1"/>
      <dgm:spPr>
        <a:xfrm>
          <a:off x="3884990" y="2985692"/>
          <a:ext cx="521745" cy="270136"/>
        </a:xfrm>
      </dgm:spPr>
      <dgm:t>
        <a:bodyPr/>
        <a:lstStyle/>
        <a:p>
          <a:r>
            <a:rPr lang="en-US" sz="600" dirty="0" smtClean="0">
              <a:solidFill>
                <a:schemeClr val="tx1"/>
              </a:solidFill>
            </a:rPr>
            <a:t>Problem </a:t>
          </a:r>
          <a:r>
            <a:rPr lang="en-US" sz="600" dirty="0" err="1" smtClean="0">
              <a:solidFill>
                <a:schemeClr val="tx1"/>
              </a:solidFill>
            </a:rPr>
            <a:t>Mgt</a:t>
          </a:r>
          <a:endParaRPr lang="en-US" sz="600" dirty="0" smtClean="0">
            <a:solidFill>
              <a:schemeClr val="tx1"/>
            </a:solidFill>
          </a:endParaRPr>
        </a:p>
        <a:p>
          <a:r>
            <a:rPr lang="en-US" sz="600" dirty="0" smtClean="0">
              <a:solidFill>
                <a:schemeClr val="tx1"/>
              </a:solidFill>
            </a:rPr>
            <a:t>FLS</a:t>
          </a:r>
          <a:endParaRPr lang="en-US" sz="600" dirty="0">
            <a:solidFill>
              <a:schemeClr val="tx1"/>
            </a:solidFill>
          </a:endParaRPr>
        </a:p>
      </dgm:t>
    </dgm:pt>
    <dgm:pt modelId="{706ABD0F-EC30-4BAF-9FB6-E1C3DED382B8}" type="parTrans" cxnId="{CE82A941-D27B-423E-9584-9D29DC7BEE5F}">
      <dgm:prSet/>
      <dgm:spPr>
        <a:xfrm>
          <a:off x="4100142" y="2829613"/>
          <a:ext cx="91440" cy="156078"/>
        </a:xfrm>
      </dgm:spPr>
      <dgm:t>
        <a:bodyPr/>
        <a:lstStyle/>
        <a:p>
          <a:endParaRPr lang="en-US" sz="600">
            <a:solidFill>
              <a:schemeClr val="tx1"/>
            </a:solidFill>
          </a:endParaRPr>
        </a:p>
      </dgm:t>
    </dgm:pt>
    <dgm:pt modelId="{181F3CA3-7704-41D1-8B3F-F0E380715EE3}" type="sibTrans" cxnId="{CE82A941-D27B-423E-9584-9D29DC7BEE5F}">
      <dgm:prSet custT="1"/>
      <dgm:spPr>
        <a:xfrm>
          <a:off x="3989339" y="3195799"/>
          <a:ext cx="469570" cy="90045"/>
        </a:xfrm>
      </dgm:spPr>
      <dgm:t>
        <a:bodyPr/>
        <a:lstStyle/>
        <a:p>
          <a:r>
            <a:rPr lang="en-US" sz="600" dirty="0" smtClean="0">
              <a:solidFill>
                <a:schemeClr val="tx1"/>
              </a:solidFill>
            </a:rPr>
            <a:t>K Docherty </a:t>
          </a:r>
          <a:endParaRPr lang="en-US" sz="600" dirty="0">
            <a:solidFill>
              <a:schemeClr val="tx1"/>
            </a:solidFill>
          </a:endParaRPr>
        </a:p>
      </dgm:t>
    </dgm:pt>
    <dgm:pt modelId="{77C9E250-F6FD-487B-BFF4-F0CE133E9BC1}">
      <dgm:prSet custT="1"/>
      <dgm:spPr>
        <a:xfrm>
          <a:off x="3185006" y="2985692"/>
          <a:ext cx="521745" cy="270136"/>
        </a:xfrm>
      </dgm:spPr>
      <dgm:t>
        <a:bodyPr/>
        <a:lstStyle/>
        <a:p>
          <a:r>
            <a:rPr lang="en-US" sz="600" dirty="0" smtClean="0">
              <a:solidFill>
                <a:schemeClr val="tx1"/>
              </a:solidFill>
            </a:rPr>
            <a:t>Telecoms </a:t>
          </a:r>
        </a:p>
        <a:p>
          <a:r>
            <a:rPr lang="en-US" sz="600" dirty="0" smtClean="0">
              <a:solidFill>
                <a:schemeClr val="tx1"/>
              </a:solidFill>
            </a:rPr>
            <a:t>&amp; CCT</a:t>
          </a:r>
          <a:endParaRPr lang="en-US" sz="600" dirty="0">
            <a:solidFill>
              <a:schemeClr val="tx1"/>
            </a:solidFill>
          </a:endParaRPr>
        </a:p>
      </dgm:t>
    </dgm:pt>
    <dgm:pt modelId="{1490BACD-FE1A-4823-BE65-6CC04D090FED}" type="parTrans" cxnId="{D53BBDC9-5A73-4193-B7D2-3F3DF02DBFDA}">
      <dgm:prSet/>
      <dgm:spPr>
        <a:xfrm>
          <a:off x="3400159" y="2829613"/>
          <a:ext cx="91440" cy="156078"/>
        </a:xfrm>
      </dgm:spPr>
      <dgm:t>
        <a:bodyPr/>
        <a:lstStyle/>
        <a:p>
          <a:endParaRPr lang="en-US" sz="600">
            <a:solidFill>
              <a:schemeClr val="tx1"/>
            </a:solidFill>
          </a:endParaRPr>
        </a:p>
      </dgm:t>
    </dgm:pt>
    <dgm:pt modelId="{F59744F5-100C-45BA-9B84-20437DB8D8AB}" type="sibTrans" cxnId="{D53BBDC9-5A73-4193-B7D2-3F3DF02DBFDA}">
      <dgm:prSet custT="1"/>
      <dgm:spPr>
        <a:xfrm>
          <a:off x="3289355" y="3195799"/>
          <a:ext cx="469570" cy="90045"/>
        </a:xfrm>
      </dgm:spPr>
      <dgm:t>
        <a:bodyPr/>
        <a:lstStyle/>
        <a:p>
          <a:r>
            <a:rPr lang="en-US" sz="600" dirty="0" smtClean="0">
              <a:solidFill>
                <a:schemeClr val="tx1"/>
              </a:solidFill>
            </a:rPr>
            <a:t>Proposed New Role</a:t>
          </a:r>
          <a:endParaRPr lang="en-US" sz="600" dirty="0">
            <a:solidFill>
              <a:schemeClr val="tx1"/>
            </a:solidFill>
          </a:endParaRPr>
        </a:p>
      </dgm:t>
    </dgm:pt>
    <dgm:pt modelId="{86F889D9-A970-4D1E-9F21-B9807D7F91C3}">
      <dgm:prSet custT="1"/>
      <dgm:spPr>
        <a:xfrm>
          <a:off x="3185006" y="3411908"/>
          <a:ext cx="521745" cy="270136"/>
        </a:xfrm>
      </dgm:spPr>
      <dgm:t>
        <a:bodyPr/>
        <a:lstStyle/>
        <a:p>
          <a:r>
            <a:rPr lang="en-US" sz="600" dirty="0" smtClean="0">
              <a:solidFill>
                <a:schemeClr val="tx1"/>
              </a:solidFill>
            </a:rPr>
            <a:t>Cloud </a:t>
          </a:r>
        </a:p>
        <a:p>
          <a:r>
            <a:rPr lang="en-US" sz="600" dirty="0" smtClean="0">
              <a:solidFill>
                <a:schemeClr val="tx1"/>
              </a:solidFill>
            </a:rPr>
            <a:t>Operations</a:t>
          </a:r>
          <a:endParaRPr lang="en-US" sz="600" dirty="0">
            <a:solidFill>
              <a:schemeClr val="tx1"/>
            </a:solidFill>
          </a:endParaRPr>
        </a:p>
      </dgm:t>
    </dgm:pt>
    <dgm:pt modelId="{B2D1EDBB-EE39-4727-BA3A-95BB1353BF76}" type="parTrans" cxnId="{7204A357-C21F-41A7-98A7-1E9077F21C95}">
      <dgm:prSet/>
      <dgm:spPr>
        <a:xfrm>
          <a:off x="3400159" y="3255829"/>
          <a:ext cx="91440" cy="156078"/>
        </a:xfrm>
      </dgm:spPr>
      <dgm:t>
        <a:bodyPr/>
        <a:lstStyle/>
        <a:p>
          <a:endParaRPr lang="en-US" sz="600">
            <a:solidFill>
              <a:schemeClr val="tx1"/>
            </a:solidFill>
          </a:endParaRPr>
        </a:p>
      </dgm:t>
    </dgm:pt>
    <dgm:pt modelId="{D47A8455-77E8-4486-BB8C-F209B55B237B}" type="sibTrans" cxnId="{7204A357-C21F-41A7-98A7-1E9077F21C95}">
      <dgm:prSet custT="1"/>
      <dgm:spPr>
        <a:xfrm>
          <a:off x="3289355" y="3622014"/>
          <a:ext cx="469570" cy="90045"/>
        </a:xfrm>
      </dgm:spPr>
      <dgm:t>
        <a:bodyPr/>
        <a:lstStyle/>
        <a:p>
          <a:r>
            <a:rPr lang="en-US" sz="600" dirty="0" smtClean="0">
              <a:solidFill>
                <a:schemeClr val="tx1"/>
              </a:solidFill>
            </a:rPr>
            <a:t>Proposed New Role</a:t>
          </a:r>
          <a:endParaRPr lang="en-US" sz="600" dirty="0">
            <a:solidFill>
              <a:schemeClr val="tx1"/>
            </a:solidFill>
          </a:endParaRPr>
        </a:p>
      </dgm:t>
    </dgm:pt>
    <dgm:pt modelId="{10430628-E861-4F40-AA45-6AD2F03B0570}">
      <dgm:prSet custT="1"/>
      <dgm:spPr>
        <a:xfrm>
          <a:off x="3185006" y="3838123"/>
          <a:ext cx="521745" cy="270136"/>
        </a:xfrm>
      </dgm:spPr>
      <dgm:t>
        <a:bodyPr/>
        <a:lstStyle/>
        <a:p>
          <a:r>
            <a:rPr lang="en-GB" sz="600" dirty="0" smtClean="0">
              <a:solidFill>
                <a:schemeClr val="tx1"/>
              </a:solidFill>
            </a:rPr>
            <a:t>Networks</a:t>
          </a:r>
          <a:endParaRPr lang="en-GB" sz="600" dirty="0">
            <a:solidFill>
              <a:schemeClr val="tx1"/>
            </a:solidFill>
          </a:endParaRPr>
        </a:p>
      </dgm:t>
    </dgm:pt>
    <dgm:pt modelId="{CBB9A778-E91D-40C7-84AA-178930AE2F84}" type="parTrans" cxnId="{CCE07390-E090-4E67-AA44-67211D8D2E91}">
      <dgm:prSet/>
      <dgm:spPr>
        <a:xfrm>
          <a:off x="3400159" y="3682044"/>
          <a:ext cx="91440" cy="156078"/>
        </a:xfrm>
      </dgm:spPr>
      <dgm:t>
        <a:bodyPr/>
        <a:lstStyle/>
        <a:p>
          <a:endParaRPr lang="en-US" sz="600">
            <a:solidFill>
              <a:schemeClr val="tx1"/>
            </a:solidFill>
          </a:endParaRPr>
        </a:p>
      </dgm:t>
    </dgm:pt>
    <dgm:pt modelId="{61031788-0B53-4127-BBFC-8432CEA211D2}" type="sibTrans" cxnId="{CCE07390-E090-4E67-AA44-67211D8D2E91}">
      <dgm:prSet custT="1"/>
      <dgm:spPr>
        <a:xfrm>
          <a:off x="3289355" y="4048229"/>
          <a:ext cx="469570" cy="90045"/>
        </a:xfrm>
      </dgm:spPr>
      <dgm:t>
        <a:bodyPr/>
        <a:lstStyle/>
        <a:p>
          <a:r>
            <a:rPr lang="en-US" sz="600" dirty="0" smtClean="0">
              <a:solidFill>
                <a:schemeClr val="tx1"/>
              </a:solidFill>
            </a:rPr>
            <a:t>C Nelson</a:t>
          </a:r>
          <a:endParaRPr lang="en-US" sz="600" dirty="0">
            <a:solidFill>
              <a:schemeClr val="tx1"/>
            </a:solidFill>
          </a:endParaRPr>
        </a:p>
      </dgm:t>
    </dgm:pt>
    <dgm:pt modelId="{1FF057DC-B5B9-471D-A01D-58CC1EF88750}">
      <dgm:prSet custT="1"/>
      <dgm:spPr/>
      <dgm:t>
        <a:bodyPr/>
        <a:lstStyle/>
        <a:p>
          <a:r>
            <a:rPr lang="en-US" sz="600" dirty="0" smtClean="0">
              <a:solidFill>
                <a:schemeClr val="tx1"/>
              </a:solidFill>
            </a:rPr>
            <a:t>Incident Mgt.</a:t>
          </a:r>
        </a:p>
        <a:p>
          <a:r>
            <a:rPr lang="en-US" sz="600" dirty="0" smtClean="0">
              <a:solidFill>
                <a:schemeClr val="tx1"/>
              </a:solidFill>
            </a:rPr>
            <a:t>(incl. Service Desk)</a:t>
          </a:r>
          <a:endParaRPr lang="en-US" sz="600" dirty="0">
            <a:solidFill>
              <a:schemeClr val="tx1"/>
            </a:solidFill>
          </a:endParaRPr>
        </a:p>
      </dgm:t>
    </dgm:pt>
    <dgm:pt modelId="{51F5CA63-B097-46F9-A18A-C37573CAE21F}" type="parTrans" cxnId="{C0BD4D3B-71BD-4320-8071-62C0811CDB90}">
      <dgm:prSet/>
      <dgm:spPr/>
      <dgm:t>
        <a:bodyPr/>
        <a:lstStyle/>
        <a:p>
          <a:endParaRPr lang="en-US" sz="600">
            <a:solidFill>
              <a:schemeClr val="tx1"/>
            </a:solidFill>
          </a:endParaRPr>
        </a:p>
      </dgm:t>
    </dgm:pt>
    <dgm:pt modelId="{1DF3FEEB-BDD5-44CE-9B78-DFCE3C1FD132}" type="sibTrans" cxnId="{C0BD4D3B-71BD-4320-8071-62C0811CDB90}">
      <dgm:prSet custT="1"/>
      <dgm:spPr/>
      <dgm:t>
        <a:bodyPr/>
        <a:lstStyle/>
        <a:p>
          <a:r>
            <a:rPr lang="en-US" sz="600" dirty="0" smtClean="0">
              <a:solidFill>
                <a:schemeClr val="tx1"/>
              </a:solidFill>
            </a:rPr>
            <a:t>Existing Role</a:t>
          </a:r>
          <a:endParaRPr lang="en-US" sz="600" dirty="0">
            <a:solidFill>
              <a:schemeClr val="tx1"/>
            </a:solidFill>
          </a:endParaRPr>
        </a:p>
      </dgm:t>
    </dgm:pt>
    <dgm:pt modelId="{96E43601-5F1C-47D8-855C-1F7349C0F103}">
      <dgm:prSet custT="1"/>
      <dgm:spPr/>
      <dgm:t>
        <a:bodyPr/>
        <a:lstStyle/>
        <a:p>
          <a:r>
            <a:rPr lang="en-US" sz="600" dirty="0" smtClean="0">
              <a:solidFill>
                <a:schemeClr val="tx1"/>
              </a:solidFill>
            </a:rPr>
            <a:t>Service Manager</a:t>
          </a:r>
        </a:p>
        <a:p>
          <a:r>
            <a:rPr lang="en-US" sz="600" dirty="0" smtClean="0">
              <a:solidFill>
                <a:schemeClr val="tx1"/>
              </a:solidFill>
            </a:rPr>
            <a:t>(TBC - CCO, HR, Apply)</a:t>
          </a:r>
          <a:endParaRPr lang="en-US" sz="600" dirty="0">
            <a:solidFill>
              <a:schemeClr val="tx1"/>
            </a:solidFill>
          </a:endParaRPr>
        </a:p>
      </dgm:t>
    </dgm:pt>
    <dgm:pt modelId="{E545C398-6F98-4ABE-AB8D-859E083470B8}" type="parTrans" cxnId="{503C2778-F413-4ADD-978E-C0F5982AD4BA}">
      <dgm:prSet/>
      <dgm:spPr/>
      <dgm:t>
        <a:bodyPr/>
        <a:lstStyle/>
        <a:p>
          <a:endParaRPr lang="en-US" sz="600">
            <a:solidFill>
              <a:schemeClr val="tx1"/>
            </a:solidFill>
          </a:endParaRPr>
        </a:p>
      </dgm:t>
    </dgm:pt>
    <dgm:pt modelId="{C160ADBD-50E9-4642-BE5A-2059D93798B1}" type="sibTrans" cxnId="{503C2778-F413-4ADD-978E-C0F5982AD4BA}">
      <dgm:prSet custT="1"/>
      <dgm:spPr/>
      <dgm:t>
        <a:bodyPr/>
        <a:lstStyle/>
        <a:p>
          <a:r>
            <a:rPr lang="en-US" sz="600" dirty="0" smtClean="0">
              <a:solidFill>
                <a:schemeClr val="tx1"/>
              </a:solidFill>
            </a:rPr>
            <a:t>Proposed New Role</a:t>
          </a:r>
          <a:endParaRPr lang="en-US" sz="600" dirty="0">
            <a:solidFill>
              <a:schemeClr val="tx1"/>
            </a:solidFill>
          </a:endParaRPr>
        </a:p>
      </dgm:t>
    </dgm:pt>
    <dgm:pt modelId="{AB8E87AC-A10C-4102-BA03-49E4DC6F3E64}">
      <dgm:prSet custT="1"/>
      <dgm:spPr/>
      <dgm:t>
        <a:bodyPr/>
        <a:lstStyle/>
        <a:p>
          <a:r>
            <a:rPr lang="en-US" sz="600" dirty="0" smtClean="0">
              <a:solidFill>
                <a:schemeClr val="tx1"/>
              </a:solidFill>
            </a:rPr>
            <a:t>Service Manager </a:t>
          </a:r>
        </a:p>
        <a:p>
          <a:r>
            <a:rPr lang="en-US" sz="600" dirty="0" smtClean="0">
              <a:solidFill>
                <a:schemeClr val="tx1"/>
              </a:solidFill>
            </a:rPr>
            <a:t>(TBC - Operations, </a:t>
          </a:r>
          <a:r>
            <a:rPr lang="en-US" sz="600" dirty="0" err="1" smtClean="0">
              <a:solidFill>
                <a:schemeClr val="tx1"/>
              </a:solidFill>
            </a:rPr>
            <a:t>Assess,Pay</a:t>
          </a:r>
          <a:r>
            <a:rPr lang="en-US" sz="600" dirty="0" smtClean="0">
              <a:solidFill>
                <a:schemeClr val="tx1"/>
              </a:solidFill>
            </a:rPr>
            <a:t>)</a:t>
          </a:r>
          <a:endParaRPr lang="en-US" sz="600" dirty="0">
            <a:solidFill>
              <a:schemeClr val="tx1"/>
            </a:solidFill>
          </a:endParaRPr>
        </a:p>
      </dgm:t>
    </dgm:pt>
    <dgm:pt modelId="{82AEEEAC-0966-4B99-90D9-BF4A9CC33E84}" type="parTrans" cxnId="{6E2E9DCD-C7AE-417D-87CB-9E5CAB15A082}">
      <dgm:prSet/>
      <dgm:spPr/>
      <dgm:t>
        <a:bodyPr/>
        <a:lstStyle/>
        <a:p>
          <a:endParaRPr lang="en-US" sz="600">
            <a:solidFill>
              <a:schemeClr val="tx1"/>
            </a:solidFill>
          </a:endParaRPr>
        </a:p>
      </dgm:t>
    </dgm:pt>
    <dgm:pt modelId="{5A32B171-DB8B-4175-9517-96F79588CEE7}" type="sibTrans" cxnId="{6E2E9DCD-C7AE-417D-87CB-9E5CAB15A082}">
      <dgm:prSet custT="1"/>
      <dgm:spPr/>
      <dgm:t>
        <a:bodyPr/>
        <a:lstStyle/>
        <a:p>
          <a:r>
            <a:rPr lang="en-US" sz="600" dirty="0" smtClean="0">
              <a:solidFill>
                <a:schemeClr val="tx1"/>
              </a:solidFill>
            </a:rPr>
            <a:t>Proposed New Role</a:t>
          </a:r>
          <a:endParaRPr lang="en-US" sz="600" dirty="0">
            <a:solidFill>
              <a:schemeClr val="tx1"/>
            </a:solidFill>
          </a:endParaRPr>
        </a:p>
      </dgm:t>
    </dgm:pt>
    <dgm:pt modelId="{498D9328-4014-4004-BB6E-8C3DAC447BAB}">
      <dgm:prSet custT="1"/>
      <dgm:spPr/>
      <dgm:t>
        <a:bodyPr/>
        <a:lstStyle/>
        <a:p>
          <a:r>
            <a:rPr lang="en-US" sz="600" dirty="0" smtClean="0">
              <a:solidFill>
                <a:schemeClr val="tx1"/>
              </a:solidFill>
            </a:rPr>
            <a:t>Service Manager</a:t>
          </a:r>
        </a:p>
        <a:p>
          <a:r>
            <a:rPr lang="en-US" sz="600" dirty="0" smtClean="0">
              <a:solidFill>
                <a:schemeClr val="tx1"/>
              </a:solidFill>
            </a:rPr>
            <a:t>(TBC - Finance &amp; Repayments)</a:t>
          </a:r>
          <a:endParaRPr lang="en-US" sz="600" dirty="0">
            <a:solidFill>
              <a:schemeClr val="tx1"/>
            </a:solidFill>
          </a:endParaRPr>
        </a:p>
      </dgm:t>
    </dgm:pt>
    <dgm:pt modelId="{EACDE31C-A249-47AE-A300-0DD7837A14F0}" type="parTrans" cxnId="{0B0A2BCC-93AA-48D0-A80F-3FCFA0EF57B0}">
      <dgm:prSet/>
      <dgm:spPr/>
      <dgm:t>
        <a:bodyPr/>
        <a:lstStyle/>
        <a:p>
          <a:endParaRPr lang="en-US" sz="600">
            <a:solidFill>
              <a:schemeClr val="tx1"/>
            </a:solidFill>
          </a:endParaRPr>
        </a:p>
      </dgm:t>
    </dgm:pt>
    <dgm:pt modelId="{1AAC05C8-FD9B-4B96-9172-CC7FAC19D19E}" type="sibTrans" cxnId="{0B0A2BCC-93AA-48D0-A80F-3FCFA0EF57B0}">
      <dgm:prSet custT="1"/>
      <dgm:spPr/>
      <dgm:t>
        <a:bodyPr/>
        <a:lstStyle/>
        <a:p>
          <a:r>
            <a:rPr lang="en-US" sz="600" dirty="0" smtClean="0">
              <a:solidFill>
                <a:schemeClr val="tx1"/>
              </a:solidFill>
            </a:rPr>
            <a:t>Proposed New Role</a:t>
          </a:r>
          <a:endParaRPr lang="en-US" sz="600" dirty="0">
            <a:solidFill>
              <a:schemeClr val="tx1"/>
            </a:solidFill>
          </a:endParaRPr>
        </a:p>
      </dgm:t>
    </dgm:pt>
    <dgm:pt modelId="{850551B1-6C3F-497C-9AE6-2FAB32F01EBB}">
      <dgm:prSet custT="1"/>
      <dgm:spPr/>
      <dgm:t>
        <a:bodyPr/>
        <a:lstStyle/>
        <a:p>
          <a:r>
            <a:rPr lang="en-US" sz="600" dirty="0" smtClean="0">
              <a:solidFill>
                <a:schemeClr val="tx1"/>
              </a:solidFill>
            </a:rPr>
            <a:t>Systems</a:t>
          </a:r>
        </a:p>
        <a:p>
          <a:r>
            <a:rPr lang="en-US" sz="600" dirty="0" smtClean="0">
              <a:solidFill>
                <a:schemeClr val="tx1"/>
              </a:solidFill>
            </a:rPr>
            <a:t> Management</a:t>
          </a:r>
          <a:endParaRPr lang="en-US" sz="600" dirty="0">
            <a:solidFill>
              <a:schemeClr val="tx1"/>
            </a:solidFill>
          </a:endParaRPr>
        </a:p>
      </dgm:t>
    </dgm:pt>
    <dgm:pt modelId="{2BC79115-B170-4DCB-A69E-56057325FD18}" type="parTrans" cxnId="{ADB06DA5-0FF9-4A87-8451-B40EC41323CA}">
      <dgm:prSet/>
      <dgm:spPr/>
      <dgm:t>
        <a:bodyPr/>
        <a:lstStyle/>
        <a:p>
          <a:endParaRPr lang="en-US" sz="600">
            <a:solidFill>
              <a:schemeClr val="tx1"/>
            </a:solidFill>
          </a:endParaRPr>
        </a:p>
      </dgm:t>
    </dgm:pt>
    <dgm:pt modelId="{F8EC6B2A-33EF-4BC6-B0C6-24131E20CEEA}" type="sibTrans" cxnId="{ADB06DA5-0FF9-4A87-8451-B40EC41323CA}">
      <dgm:prSet custT="1"/>
      <dgm:spPr/>
      <dgm:t>
        <a:bodyPr/>
        <a:lstStyle/>
        <a:p>
          <a:r>
            <a:rPr lang="en-US" sz="600" dirty="0" smtClean="0">
              <a:solidFill>
                <a:schemeClr val="tx1"/>
              </a:solidFill>
            </a:rPr>
            <a:t>Proposed New Role</a:t>
          </a:r>
          <a:endParaRPr lang="en-US" sz="600" dirty="0">
            <a:solidFill>
              <a:schemeClr val="tx1"/>
            </a:solidFill>
          </a:endParaRPr>
        </a:p>
      </dgm:t>
    </dgm:pt>
    <dgm:pt modelId="{71D7D4CB-8DA2-4D99-8DF3-320B7DD5BE45}" type="asst">
      <dgm:prSet custT="1"/>
      <dgm:spPr/>
      <dgm:t>
        <a:bodyPr/>
        <a:lstStyle/>
        <a:p>
          <a:r>
            <a:rPr lang="en-US" sz="600" dirty="0" smtClean="0">
              <a:solidFill>
                <a:schemeClr val="tx1"/>
              </a:solidFill>
            </a:rPr>
            <a:t>Process </a:t>
          </a:r>
        </a:p>
        <a:p>
          <a:r>
            <a:rPr lang="en-US" sz="600" dirty="0" smtClean="0">
              <a:solidFill>
                <a:schemeClr val="tx1"/>
              </a:solidFill>
            </a:rPr>
            <a:t>Improvement</a:t>
          </a:r>
          <a:endParaRPr lang="en-US" sz="600" dirty="0">
            <a:solidFill>
              <a:schemeClr val="tx1"/>
            </a:solidFill>
          </a:endParaRPr>
        </a:p>
      </dgm:t>
    </dgm:pt>
    <dgm:pt modelId="{39E94995-A9B3-48EA-B695-EB55627D9305}" type="parTrans" cxnId="{CB79907E-FE2E-4DA9-B11E-B837AC08137A}">
      <dgm:prSet/>
      <dgm:spPr/>
      <dgm:t>
        <a:bodyPr/>
        <a:lstStyle/>
        <a:p>
          <a:endParaRPr lang="en-US" sz="600"/>
        </a:p>
      </dgm:t>
    </dgm:pt>
    <dgm:pt modelId="{92090434-EAD1-4DC0-84A5-F31074EFDDDF}" type="sibTrans" cxnId="{CB79907E-FE2E-4DA9-B11E-B837AC08137A}">
      <dgm:prSet custT="1"/>
      <dgm:spPr/>
      <dgm:t>
        <a:bodyPr/>
        <a:lstStyle/>
        <a:p>
          <a:r>
            <a:rPr lang="en-US" sz="600" dirty="0" smtClean="0"/>
            <a:t>Proposed New Role</a:t>
          </a:r>
          <a:endParaRPr lang="en-US" sz="600" dirty="0"/>
        </a:p>
      </dgm:t>
    </dgm:pt>
    <dgm:pt modelId="{812B498E-7156-4512-9021-1E993F90B81E}" type="pres">
      <dgm:prSet presAssocID="{2DE3FA3E-FC55-4C8F-B7F7-83400BB69512}" presName="hierChild1" presStyleCnt="0">
        <dgm:presLayoutVars>
          <dgm:orgChart val="1"/>
          <dgm:chPref val="1"/>
          <dgm:dir/>
          <dgm:animOne val="branch"/>
          <dgm:animLvl val="lvl"/>
          <dgm:resizeHandles/>
        </dgm:presLayoutVars>
      </dgm:prSet>
      <dgm:spPr/>
      <dgm:t>
        <a:bodyPr/>
        <a:lstStyle/>
        <a:p>
          <a:endParaRPr lang="en-US"/>
        </a:p>
      </dgm:t>
    </dgm:pt>
    <dgm:pt modelId="{A92C77B2-A963-4079-9E89-93976FB174E4}" type="pres">
      <dgm:prSet presAssocID="{2734B1A3-5B87-4B4A-ABDD-60A03048A233}" presName="hierRoot1" presStyleCnt="0">
        <dgm:presLayoutVars>
          <dgm:hierBranch/>
        </dgm:presLayoutVars>
      </dgm:prSet>
      <dgm:spPr/>
      <dgm:t>
        <a:bodyPr/>
        <a:lstStyle/>
        <a:p>
          <a:endParaRPr lang="en-GB"/>
        </a:p>
      </dgm:t>
    </dgm:pt>
    <dgm:pt modelId="{C2367145-EBC6-4224-AADD-E300F2B1B28A}" type="pres">
      <dgm:prSet presAssocID="{2734B1A3-5B87-4B4A-ABDD-60A03048A233}" presName="rootComposite1" presStyleCnt="0"/>
      <dgm:spPr/>
      <dgm:t>
        <a:bodyPr/>
        <a:lstStyle/>
        <a:p>
          <a:endParaRPr lang="en-GB"/>
        </a:p>
      </dgm:t>
    </dgm:pt>
    <dgm:pt modelId="{7D10DC0A-427F-44D7-BCEE-70D335CC734D}" type="pres">
      <dgm:prSet presAssocID="{2734B1A3-5B87-4B4A-ABDD-60A03048A233}" presName="rootText1" presStyleLbl="node0" presStyleIdx="0" presStyleCnt="1">
        <dgm:presLayoutVars>
          <dgm:chMax/>
          <dgm:chPref val="3"/>
        </dgm:presLayoutVars>
      </dgm:prSet>
      <dgm:spPr/>
      <dgm:t>
        <a:bodyPr/>
        <a:lstStyle/>
        <a:p>
          <a:endParaRPr lang="en-US"/>
        </a:p>
      </dgm:t>
    </dgm:pt>
    <dgm:pt modelId="{D2940549-4599-459F-B664-9A2CFFE0FB7A}" type="pres">
      <dgm:prSet presAssocID="{2734B1A3-5B87-4B4A-ABDD-60A03048A233}" presName="titleText1" presStyleLbl="fgAcc0" presStyleIdx="0" presStyleCnt="1">
        <dgm:presLayoutVars>
          <dgm:chMax val="0"/>
          <dgm:chPref val="0"/>
        </dgm:presLayoutVars>
      </dgm:prSet>
      <dgm:spPr/>
      <dgm:t>
        <a:bodyPr/>
        <a:lstStyle/>
        <a:p>
          <a:endParaRPr lang="en-US"/>
        </a:p>
      </dgm:t>
    </dgm:pt>
    <dgm:pt modelId="{57397B24-0BC0-4E25-BAAE-68AB7DC633CD}" type="pres">
      <dgm:prSet presAssocID="{2734B1A3-5B87-4B4A-ABDD-60A03048A233}" presName="rootConnector1" presStyleLbl="node1" presStyleIdx="0" presStyleCnt="24"/>
      <dgm:spPr/>
      <dgm:t>
        <a:bodyPr/>
        <a:lstStyle/>
        <a:p>
          <a:endParaRPr lang="en-US"/>
        </a:p>
      </dgm:t>
    </dgm:pt>
    <dgm:pt modelId="{6EDE48AC-677A-4EBE-A12D-05F34E4EC0BE}" type="pres">
      <dgm:prSet presAssocID="{2734B1A3-5B87-4B4A-ABDD-60A03048A233}" presName="hierChild2" presStyleCnt="0"/>
      <dgm:spPr/>
      <dgm:t>
        <a:bodyPr/>
        <a:lstStyle/>
        <a:p>
          <a:endParaRPr lang="en-GB"/>
        </a:p>
      </dgm:t>
    </dgm:pt>
    <dgm:pt modelId="{F608371A-E657-4E90-BD55-3D447AEB415B}" type="pres">
      <dgm:prSet presAssocID="{8B1A097E-2E99-4647-A66C-42FAA7B44296}" presName="Name35" presStyleLbl="parChTrans1D2" presStyleIdx="0" presStyleCnt="7"/>
      <dgm:spPr/>
      <dgm:t>
        <a:bodyPr/>
        <a:lstStyle/>
        <a:p>
          <a:endParaRPr lang="en-US"/>
        </a:p>
      </dgm:t>
    </dgm:pt>
    <dgm:pt modelId="{0AAD022B-7295-4755-9F21-65C30B8843E7}" type="pres">
      <dgm:prSet presAssocID="{6B73698A-8442-4CDF-A52D-342A5BB03DFC}" presName="hierRoot2" presStyleCnt="0">
        <dgm:presLayoutVars>
          <dgm:hierBranch val="init"/>
        </dgm:presLayoutVars>
      </dgm:prSet>
      <dgm:spPr/>
      <dgm:t>
        <a:bodyPr/>
        <a:lstStyle/>
        <a:p>
          <a:endParaRPr lang="en-GB"/>
        </a:p>
      </dgm:t>
    </dgm:pt>
    <dgm:pt modelId="{311FA3AF-8D13-4236-9A17-4093904E8388}" type="pres">
      <dgm:prSet presAssocID="{6B73698A-8442-4CDF-A52D-342A5BB03DFC}" presName="rootComposite" presStyleCnt="0"/>
      <dgm:spPr/>
      <dgm:t>
        <a:bodyPr/>
        <a:lstStyle/>
        <a:p>
          <a:endParaRPr lang="en-GB"/>
        </a:p>
      </dgm:t>
    </dgm:pt>
    <dgm:pt modelId="{1A13C731-48FF-4EA7-9F32-E9F13FE3EBE5}" type="pres">
      <dgm:prSet presAssocID="{6B73698A-8442-4CDF-A52D-342A5BB03DFC}" presName="rootText" presStyleLbl="node1" presStyleIdx="0" presStyleCnt="24">
        <dgm:presLayoutVars>
          <dgm:chMax/>
          <dgm:chPref val="3"/>
        </dgm:presLayoutVars>
      </dgm:prSet>
      <dgm:spPr/>
      <dgm:t>
        <a:bodyPr/>
        <a:lstStyle/>
        <a:p>
          <a:endParaRPr lang="en-US"/>
        </a:p>
      </dgm:t>
    </dgm:pt>
    <dgm:pt modelId="{F26344E0-F218-467E-BEC5-3FA14D64595B}" type="pres">
      <dgm:prSet presAssocID="{6B73698A-8442-4CDF-A52D-342A5BB03DFC}" presName="titleText2" presStyleLbl="fgAcc1" presStyleIdx="0" presStyleCnt="24">
        <dgm:presLayoutVars>
          <dgm:chMax val="0"/>
          <dgm:chPref val="0"/>
        </dgm:presLayoutVars>
      </dgm:prSet>
      <dgm:spPr/>
      <dgm:t>
        <a:bodyPr/>
        <a:lstStyle/>
        <a:p>
          <a:endParaRPr lang="en-US"/>
        </a:p>
      </dgm:t>
    </dgm:pt>
    <dgm:pt modelId="{B442E9E7-9B6D-4B39-9688-69BAF6614CF1}" type="pres">
      <dgm:prSet presAssocID="{6B73698A-8442-4CDF-A52D-342A5BB03DFC}" presName="rootConnector" presStyleLbl="node2" presStyleIdx="0" presStyleCnt="0"/>
      <dgm:spPr/>
      <dgm:t>
        <a:bodyPr/>
        <a:lstStyle/>
        <a:p>
          <a:endParaRPr lang="en-US"/>
        </a:p>
      </dgm:t>
    </dgm:pt>
    <dgm:pt modelId="{117B24AE-56CC-4072-A3F5-5D69F2C43D11}" type="pres">
      <dgm:prSet presAssocID="{6B73698A-8442-4CDF-A52D-342A5BB03DFC}" presName="hierChild4" presStyleCnt="0"/>
      <dgm:spPr/>
      <dgm:t>
        <a:bodyPr/>
        <a:lstStyle/>
        <a:p>
          <a:endParaRPr lang="en-GB"/>
        </a:p>
      </dgm:t>
    </dgm:pt>
    <dgm:pt modelId="{7421CB63-08A5-4866-BF49-356B760D1D76}" type="pres">
      <dgm:prSet presAssocID="{B39AF072-B503-4B6E-9100-18BBE7D1A582}" presName="Name37" presStyleLbl="parChTrans1D3" presStyleIdx="0" presStyleCnt="4"/>
      <dgm:spPr/>
      <dgm:t>
        <a:bodyPr/>
        <a:lstStyle/>
        <a:p>
          <a:endParaRPr lang="en-US"/>
        </a:p>
      </dgm:t>
    </dgm:pt>
    <dgm:pt modelId="{9AFCFF92-2AB5-4A02-8127-6A73DB177F05}" type="pres">
      <dgm:prSet presAssocID="{71BF6A1A-2827-4C65-9A10-430C00589D76}" presName="hierRoot2" presStyleCnt="0">
        <dgm:presLayoutVars>
          <dgm:hierBranch val="init"/>
        </dgm:presLayoutVars>
      </dgm:prSet>
      <dgm:spPr/>
      <dgm:t>
        <a:bodyPr/>
        <a:lstStyle/>
        <a:p>
          <a:endParaRPr lang="en-GB"/>
        </a:p>
      </dgm:t>
    </dgm:pt>
    <dgm:pt modelId="{A727C299-285A-4E10-8462-5C8D7028A995}" type="pres">
      <dgm:prSet presAssocID="{71BF6A1A-2827-4C65-9A10-430C00589D76}" presName="rootComposite" presStyleCnt="0"/>
      <dgm:spPr/>
      <dgm:t>
        <a:bodyPr/>
        <a:lstStyle/>
        <a:p>
          <a:endParaRPr lang="en-GB"/>
        </a:p>
      </dgm:t>
    </dgm:pt>
    <dgm:pt modelId="{9F08ECE8-E093-457F-8969-242D8C7EE697}" type="pres">
      <dgm:prSet presAssocID="{71BF6A1A-2827-4C65-9A10-430C00589D76}" presName="rootText" presStyleLbl="node1" presStyleIdx="1" presStyleCnt="24">
        <dgm:presLayoutVars>
          <dgm:chMax/>
          <dgm:chPref val="3"/>
        </dgm:presLayoutVars>
      </dgm:prSet>
      <dgm:spPr/>
      <dgm:t>
        <a:bodyPr/>
        <a:lstStyle/>
        <a:p>
          <a:endParaRPr lang="en-US"/>
        </a:p>
      </dgm:t>
    </dgm:pt>
    <dgm:pt modelId="{2A445180-6D88-4B41-9DA0-A7F304A390C1}" type="pres">
      <dgm:prSet presAssocID="{71BF6A1A-2827-4C65-9A10-430C00589D76}" presName="titleText2" presStyleLbl="fgAcc1" presStyleIdx="1" presStyleCnt="24" custLinFactNeighborY="653">
        <dgm:presLayoutVars>
          <dgm:chMax val="0"/>
          <dgm:chPref val="0"/>
        </dgm:presLayoutVars>
      </dgm:prSet>
      <dgm:spPr/>
      <dgm:t>
        <a:bodyPr/>
        <a:lstStyle/>
        <a:p>
          <a:endParaRPr lang="en-US"/>
        </a:p>
      </dgm:t>
    </dgm:pt>
    <dgm:pt modelId="{BC9CFE8E-8E56-4BBE-8B4B-B0EC7109B967}" type="pres">
      <dgm:prSet presAssocID="{71BF6A1A-2827-4C65-9A10-430C00589D76}" presName="rootConnector" presStyleLbl="node3" presStyleIdx="0" presStyleCnt="0"/>
      <dgm:spPr/>
      <dgm:t>
        <a:bodyPr/>
        <a:lstStyle/>
        <a:p>
          <a:endParaRPr lang="en-US"/>
        </a:p>
      </dgm:t>
    </dgm:pt>
    <dgm:pt modelId="{82BF030A-5817-46AD-8B92-F870572836E1}" type="pres">
      <dgm:prSet presAssocID="{71BF6A1A-2827-4C65-9A10-430C00589D76}" presName="hierChild4" presStyleCnt="0"/>
      <dgm:spPr/>
      <dgm:t>
        <a:bodyPr/>
        <a:lstStyle/>
        <a:p>
          <a:endParaRPr lang="en-GB"/>
        </a:p>
      </dgm:t>
    </dgm:pt>
    <dgm:pt modelId="{27CF48B5-CB56-4D45-898B-15011F054D1B}" type="pres">
      <dgm:prSet presAssocID="{59E5ED3F-B6B4-4F12-B7E2-B521FDF0F447}" presName="Name37" presStyleLbl="parChTrans1D4" presStyleIdx="0" presStyleCnt="15"/>
      <dgm:spPr/>
      <dgm:t>
        <a:bodyPr/>
        <a:lstStyle/>
        <a:p>
          <a:endParaRPr lang="en-GB"/>
        </a:p>
      </dgm:t>
    </dgm:pt>
    <dgm:pt modelId="{FCD5F474-25C4-409B-8BA8-4757962F5493}" type="pres">
      <dgm:prSet presAssocID="{D7D25AEE-9E5F-46F9-A30C-2C0FFE134A9F}" presName="hierRoot2" presStyleCnt="0">
        <dgm:presLayoutVars>
          <dgm:hierBranch val="init"/>
        </dgm:presLayoutVars>
      </dgm:prSet>
      <dgm:spPr/>
      <dgm:t>
        <a:bodyPr/>
        <a:lstStyle/>
        <a:p>
          <a:endParaRPr lang="en-US"/>
        </a:p>
      </dgm:t>
    </dgm:pt>
    <dgm:pt modelId="{E6475825-710E-459C-A6D1-4FA092692C60}" type="pres">
      <dgm:prSet presAssocID="{D7D25AEE-9E5F-46F9-A30C-2C0FFE134A9F}" presName="rootComposite" presStyleCnt="0"/>
      <dgm:spPr/>
      <dgm:t>
        <a:bodyPr/>
        <a:lstStyle/>
        <a:p>
          <a:endParaRPr lang="en-US"/>
        </a:p>
      </dgm:t>
    </dgm:pt>
    <dgm:pt modelId="{58A21E9E-9857-4774-BAA2-3125FD42C81E}" type="pres">
      <dgm:prSet presAssocID="{D7D25AEE-9E5F-46F9-A30C-2C0FFE134A9F}" presName="rootText" presStyleLbl="node1" presStyleIdx="2" presStyleCnt="24">
        <dgm:presLayoutVars>
          <dgm:chMax/>
          <dgm:chPref val="3"/>
        </dgm:presLayoutVars>
      </dgm:prSet>
      <dgm:spPr/>
      <dgm:t>
        <a:bodyPr/>
        <a:lstStyle/>
        <a:p>
          <a:endParaRPr lang="en-GB"/>
        </a:p>
      </dgm:t>
    </dgm:pt>
    <dgm:pt modelId="{FDB83CE2-1384-45BE-8630-58386ACE9411}" type="pres">
      <dgm:prSet presAssocID="{D7D25AEE-9E5F-46F9-A30C-2C0FFE134A9F}" presName="titleText2" presStyleLbl="fgAcc1" presStyleIdx="2" presStyleCnt="24">
        <dgm:presLayoutVars>
          <dgm:chMax val="0"/>
          <dgm:chPref val="0"/>
        </dgm:presLayoutVars>
      </dgm:prSet>
      <dgm:spPr/>
      <dgm:t>
        <a:bodyPr/>
        <a:lstStyle/>
        <a:p>
          <a:endParaRPr lang="en-GB"/>
        </a:p>
      </dgm:t>
    </dgm:pt>
    <dgm:pt modelId="{5AB2E789-80ED-48B0-A912-101AA70800C0}" type="pres">
      <dgm:prSet presAssocID="{D7D25AEE-9E5F-46F9-A30C-2C0FFE134A9F}" presName="rootConnector" presStyleLbl="node4" presStyleIdx="0" presStyleCnt="0"/>
      <dgm:spPr/>
      <dgm:t>
        <a:bodyPr/>
        <a:lstStyle/>
        <a:p>
          <a:endParaRPr lang="en-GB"/>
        </a:p>
      </dgm:t>
    </dgm:pt>
    <dgm:pt modelId="{11E7CCFD-9DE1-404F-95C9-0677FEC3C32B}" type="pres">
      <dgm:prSet presAssocID="{D7D25AEE-9E5F-46F9-A30C-2C0FFE134A9F}" presName="hierChild4" presStyleCnt="0"/>
      <dgm:spPr/>
      <dgm:t>
        <a:bodyPr/>
        <a:lstStyle/>
        <a:p>
          <a:endParaRPr lang="en-US"/>
        </a:p>
      </dgm:t>
    </dgm:pt>
    <dgm:pt modelId="{9B2E531E-6636-433F-838E-355264E49CEC}" type="pres">
      <dgm:prSet presAssocID="{04DA623F-DF71-484D-AF4E-70CA4CC76A54}" presName="Name37" presStyleLbl="parChTrans1D4" presStyleIdx="1" presStyleCnt="15"/>
      <dgm:spPr/>
      <dgm:t>
        <a:bodyPr/>
        <a:lstStyle/>
        <a:p>
          <a:endParaRPr lang="en-US"/>
        </a:p>
      </dgm:t>
    </dgm:pt>
    <dgm:pt modelId="{4B483F36-FE46-44A6-A379-4D7A487A6705}" type="pres">
      <dgm:prSet presAssocID="{7187B4AB-4234-4959-80ED-D368D21062F5}" presName="hierRoot2" presStyleCnt="0">
        <dgm:presLayoutVars>
          <dgm:hierBranch val="init"/>
        </dgm:presLayoutVars>
      </dgm:prSet>
      <dgm:spPr/>
      <dgm:t>
        <a:bodyPr/>
        <a:lstStyle/>
        <a:p>
          <a:endParaRPr lang="en-US"/>
        </a:p>
      </dgm:t>
    </dgm:pt>
    <dgm:pt modelId="{62F96169-7477-4942-AB38-5D4060494979}" type="pres">
      <dgm:prSet presAssocID="{7187B4AB-4234-4959-80ED-D368D21062F5}" presName="rootComposite" presStyleCnt="0"/>
      <dgm:spPr/>
      <dgm:t>
        <a:bodyPr/>
        <a:lstStyle/>
        <a:p>
          <a:endParaRPr lang="en-US"/>
        </a:p>
      </dgm:t>
    </dgm:pt>
    <dgm:pt modelId="{6A3D1F55-F25C-42AB-9B60-62EA2BA217FF}" type="pres">
      <dgm:prSet presAssocID="{7187B4AB-4234-4959-80ED-D368D21062F5}" presName="rootText" presStyleLbl="node1" presStyleIdx="3" presStyleCnt="24">
        <dgm:presLayoutVars>
          <dgm:chMax/>
          <dgm:chPref val="3"/>
        </dgm:presLayoutVars>
      </dgm:prSet>
      <dgm:spPr/>
      <dgm:t>
        <a:bodyPr/>
        <a:lstStyle/>
        <a:p>
          <a:endParaRPr lang="en-US"/>
        </a:p>
      </dgm:t>
    </dgm:pt>
    <dgm:pt modelId="{4C49AD63-4FDD-4E6B-8649-A362769D086F}" type="pres">
      <dgm:prSet presAssocID="{7187B4AB-4234-4959-80ED-D368D21062F5}" presName="titleText2" presStyleLbl="fgAcc1" presStyleIdx="3" presStyleCnt="24">
        <dgm:presLayoutVars>
          <dgm:chMax val="0"/>
          <dgm:chPref val="0"/>
        </dgm:presLayoutVars>
      </dgm:prSet>
      <dgm:spPr/>
      <dgm:t>
        <a:bodyPr/>
        <a:lstStyle/>
        <a:p>
          <a:endParaRPr lang="en-US"/>
        </a:p>
      </dgm:t>
    </dgm:pt>
    <dgm:pt modelId="{DB1A1BE2-25E4-4178-98C6-70C7F87676C7}" type="pres">
      <dgm:prSet presAssocID="{7187B4AB-4234-4959-80ED-D368D21062F5}" presName="rootConnector" presStyleLbl="node4" presStyleIdx="0" presStyleCnt="0"/>
      <dgm:spPr/>
      <dgm:t>
        <a:bodyPr/>
        <a:lstStyle/>
        <a:p>
          <a:endParaRPr lang="en-US"/>
        </a:p>
      </dgm:t>
    </dgm:pt>
    <dgm:pt modelId="{69550CE3-3A8F-4689-8185-8255ECAC4427}" type="pres">
      <dgm:prSet presAssocID="{7187B4AB-4234-4959-80ED-D368D21062F5}" presName="hierChild4" presStyleCnt="0"/>
      <dgm:spPr/>
      <dgm:t>
        <a:bodyPr/>
        <a:lstStyle/>
        <a:p>
          <a:endParaRPr lang="en-US"/>
        </a:p>
      </dgm:t>
    </dgm:pt>
    <dgm:pt modelId="{49ECA512-7D63-412C-8D29-693C39487E19}" type="pres">
      <dgm:prSet presAssocID="{B3CE028E-93F2-4B32-A631-3DC22D3C6A6C}" presName="Name37" presStyleLbl="parChTrans1D4" presStyleIdx="2" presStyleCnt="15"/>
      <dgm:spPr/>
      <dgm:t>
        <a:bodyPr/>
        <a:lstStyle/>
        <a:p>
          <a:endParaRPr lang="en-US"/>
        </a:p>
      </dgm:t>
    </dgm:pt>
    <dgm:pt modelId="{23E80B08-C24C-48DC-9142-6C6587993822}" type="pres">
      <dgm:prSet presAssocID="{2EC3C8DD-160C-4F7A-ACCE-BB27B22044D9}" presName="hierRoot2" presStyleCnt="0">
        <dgm:presLayoutVars>
          <dgm:hierBranch val="init"/>
        </dgm:presLayoutVars>
      </dgm:prSet>
      <dgm:spPr/>
      <dgm:t>
        <a:bodyPr/>
        <a:lstStyle/>
        <a:p>
          <a:endParaRPr lang="en-US"/>
        </a:p>
      </dgm:t>
    </dgm:pt>
    <dgm:pt modelId="{2274AD76-528B-4173-BC9C-6884CF84F1EB}" type="pres">
      <dgm:prSet presAssocID="{2EC3C8DD-160C-4F7A-ACCE-BB27B22044D9}" presName="rootComposite" presStyleCnt="0"/>
      <dgm:spPr/>
      <dgm:t>
        <a:bodyPr/>
        <a:lstStyle/>
        <a:p>
          <a:endParaRPr lang="en-US"/>
        </a:p>
      </dgm:t>
    </dgm:pt>
    <dgm:pt modelId="{DAF0FE31-72CC-4214-8232-4BDAFCD78B55}" type="pres">
      <dgm:prSet presAssocID="{2EC3C8DD-160C-4F7A-ACCE-BB27B22044D9}" presName="rootText" presStyleLbl="node1" presStyleIdx="4" presStyleCnt="24">
        <dgm:presLayoutVars>
          <dgm:chMax/>
          <dgm:chPref val="3"/>
        </dgm:presLayoutVars>
      </dgm:prSet>
      <dgm:spPr/>
      <dgm:t>
        <a:bodyPr/>
        <a:lstStyle/>
        <a:p>
          <a:endParaRPr lang="en-US"/>
        </a:p>
      </dgm:t>
    </dgm:pt>
    <dgm:pt modelId="{34C879D0-D153-474F-B44C-1F91ADD400A2}" type="pres">
      <dgm:prSet presAssocID="{2EC3C8DD-160C-4F7A-ACCE-BB27B22044D9}" presName="titleText2" presStyleLbl="fgAcc1" presStyleIdx="4" presStyleCnt="24">
        <dgm:presLayoutVars>
          <dgm:chMax val="0"/>
          <dgm:chPref val="0"/>
        </dgm:presLayoutVars>
      </dgm:prSet>
      <dgm:spPr/>
      <dgm:t>
        <a:bodyPr/>
        <a:lstStyle/>
        <a:p>
          <a:endParaRPr lang="en-US"/>
        </a:p>
      </dgm:t>
    </dgm:pt>
    <dgm:pt modelId="{A1C23ED8-63AE-4CC7-8BA2-AB5461B3AE46}" type="pres">
      <dgm:prSet presAssocID="{2EC3C8DD-160C-4F7A-ACCE-BB27B22044D9}" presName="rootConnector" presStyleLbl="node4" presStyleIdx="0" presStyleCnt="0"/>
      <dgm:spPr/>
      <dgm:t>
        <a:bodyPr/>
        <a:lstStyle/>
        <a:p>
          <a:endParaRPr lang="en-US"/>
        </a:p>
      </dgm:t>
    </dgm:pt>
    <dgm:pt modelId="{AF3D2E93-4938-41A8-BCB5-32FBB9EFFB3A}" type="pres">
      <dgm:prSet presAssocID="{2EC3C8DD-160C-4F7A-ACCE-BB27B22044D9}" presName="hierChild4" presStyleCnt="0"/>
      <dgm:spPr/>
      <dgm:t>
        <a:bodyPr/>
        <a:lstStyle/>
        <a:p>
          <a:endParaRPr lang="en-US"/>
        </a:p>
      </dgm:t>
    </dgm:pt>
    <dgm:pt modelId="{CC352A6E-B3F2-4328-9F76-BC252CA234FA}" type="pres">
      <dgm:prSet presAssocID="{2EC3C8DD-160C-4F7A-ACCE-BB27B22044D9}" presName="hierChild5" presStyleCnt="0"/>
      <dgm:spPr/>
      <dgm:t>
        <a:bodyPr/>
        <a:lstStyle/>
        <a:p>
          <a:endParaRPr lang="en-US"/>
        </a:p>
      </dgm:t>
    </dgm:pt>
    <dgm:pt modelId="{FAECE36A-71D3-4ECA-A3D7-47FB2F5F87A1}" type="pres">
      <dgm:prSet presAssocID="{7187B4AB-4234-4959-80ED-D368D21062F5}" presName="hierChild5" presStyleCnt="0"/>
      <dgm:spPr/>
      <dgm:t>
        <a:bodyPr/>
        <a:lstStyle/>
        <a:p>
          <a:endParaRPr lang="en-US"/>
        </a:p>
      </dgm:t>
    </dgm:pt>
    <dgm:pt modelId="{F21EA974-4FF1-4B27-8F09-AD776DE8AA37}" type="pres">
      <dgm:prSet presAssocID="{D7D25AEE-9E5F-46F9-A30C-2C0FFE134A9F}" presName="hierChild5" presStyleCnt="0"/>
      <dgm:spPr/>
      <dgm:t>
        <a:bodyPr/>
        <a:lstStyle/>
        <a:p>
          <a:endParaRPr lang="en-US"/>
        </a:p>
      </dgm:t>
    </dgm:pt>
    <dgm:pt modelId="{B731878F-0372-4F40-A4E0-02C95E135F21}" type="pres">
      <dgm:prSet presAssocID="{71BF6A1A-2827-4C65-9A10-430C00589D76}" presName="hierChild5" presStyleCnt="0"/>
      <dgm:spPr/>
      <dgm:t>
        <a:bodyPr/>
        <a:lstStyle/>
        <a:p>
          <a:endParaRPr lang="en-GB"/>
        </a:p>
      </dgm:t>
    </dgm:pt>
    <dgm:pt modelId="{498587D2-6F0C-4CB6-B67C-28ABA9BE5005}" type="pres">
      <dgm:prSet presAssocID="{6B73698A-8442-4CDF-A52D-342A5BB03DFC}" presName="hierChild5" presStyleCnt="0"/>
      <dgm:spPr/>
      <dgm:t>
        <a:bodyPr/>
        <a:lstStyle/>
        <a:p>
          <a:endParaRPr lang="en-GB"/>
        </a:p>
      </dgm:t>
    </dgm:pt>
    <dgm:pt modelId="{E3410BD5-9BDE-4678-BD95-EB7FA5DFF662}" type="pres">
      <dgm:prSet presAssocID="{916405C3-6DC2-4D47-BC79-504B9BA89F1E}" presName="Name35" presStyleLbl="parChTrans1D2" presStyleIdx="1" presStyleCnt="7"/>
      <dgm:spPr/>
      <dgm:t>
        <a:bodyPr/>
        <a:lstStyle/>
        <a:p>
          <a:endParaRPr lang="en-GB"/>
        </a:p>
      </dgm:t>
    </dgm:pt>
    <dgm:pt modelId="{768C4FC3-7DC3-4DD8-BC27-29EDBB9F5696}" type="pres">
      <dgm:prSet presAssocID="{36B38662-EDDA-465B-9904-1AAA006632F9}" presName="hierRoot2" presStyleCnt="0">
        <dgm:presLayoutVars>
          <dgm:hierBranch val="init"/>
        </dgm:presLayoutVars>
      </dgm:prSet>
      <dgm:spPr/>
      <dgm:t>
        <a:bodyPr/>
        <a:lstStyle/>
        <a:p>
          <a:endParaRPr lang="en-GB"/>
        </a:p>
      </dgm:t>
    </dgm:pt>
    <dgm:pt modelId="{61BEE7B6-5E99-458A-8251-EC42A62F2FB9}" type="pres">
      <dgm:prSet presAssocID="{36B38662-EDDA-465B-9904-1AAA006632F9}" presName="rootComposite" presStyleCnt="0"/>
      <dgm:spPr/>
      <dgm:t>
        <a:bodyPr/>
        <a:lstStyle/>
        <a:p>
          <a:endParaRPr lang="en-GB"/>
        </a:p>
      </dgm:t>
    </dgm:pt>
    <dgm:pt modelId="{E9E72ABA-11CF-452C-9E4D-621B89C0297D}" type="pres">
      <dgm:prSet presAssocID="{36B38662-EDDA-465B-9904-1AAA006632F9}" presName="rootText" presStyleLbl="node1" presStyleIdx="5" presStyleCnt="24">
        <dgm:presLayoutVars>
          <dgm:chMax/>
          <dgm:chPref val="3"/>
        </dgm:presLayoutVars>
      </dgm:prSet>
      <dgm:spPr/>
      <dgm:t>
        <a:bodyPr/>
        <a:lstStyle/>
        <a:p>
          <a:endParaRPr lang="en-US"/>
        </a:p>
      </dgm:t>
    </dgm:pt>
    <dgm:pt modelId="{2CA04609-E56F-4431-B06C-49746712AE57}" type="pres">
      <dgm:prSet presAssocID="{36B38662-EDDA-465B-9904-1AAA006632F9}" presName="titleText2" presStyleLbl="fgAcc1" presStyleIdx="5" presStyleCnt="24">
        <dgm:presLayoutVars>
          <dgm:chMax val="0"/>
          <dgm:chPref val="0"/>
        </dgm:presLayoutVars>
      </dgm:prSet>
      <dgm:spPr/>
      <dgm:t>
        <a:bodyPr/>
        <a:lstStyle/>
        <a:p>
          <a:endParaRPr lang="en-GB"/>
        </a:p>
      </dgm:t>
    </dgm:pt>
    <dgm:pt modelId="{46ECE50B-E039-41A5-BB47-56228E27ACF3}" type="pres">
      <dgm:prSet presAssocID="{36B38662-EDDA-465B-9904-1AAA006632F9}" presName="rootConnector" presStyleLbl="node2" presStyleIdx="0" presStyleCnt="0"/>
      <dgm:spPr/>
      <dgm:t>
        <a:bodyPr/>
        <a:lstStyle/>
        <a:p>
          <a:endParaRPr lang="en-US"/>
        </a:p>
      </dgm:t>
    </dgm:pt>
    <dgm:pt modelId="{CEB9E9D4-439F-48AC-A1A3-97F5A89A8941}" type="pres">
      <dgm:prSet presAssocID="{36B38662-EDDA-465B-9904-1AAA006632F9}" presName="hierChild4" presStyleCnt="0"/>
      <dgm:spPr/>
      <dgm:t>
        <a:bodyPr/>
        <a:lstStyle/>
        <a:p>
          <a:endParaRPr lang="en-GB"/>
        </a:p>
      </dgm:t>
    </dgm:pt>
    <dgm:pt modelId="{BC725030-5F05-45D9-A859-25F815DA96C5}" type="pres">
      <dgm:prSet presAssocID="{7A7DFAEB-E0A3-40F1-9C8B-002636AE9D41}" presName="Name37" presStyleLbl="parChTrans1D3" presStyleIdx="1" presStyleCnt="4"/>
      <dgm:spPr/>
      <dgm:t>
        <a:bodyPr/>
        <a:lstStyle/>
        <a:p>
          <a:endParaRPr lang="en-GB"/>
        </a:p>
      </dgm:t>
    </dgm:pt>
    <dgm:pt modelId="{99D13291-740D-4B20-A15E-E21FFEE1A666}" type="pres">
      <dgm:prSet presAssocID="{3A1E5EF2-5049-456E-A5D7-DFC8833A7E47}" presName="hierRoot2" presStyleCnt="0">
        <dgm:presLayoutVars>
          <dgm:hierBranch val="init"/>
        </dgm:presLayoutVars>
      </dgm:prSet>
      <dgm:spPr/>
      <dgm:t>
        <a:bodyPr/>
        <a:lstStyle/>
        <a:p>
          <a:endParaRPr lang="en-GB"/>
        </a:p>
      </dgm:t>
    </dgm:pt>
    <dgm:pt modelId="{645363EA-8388-487A-871F-EB276AC4962C}" type="pres">
      <dgm:prSet presAssocID="{3A1E5EF2-5049-456E-A5D7-DFC8833A7E47}" presName="rootComposite" presStyleCnt="0"/>
      <dgm:spPr/>
      <dgm:t>
        <a:bodyPr/>
        <a:lstStyle/>
        <a:p>
          <a:endParaRPr lang="en-GB"/>
        </a:p>
      </dgm:t>
    </dgm:pt>
    <dgm:pt modelId="{24B0C280-91BD-4B91-8B19-C5EBD81F26C7}" type="pres">
      <dgm:prSet presAssocID="{3A1E5EF2-5049-456E-A5D7-DFC8833A7E47}" presName="rootText" presStyleLbl="node1" presStyleIdx="6" presStyleCnt="24">
        <dgm:presLayoutVars>
          <dgm:chMax/>
          <dgm:chPref val="3"/>
        </dgm:presLayoutVars>
      </dgm:prSet>
      <dgm:spPr/>
      <dgm:t>
        <a:bodyPr/>
        <a:lstStyle/>
        <a:p>
          <a:endParaRPr lang="en-US"/>
        </a:p>
      </dgm:t>
    </dgm:pt>
    <dgm:pt modelId="{ED471DC1-62CB-42A7-B893-2A6A9D9BEFD2}" type="pres">
      <dgm:prSet presAssocID="{3A1E5EF2-5049-456E-A5D7-DFC8833A7E47}" presName="titleText2" presStyleLbl="fgAcc1" presStyleIdx="6" presStyleCnt="24">
        <dgm:presLayoutVars>
          <dgm:chMax val="0"/>
          <dgm:chPref val="0"/>
        </dgm:presLayoutVars>
      </dgm:prSet>
      <dgm:spPr/>
      <dgm:t>
        <a:bodyPr/>
        <a:lstStyle/>
        <a:p>
          <a:endParaRPr lang="en-GB"/>
        </a:p>
      </dgm:t>
    </dgm:pt>
    <dgm:pt modelId="{2584E7FA-95A5-4A7C-91E6-4894028BB5D2}" type="pres">
      <dgm:prSet presAssocID="{3A1E5EF2-5049-456E-A5D7-DFC8833A7E47}" presName="rootConnector" presStyleLbl="node3" presStyleIdx="0" presStyleCnt="0"/>
      <dgm:spPr/>
      <dgm:t>
        <a:bodyPr/>
        <a:lstStyle/>
        <a:p>
          <a:endParaRPr lang="en-US"/>
        </a:p>
      </dgm:t>
    </dgm:pt>
    <dgm:pt modelId="{15E6B19C-BBB2-4334-8776-53E0E202EEE3}" type="pres">
      <dgm:prSet presAssocID="{3A1E5EF2-5049-456E-A5D7-DFC8833A7E47}" presName="hierChild4" presStyleCnt="0"/>
      <dgm:spPr/>
      <dgm:t>
        <a:bodyPr/>
        <a:lstStyle/>
        <a:p>
          <a:endParaRPr lang="en-GB"/>
        </a:p>
      </dgm:t>
    </dgm:pt>
    <dgm:pt modelId="{A59936D3-93C6-44B2-9C04-3AABF6D915E9}" type="pres">
      <dgm:prSet presAssocID="{98CFEC9B-E211-4BA6-9AC7-9BC7E370D157}" presName="Name37" presStyleLbl="parChTrans1D4" presStyleIdx="3" presStyleCnt="15"/>
      <dgm:spPr/>
      <dgm:t>
        <a:bodyPr/>
        <a:lstStyle/>
        <a:p>
          <a:endParaRPr lang="en-GB"/>
        </a:p>
      </dgm:t>
    </dgm:pt>
    <dgm:pt modelId="{7FB1EE5E-781B-4451-A00D-7228D3874FCA}" type="pres">
      <dgm:prSet presAssocID="{E370D75B-2563-46EB-B3D1-57AB1C442E2B}" presName="hierRoot2" presStyleCnt="0">
        <dgm:presLayoutVars>
          <dgm:hierBranch val="init"/>
        </dgm:presLayoutVars>
      </dgm:prSet>
      <dgm:spPr/>
      <dgm:t>
        <a:bodyPr/>
        <a:lstStyle/>
        <a:p>
          <a:endParaRPr lang="en-US"/>
        </a:p>
      </dgm:t>
    </dgm:pt>
    <dgm:pt modelId="{5D03C8FC-8959-4E82-B24F-EFADFAB49B34}" type="pres">
      <dgm:prSet presAssocID="{E370D75B-2563-46EB-B3D1-57AB1C442E2B}" presName="rootComposite" presStyleCnt="0"/>
      <dgm:spPr/>
      <dgm:t>
        <a:bodyPr/>
        <a:lstStyle/>
        <a:p>
          <a:endParaRPr lang="en-US"/>
        </a:p>
      </dgm:t>
    </dgm:pt>
    <dgm:pt modelId="{90C669CC-412D-48FF-A1F4-7FC1A4CF49D5}" type="pres">
      <dgm:prSet presAssocID="{E370D75B-2563-46EB-B3D1-57AB1C442E2B}" presName="rootText" presStyleLbl="node1" presStyleIdx="7" presStyleCnt="24">
        <dgm:presLayoutVars>
          <dgm:chMax/>
          <dgm:chPref val="3"/>
        </dgm:presLayoutVars>
      </dgm:prSet>
      <dgm:spPr/>
      <dgm:t>
        <a:bodyPr/>
        <a:lstStyle/>
        <a:p>
          <a:endParaRPr lang="en-GB"/>
        </a:p>
      </dgm:t>
    </dgm:pt>
    <dgm:pt modelId="{4197A41F-22B1-4D0B-9910-88619CF445EF}" type="pres">
      <dgm:prSet presAssocID="{E370D75B-2563-46EB-B3D1-57AB1C442E2B}" presName="titleText2" presStyleLbl="fgAcc1" presStyleIdx="7" presStyleCnt="24">
        <dgm:presLayoutVars>
          <dgm:chMax val="0"/>
          <dgm:chPref val="0"/>
        </dgm:presLayoutVars>
      </dgm:prSet>
      <dgm:spPr/>
      <dgm:t>
        <a:bodyPr/>
        <a:lstStyle/>
        <a:p>
          <a:endParaRPr lang="en-GB"/>
        </a:p>
      </dgm:t>
    </dgm:pt>
    <dgm:pt modelId="{996EFE45-AB05-4960-B726-95817E832084}" type="pres">
      <dgm:prSet presAssocID="{E370D75B-2563-46EB-B3D1-57AB1C442E2B}" presName="rootConnector" presStyleLbl="node4" presStyleIdx="0" presStyleCnt="0"/>
      <dgm:spPr/>
      <dgm:t>
        <a:bodyPr/>
        <a:lstStyle/>
        <a:p>
          <a:endParaRPr lang="en-GB"/>
        </a:p>
      </dgm:t>
    </dgm:pt>
    <dgm:pt modelId="{987C56BE-CE4C-4DFB-88A9-09FBD8B3B81B}" type="pres">
      <dgm:prSet presAssocID="{E370D75B-2563-46EB-B3D1-57AB1C442E2B}" presName="hierChild4" presStyleCnt="0"/>
      <dgm:spPr/>
      <dgm:t>
        <a:bodyPr/>
        <a:lstStyle/>
        <a:p>
          <a:endParaRPr lang="en-US"/>
        </a:p>
      </dgm:t>
    </dgm:pt>
    <dgm:pt modelId="{B5020E4E-FA28-4E6E-92A3-2BC27726EB6D}" type="pres">
      <dgm:prSet presAssocID="{1579B967-83B3-479C-BE6F-E79C42DC513F}" presName="Name37" presStyleLbl="parChTrans1D4" presStyleIdx="4" presStyleCnt="15"/>
      <dgm:spPr/>
      <dgm:t>
        <a:bodyPr/>
        <a:lstStyle/>
        <a:p>
          <a:endParaRPr lang="en-GB"/>
        </a:p>
      </dgm:t>
    </dgm:pt>
    <dgm:pt modelId="{5C6BFADD-970E-44D0-8703-BDFED02E3178}" type="pres">
      <dgm:prSet presAssocID="{2D340E1F-CA84-4E1A-B6AA-07DA403375D5}" presName="hierRoot2" presStyleCnt="0">
        <dgm:presLayoutVars>
          <dgm:hierBranch val="init"/>
        </dgm:presLayoutVars>
      </dgm:prSet>
      <dgm:spPr/>
      <dgm:t>
        <a:bodyPr/>
        <a:lstStyle/>
        <a:p>
          <a:endParaRPr lang="en-US"/>
        </a:p>
      </dgm:t>
    </dgm:pt>
    <dgm:pt modelId="{52CCCCFE-8E85-4BB0-A88B-BBA18FF2EB47}" type="pres">
      <dgm:prSet presAssocID="{2D340E1F-CA84-4E1A-B6AA-07DA403375D5}" presName="rootComposite" presStyleCnt="0"/>
      <dgm:spPr/>
      <dgm:t>
        <a:bodyPr/>
        <a:lstStyle/>
        <a:p>
          <a:endParaRPr lang="en-US"/>
        </a:p>
      </dgm:t>
    </dgm:pt>
    <dgm:pt modelId="{D822494E-B5F4-4407-BCF6-E6A97878E86D}" type="pres">
      <dgm:prSet presAssocID="{2D340E1F-CA84-4E1A-B6AA-07DA403375D5}" presName="rootText" presStyleLbl="node1" presStyleIdx="8" presStyleCnt="24">
        <dgm:presLayoutVars>
          <dgm:chMax/>
          <dgm:chPref val="3"/>
        </dgm:presLayoutVars>
      </dgm:prSet>
      <dgm:spPr/>
      <dgm:t>
        <a:bodyPr/>
        <a:lstStyle/>
        <a:p>
          <a:endParaRPr lang="en-GB"/>
        </a:p>
      </dgm:t>
    </dgm:pt>
    <dgm:pt modelId="{0E76CB48-C992-418E-BCFD-077EB63509BD}" type="pres">
      <dgm:prSet presAssocID="{2D340E1F-CA84-4E1A-B6AA-07DA403375D5}" presName="titleText2" presStyleLbl="fgAcc1" presStyleIdx="8" presStyleCnt="24">
        <dgm:presLayoutVars>
          <dgm:chMax val="0"/>
          <dgm:chPref val="0"/>
        </dgm:presLayoutVars>
      </dgm:prSet>
      <dgm:spPr/>
      <dgm:t>
        <a:bodyPr/>
        <a:lstStyle/>
        <a:p>
          <a:endParaRPr lang="en-GB"/>
        </a:p>
      </dgm:t>
    </dgm:pt>
    <dgm:pt modelId="{33ACD46D-C2E3-4536-A43E-09FBC8A3375F}" type="pres">
      <dgm:prSet presAssocID="{2D340E1F-CA84-4E1A-B6AA-07DA403375D5}" presName="rootConnector" presStyleLbl="node4" presStyleIdx="0" presStyleCnt="0"/>
      <dgm:spPr/>
      <dgm:t>
        <a:bodyPr/>
        <a:lstStyle/>
        <a:p>
          <a:endParaRPr lang="en-GB"/>
        </a:p>
      </dgm:t>
    </dgm:pt>
    <dgm:pt modelId="{C125ACA7-D678-4C01-89A4-E47B45C0F910}" type="pres">
      <dgm:prSet presAssocID="{2D340E1F-CA84-4E1A-B6AA-07DA403375D5}" presName="hierChild4" presStyleCnt="0"/>
      <dgm:spPr/>
      <dgm:t>
        <a:bodyPr/>
        <a:lstStyle/>
        <a:p>
          <a:endParaRPr lang="en-US"/>
        </a:p>
      </dgm:t>
    </dgm:pt>
    <dgm:pt modelId="{FB17DD56-14DE-41EA-8F4A-98C8C56C2677}" type="pres">
      <dgm:prSet presAssocID="{1490BACD-FE1A-4823-BE65-6CC04D090FED}" presName="Name37" presStyleLbl="parChTrans1D4" presStyleIdx="5" presStyleCnt="15"/>
      <dgm:spPr/>
      <dgm:t>
        <a:bodyPr/>
        <a:lstStyle/>
        <a:p>
          <a:endParaRPr lang="en-US"/>
        </a:p>
      </dgm:t>
    </dgm:pt>
    <dgm:pt modelId="{04DCC28A-F34A-40CF-847A-A14F7F4DD6EE}" type="pres">
      <dgm:prSet presAssocID="{77C9E250-F6FD-487B-BFF4-F0CE133E9BC1}" presName="hierRoot2" presStyleCnt="0">
        <dgm:presLayoutVars>
          <dgm:hierBranch val="init"/>
        </dgm:presLayoutVars>
      </dgm:prSet>
      <dgm:spPr/>
      <dgm:t>
        <a:bodyPr/>
        <a:lstStyle/>
        <a:p>
          <a:endParaRPr lang="en-US"/>
        </a:p>
      </dgm:t>
    </dgm:pt>
    <dgm:pt modelId="{C2670027-67A1-4E14-8242-D232ED9EA61F}" type="pres">
      <dgm:prSet presAssocID="{77C9E250-F6FD-487B-BFF4-F0CE133E9BC1}" presName="rootComposite" presStyleCnt="0"/>
      <dgm:spPr/>
      <dgm:t>
        <a:bodyPr/>
        <a:lstStyle/>
        <a:p>
          <a:endParaRPr lang="en-US"/>
        </a:p>
      </dgm:t>
    </dgm:pt>
    <dgm:pt modelId="{2549A672-FE52-408D-B5F8-872CB5670ECE}" type="pres">
      <dgm:prSet presAssocID="{77C9E250-F6FD-487B-BFF4-F0CE133E9BC1}" presName="rootText" presStyleLbl="node1" presStyleIdx="9" presStyleCnt="24">
        <dgm:presLayoutVars>
          <dgm:chMax/>
          <dgm:chPref val="3"/>
        </dgm:presLayoutVars>
      </dgm:prSet>
      <dgm:spPr/>
      <dgm:t>
        <a:bodyPr/>
        <a:lstStyle/>
        <a:p>
          <a:endParaRPr lang="en-US"/>
        </a:p>
      </dgm:t>
    </dgm:pt>
    <dgm:pt modelId="{973264A3-76D9-41F8-83B9-76967F9481B1}" type="pres">
      <dgm:prSet presAssocID="{77C9E250-F6FD-487B-BFF4-F0CE133E9BC1}" presName="titleText2" presStyleLbl="fgAcc1" presStyleIdx="9" presStyleCnt="24">
        <dgm:presLayoutVars>
          <dgm:chMax val="0"/>
          <dgm:chPref val="0"/>
        </dgm:presLayoutVars>
      </dgm:prSet>
      <dgm:spPr/>
      <dgm:t>
        <a:bodyPr/>
        <a:lstStyle/>
        <a:p>
          <a:endParaRPr lang="en-US"/>
        </a:p>
      </dgm:t>
    </dgm:pt>
    <dgm:pt modelId="{8978562F-FE38-4CDD-B480-6D6F5C1D3D47}" type="pres">
      <dgm:prSet presAssocID="{77C9E250-F6FD-487B-BFF4-F0CE133E9BC1}" presName="rootConnector" presStyleLbl="node4" presStyleIdx="0" presStyleCnt="0"/>
      <dgm:spPr/>
      <dgm:t>
        <a:bodyPr/>
        <a:lstStyle/>
        <a:p>
          <a:endParaRPr lang="en-US"/>
        </a:p>
      </dgm:t>
    </dgm:pt>
    <dgm:pt modelId="{F134CE6E-0E89-423A-A5F4-2DCBC1724E91}" type="pres">
      <dgm:prSet presAssocID="{77C9E250-F6FD-487B-BFF4-F0CE133E9BC1}" presName="hierChild4" presStyleCnt="0"/>
      <dgm:spPr/>
      <dgm:t>
        <a:bodyPr/>
        <a:lstStyle/>
        <a:p>
          <a:endParaRPr lang="en-US"/>
        </a:p>
      </dgm:t>
    </dgm:pt>
    <dgm:pt modelId="{16D0A248-E41B-4D09-9F27-3FDC30793EF1}" type="pres">
      <dgm:prSet presAssocID="{B2D1EDBB-EE39-4727-BA3A-95BB1353BF76}" presName="Name37" presStyleLbl="parChTrans1D4" presStyleIdx="6" presStyleCnt="15"/>
      <dgm:spPr/>
      <dgm:t>
        <a:bodyPr/>
        <a:lstStyle/>
        <a:p>
          <a:endParaRPr lang="en-US"/>
        </a:p>
      </dgm:t>
    </dgm:pt>
    <dgm:pt modelId="{B9260791-074D-4F66-BB48-6173148A4F3A}" type="pres">
      <dgm:prSet presAssocID="{86F889D9-A970-4D1E-9F21-B9807D7F91C3}" presName="hierRoot2" presStyleCnt="0">
        <dgm:presLayoutVars>
          <dgm:hierBranch val="init"/>
        </dgm:presLayoutVars>
      </dgm:prSet>
      <dgm:spPr/>
      <dgm:t>
        <a:bodyPr/>
        <a:lstStyle/>
        <a:p>
          <a:endParaRPr lang="en-US"/>
        </a:p>
      </dgm:t>
    </dgm:pt>
    <dgm:pt modelId="{F0569728-8828-4083-B800-22B72F603ED5}" type="pres">
      <dgm:prSet presAssocID="{86F889D9-A970-4D1E-9F21-B9807D7F91C3}" presName="rootComposite" presStyleCnt="0"/>
      <dgm:spPr/>
      <dgm:t>
        <a:bodyPr/>
        <a:lstStyle/>
        <a:p>
          <a:endParaRPr lang="en-US"/>
        </a:p>
      </dgm:t>
    </dgm:pt>
    <dgm:pt modelId="{DC97AE88-0ABA-4019-B8AB-9B110F32E474}" type="pres">
      <dgm:prSet presAssocID="{86F889D9-A970-4D1E-9F21-B9807D7F91C3}" presName="rootText" presStyleLbl="node1" presStyleIdx="10" presStyleCnt="24">
        <dgm:presLayoutVars>
          <dgm:chMax/>
          <dgm:chPref val="3"/>
        </dgm:presLayoutVars>
      </dgm:prSet>
      <dgm:spPr/>
      <dgm:t>
        <a:bodyPr/>
        <a:lstStyle/>
        <a:p>
          <a:endParaRPr lang="en-US"/>
        </a:p>
      </dgm:t>
    </dgm:pt>
    <dgm:pt modelId="{A13144A0-145E-481A-B1AB-1B684E3CB09F}" type="pres">
      <dgm:prSet presAssocID="{86F889D9-A970-4D1E-9F21-B9807D7F91C3}" presName="titleText2" presStyleLbl="fgAcc1" presStyleIdx="10" presStyleCnt="24">
        <dgm:presLayoutVars>
          <dgm:chMax val="0"/>
          <dgm:chPref val="0"/>
        </dgm:presLayoutVars>
      </dgm:prSet>
      <dgm:spPr/>
      <dgm:t>
        <a:bodyPr/>
        <a:lstStyle/>
        <a:p>
          <a:endParaRPr lang="en-US"/>
        </a:p>
      </dgm:t>
    </dgm:pt>
    <dgm:pt modelId="{E1121D13-2CC7-4AC8-A26D-04C918878EAC}" type="pres">
      <dgm:prSet presAssocID="{86F889D9-A970-4D1E-9F21-B9807D7F91C3}" presName="rootConnector" presStyleLbl="node4" presStyleIdx="0" presStyleCnt="0"/>
      <dgm:spPr/>
      <dgm:t>
        <a:bodyPr/>
        <a:lstStyle/>
        <a:p>
          <a:endParaRPr lang="en-US"/>
        </a:p>
      </dgm:t>
    </dgm:pt>
    <dgm:pt modelId="{87D2080B-A429-4785-A7A2-8786B1A40051}" type="pres">
      <dgm:prSet presAssocID="{86F889D9-A970-4D1E-9F21-B9807D7F91C3}" presName="hierChild4" presStyleCnt="0"/>
      <dgm:spPr/>
      <dgm:t>
        <a:bodyPr/>
        <a:lstStyle/>
        <a:p>
          <a:endParaRPr lang="en-US"/>
        </a:p>
      </dgm:t>
    </dgm:pt>
    <dgm:pt modelId="{8FCC9C51-353E-438A-A15B-2A83F3FC00B1}" type="pres">
      <dgm:prSet presAssocID="{CBB9A778-E91D-40C7-84AA-178930AE2F84}" presName="Name37" presStyleLbl="parChTrans1D4" presStyleIdx="7" presStyleCnt="15"/>
      <dgm:spPr/>
      <dgm:t>
        <a:bodyPr/>
        <a:lstStyle/>
        <a:p>
          <a:endParaRPr lang="en-US"/>
        </a:p>
      </dgm:t>
    </dgm:pt>
    <dgm:pt modelId="{209823CF-E07C-4F2A-8D38-CF62D7E68E54}" type="pres">
      <dgm:prSet presAssocID="{10430628-E861-4F40-AA45-6AD2F03B0570}" presName="hierRoot2" presStyleCnt="0">
        <dgm:presLayoutVars>
          <dgm:hierBranch val="init"/>
        </dgm:presLayoutVars>
      </dgm:prSet>
      <dgm:spPr/>
      <dgm:t>
        <a:bodyPr/>
        <a:lstStyle/>
        <a:p>
          <a:endParaRPr lang="en-US"/>
        </a:p>
      </dgm:t>
    </dgm:pt>
    <dgm:pt modelId="{6076E9D3-F560-4CB1-9C9C-E56C1E3B4D2F}" type="pres">
      <dgm:prSet presAssocID="{10430628-E861-4F40-AA45-6AD2F03B0570}" presName="rootComposite" presStyleCnt="0"/>
      <dgm:spPr/>
      <dgm:t>
        <a:bodyPr/>
        <a:lstStyle/>
        <a:p>
          <a:endParaRPr lang="en-US"/>
        </a:p>
      </dgm:t>
    </dgm:pt>
    <dgm:pt modelId="{78B6C81D-3424-4677-891C-0B6AF674199C}" type="pres">
      <dgm:prSet presAssocID="{10430628-E861-4F40-AA45-6AD2F03B0570}" presName="rootText" presStyleLbl="node1" presStyleIdx="11" presStyleCnt="24">
        <dgm:presLayoutVars>
          <dgm:chMax/>
          <dgm:chPref val="3"/>
        </dgm:presLayoutVars>
      </dgm:prSet>
      <dgm:spPr/>
      <dgm:t>
        <a:bodyPr/>
        <a:lstStyle/>
        <a:p>
          <a:endParaRPr lang="en-US"/>
        </a:p>
      </dgm:t>
    </dgm:pt>
    <dgm:pt modelId="{F97B697E-DFE6-45EB-BC5E-5AF3DE84511B}" type="pres">
      <dgm:prSet presAssocID="{10430628-E861-4F40-AA45-6AD2F03B0570}" presName="titleText2" presStyleLbl="fgAcc1" presStyleIdx="11" presStyleCnt="24">
        <dgm:presLayoutVars>
          <dgm:chMax val="0"/>
          <dgm:chPref val="0"/>
        </dgm:presLayoutVars>
      </dgm:prSet>
      <dgm:spPr/>
      <dgm:t>
        <a:bodyPr/>
        <a:lstStyle/>
        <a:p>
          <a:endParaRPr lang="en-US"/>
        </a:p>
      </dgm:t>
    </dgm:pt>
    <dgm:pt modelId="{29C4A607-4380-4490-8E4C-55F3198089B6}" type="pres">
      <dgm:prSet presAssocID="{10430628-E861-4F40-AA45-6AD2F03B0570}" presName="rootConnector" presStyleLbl="node4" presStyleIdx="0" presStyleCnt="0"/>
      <dgm:spPr/>
      <dgm:t>
        <a:bodyPr/>
        <a:lstStyle/>
        <a:p>
          <a:endParaRPr lang="en-US"/>
        </a:p>
      </dgm:t>
    </dgm:pt>
    <dgm:pt modelId="{414EFED3-D257-4B09-A262-CE08E14F0CBB}" type="pres">
      <dgm:prSet presAssocID="{10430628-E861-4F40-AA45-6AD2F03B0570}" presName="hierChild4" presStyleCnt="0"/>
      <dgm:spPr/>
      <dgm:t>
        <a:bodyPr/>
        <a:lstStyle/>
        <a:p>
          <a:endParaRPr lang="en-US"/>
        </a:p>
      </dgm:t>
    </dgm:pt>
    <dgm:pt modelId="{AEC51477-E5DA-44AF-AED0-6ABE3DFBE18C}" type="pres">
      <dgm:prSet presAssocID="{10430628-E861-4F40-AA45-6AD2F03B0570}" presName="hierChild5" presStyleCnt="0"/>
      <dgm:spPr/>
      <dgm:t>
        <a:bodyPr/>
        <a:lstStyle/>
        <a:p>
          <a:endParaRPr lang="en-US"/>
        </a:p>
      </dgm:t>
    </dgm:pt>
    <dgm:pt modelId="{B4D44341-4913-42CC-8810-CF5EC50B0F7C}" type="pres">
      <dgm:prSet presAssocID="{86F889D9-A970-4D1E-9F21-B9807D7F91C3}" presName="hierChild5" presStyleCnt="0"/>
      <dgm:spPr/>
      <dgm:t>
        <a:bodyPr/>
        <a:lstStyle/>
        <a:p>
          <a:endParaRPr lang="en-US"/>
        </a:p>
      </dgm:t>
    </dgm:pt>
    <dgm:pt modelId="{48695D3D-6211-4494-8C81-BCCA410D6C85}" type="pres">
      <dgm:prSet presAssocID="{77C9E250-F6FD-487B-BFF4-F0CE133E9BC1}" presName="hierChild5" presStyleCnt="0"/>
      <dgm:spPr/>
      <dgm:t>
        <a:bodyPr/>
        <a:lstStyle/>
        <a:p>
          <a:endParaRPr lang="en-US"/>
        </a:p>
      </dgm:t>
    </dgm:pt>
    <dgm:pt modelId="{730439AC-6AF9-4AB9-B012-67AE4EEC2FA0}" type="pres">
      <dgm:prSet presAssocID="{2D340E1F-CA84-4E1A-B6AA-07DA403375D5}" presName="hierChild5" presStyleCnt="0"/>
      <dgm:spPr/>
      <dgm:t>
        <a:bodyPr/>
        <a:lstStyle/>
        <a:p>
          <a:endParaRPr lang="en-US"/>
        </a:p>
      </dgm:t>
    </dgm:pt>
    <dgm:pt modelId="{FFE66B82-5633-4AE9-9537-1B26492407AF}" type="pres">
      <dgm:prSet presAssocID="{E370D75B-2563-46EB-B3D1-57AB1C442E2B}" presName="hierChild5" presStyleCnt="0"/>
      <dgm:spPr/>
      <dgm:t>
        <a:bodyPr/>
        <a:lstStyle/>
        <a:p>
          <a:endParaRPr lang="en-US"/>
        </a:p>
      </dgm:t>
    </dgm:pt>
    <dgm:pt modelId="{9B00B789-5F3A-4FBD-AFDF-6A05C75759DA}" type="pres">
      <dgm:prSet presAssocID="{3A1E5EF2-5049-456E-A5D7-DFC8833A7E47}" presName="hierChild5" presStyleCnt="0"/>
      <dgm:spPr/>
      <dgm:t>
        <a:bodyPr/>
        <a:lstStyle/>
        <a:p>
          <a:endParaRPr lang="en-GB"/>
        </a:p>
      </dgm:t>
    </dgm:pt>
    <dgm:pt modelId="{3EAAD953-601A-47AF-A15F-7C36FF4FD97D}" type="pres">
      <dgm:prSet presAssocID="{36B38662-EDDA-465B-9904-1AAA006632F9}" presName="hierChild5" presStyleCnt="0"/>
      <dgm:spPr/>
      <dgm:t>
        <a:bodyPr/>
        <a:lstStyle/>
        <a:p>
          <a:endParaRPr lang="en-GB"/>
        </a:p>
      </dgm:t>
    </dgm:pt>
    <dgm:pt modelId="{AB3A8ED9-F8CC-4226-B1C1-DB4D1AC9DE2B}" type="pres">
      <dgm:prSet presAssocID="{33FCCE19-9D35-46F1-B685-DACD2BCECBCF}" presName="Name35" presStyleLbl="parChTrans1D2" presStyleIdx="2" presStyleCnt="7"/>
      <dgm:spPr/>
      <dgm:t>
        <a:bodyPr/>
        <a:lstStyle/>
        <a:p>
          <a:endParaRPr lang="en-US"/>
        </a:p>
      </dgm:t>
    </dgm:pt>
    <dgm:pt modelId="{0A082CD6-2823-4492-B518-826752D96351}" type="pres">
      <dgm:prSet presAssocID="{61E1B2DC-2A87-4A47-A35E-EEED1BD593EF}" presName="hierRoot2" presStyleCnt="0">
        <dgm:presLayoutVars>
          <dgm:hierBranch val="init"/>
        </dgm:presLayoutVars>
      </dgm:prSet>
      <dgm:spPr/>
      <dgm:t>
        <a:bodyPr/>
        <a:lstStyle/>
        <a:p>
          <a:endParaRPr lang="en-GB"/>
        </a:p>
      </dgm:t>
    </dgm:pt>
    <dgm:pt modelId="{96266F74-87B7-496A-BB65-BB2025B4028E}" type="pres">
      <dgm:prSet presAssocID="{61E1B2DC-2A87-4A47-A35E-EEED1BD593EF}" presName="rootComposite" presStyleCnt="0"/>
      <dgm:spPr/>
      <dgm:t>
        <a:bodyPr/>
        <a:lstStyle/>
        <a:p>
          <a:endParaRPr lang="en-GB"/>
        </a:p>
      </dgm:t>
    </dgm:pt>
    <dgm:pt modelId="{B719C775-E5D9-42EC-BD06-D614381EDC12}" type="pres">
      <dgm:prSet presAssocID="{61E1B2DC-2A87-4A47-A35E-EEED1BD593EF}" presName="rootText" presStyleLbl="node1" presStyleIdx="12" presStyleCnt="24">
        <dgm:presLayoutVars>
          <dgm:chMax/>
          <dgm:chPref val="3"/>
        </dgm:presLayoutVars>
      </dgm:prSet>
      <dgm:spPr/>
      <dgm:t>
        <a:bodyPr/>
        <a:lstStyle/>
        <a:p>
          <a:endParaRPr lang="en-US"/>
        </a:p>
      </dgm:t>
    </dgm:pt>
    <dgm:pt modelId="{93764B90-13C2-44F1-8E95-A1BAF78F628F}" type="pres">
      <dgm:prSet presAssocID="{61E1B2DC-2A87-4A47-A35E-EEED1BD593EF}" presName="titleText2" presStyleLbl="fgAcc1" presStyleIdx="12" presStyleCnt="24">
        <dgm:presLayoutVars>
          <dgm:chMax val="0"/>
          <dgm:chPref val="0"/>
        </dgm:presLayoutVars>
      </dgm:prSet>
      <dgm:spPr/>
      <dgm:t>
        <a:bodyPr/>
        <a:lstStyle/>
        <a:p>
          <a:endParaRPr lang="en-US"/>
        </a:p>
      </dgm:t>
    </dgm:pt>
    <dgm:pt modelId="{97E1B8F4-9A7D-4733-BD15-FBFFBA80EE80}" type="pres">
      <dgm:prSet presAssocID="{61E1B2DC-2A87-4A47-A35E-EEED1BD593EF}" presName="rootConnector" presStyleLbl="node2" presStyleIdx="0" presStyleCnt="0"/>
      <dgm:spPr/>
      <dgm:t>
        <a:bodyPr/>
        <a:lstStyle/>
        <a:p>
          <a:endParaRPr lang="en-US"/>
        </a:p>
      </dgm:t>
    </dgm:pt>
    <dgm:pt modelId="{FE598BAF-273E-450F-A83A-6024BD086838}" type="pres">
      <dgm:prSet presAssocID="{61E1B2DC-2A87-4A47-A35E-EEED1BD593EF}" presName="hierChild4" presStyleCnt="0"/>
      <dgm:spPr/>
      <dgm:t>
        <a:bodyPr/>
        <a:lstStyle/>
        <a:p>
          <a:endParaRPr lang="en-GB"/>
        </a:p>
      </dgm:t>
    </dgm:pt>
    <dgm:pt modelId="{88103E59-1D71-4437-81B4-FD783D332C65}" type="pres">
      <dgm:prSet presAssocID="{F20104DD-3116-4210-B3BA-5A3E583C9114}" presName="Name37" presStyleLbl="parChTrans1D3" presStyleIdx="2" presStyleCnt="4"/>
      <dgm:spPr/>
      <dgm:t>
        <a:bodyPr/>
        <a:lstStyle/>
        <a:p>
          <a:endParaRPr lang="en-GB"/>
        </a:p>
      </dgm:t>
    </dgm:pt>
    <dgm:pt modelId="{CD9322DB-2DFE-4BA7-B438-AD614E3E819D}" type="pres">
      <dgm:prSet presAssocID="{F56EBE15-CC87-4F1C-A4BD-2D2054956CBB}" presName="hierRoot2" presStyleCnt="0">
        <dgm:presLayoutVars>
          <dgm:hierBranch val="init"/>
        </dgm:presLayoutVars>
      </dgm:prSet>
      <dgm:spPr/>
      <dgm:t>
        <a:bodyPr/>
        <a:lstStyle/>
        <a:p>
          <a:endParaRPr lang="en-GB"/>
        </a:p>
      </dgm:t>
    </dgm:pt>
    <dgm:pt modelId="{BEB722EC-C178-48C4-9CA0-86A194016F4A}" type="pres">
      <dgm:prSet presAssocID="{F56EBE15-CC87-4F1C-A4BD-2D2054956CBB}" presName="rootComposite" presStyleCnt="0"/>
      <dgm:spPr/>
      <dgm:t>
        <a:bodyPr/>
        <a:lstStyle/>
        <a:p>
          <a:endParaRPr lang="en-GB"/>
        </a:p>
      </dgm:t>
    </dgm:pt>
    <dgm:pt modelId="{79B76A74-BAEA-4315-8273-0148E67E8A18}" type="pres">
      <dgm:prSet presAssocID="{F56EBE15-CC87-4F1C-A4BD-2D2054956CBB}" presName="rootText" presStyleLbl="node1" presStyleIdx="13" presStyleCnt="24">
        <dgm:presLayoutVars>
          <dgm:chMax/>
          <dgm:chPref val="3"/>
        </dgm:presLayoutVars>
      </dgm:prSet>
      <dgm:spPr/>
      <dgm:t>
        <a:bodyPr/>
        <a:lstStyle/>
        <a:p>
          <a:endParaRPr lang="en-US"/>
        </a:p>
      </dgm:t>
    </dgm:pt>
    <dgm:pt modelId="{9629FCF5-4E05-4E54-B4C7-E429BBD2396C}" type="pres">
      <dgm:prSet presAssocID="{F56EBE15-CC87-4F1C-A4BD-2D2054956CBB}" presName="titleText2" presStyleLbl="fgAcc1" presStyleIdx="13" presStyleCnt="24">
        <dgm:presLayoutVars>
          <dgm:chMax val="0"/>
          <dgm:chPref val="0"/>
        </dgm:presLayoutVars>
      </dgm:prSet>
      <dgm:spPr/>
      <dgm:t>
        <a:bodyPr/>
        <a:lstStyle/>
        <a:p>
          <a:endParaRPr lang="en-GB"/>
        </a:p>
      </dgm:t>
    </dgm:pt>
    <dgm:pt modelId="{C60FF049-99D0-450E-A8EC-9447323DAF55}" type="pres">
      <dgm:prSet presAssocID="{F56EBE15-CC87-4F1C-A4BD-2D2054956CBB}" presName="rootConnector" presStyleLbl="node3" presStyleIdx="0" presStyleCnt="0"/>
      <dgm:spPr/>
      <dgm:t>
        <a:bodyPr/>
        <a:lstStyle/>
        <a:p>
          <a:endParaRPr lang="en-US"/>
        </a:p>
      </dgm:t>
    </dgm:pt>
    <dgm:pt modelId="{5F88D76F-B7E5-4987-A9DA-74D077D0B557}" type="pres">
      <dgm:prSet presAssocID="{F56EBE15-CC87-4F1C-A4BD-2D2054956CBB}" presName="hierChild4" presStyleCnt="0"/>
      <dgm:spPr/>
      <dgm:t>
        <a:bodyPr/>
        <a:lstStyle/>
        <a:p>
          <a:endParaRPr lang="en-GB"/>
        </a:p>
      </dgm:t>
    </dgm:pt>
    <dgm:pt modelId="{2B0EE4A0-3279-4387-87B2-BFCAA231A340}" type="pres">
      <dgm:prSet presAssocID="{706ABD0F-EC30-4BAF-9FB6-E1C3DED382B8}" presName="Name37" presStyleLbl="parChTrans1D4" presStyleIdx="8" presStyleCnt="15"/>
      <dgm:spPr/>
      <dgm:t>
        <a:bodyPr/>
        <a:lstStyle/>
        <a:p>
          <a:endParaRPr lang="en-US"/>
        </a:p>
      </dgm:t>
    </dgm:pt>
    <dgm:pt modelId="{DB8A4FAC-983E-41DD-A7AE-727BA646FCFF}" type="pres">
      <dgm:prSet presAssocID="{05E51089-E659-4271-81F1-A86B3EDEC18E}" presName="hierRoot2" presStyleCnt="0">
        <dgm:presLayoutVars>
          <dgm:hierBranch val="init"/>
        </dgm:presLayoutVars>
      </dgm:prSet>
      <dgm:spPr/>
      <dgm:t>
        <a:bodyPr/>
        <a:lstStyle/>
        <a:p>
          <a:endParaRPr lang="en-US"/>
        </a:p>
      </dgm:t>
    </dgm:pt>
    <dgm:pt modelId="{F593F1FA-D824-476B-B425-6930854DA780}" type="pres">
      <dgm:prSet presAssocID="{05E51089-E659-4271-81F1-A86B3EDEC18E}" presName="rootComposite" presStyleCnt="0"/>
      <dgm:spPr/>
      <dgm:t>
        <a:bodyPr/>
        <a:lstStyle/>
        <a:p>
          <a:endParaRPr lang="en-US"/>
        </a:p>
      </dgm:t>
    </dgm:pt>
    <dgm:pt modelId="{60A084D1-1747-46AF-97DB-5AA207235DC6}" type="pres">
      <dgm:prSet presAssocID="{05E51089-E659-4271-81F1-A86B3EDEC18E}" presName="rootText" presStyleLbl="node1" presStyleIdx="14" presStyleCnt="24">
        <dgm:presLayoutVars>
          <dgm:chMax/>
          <dgm:chPref val="3"/>
        </dgm:presLayoutVars>
      </dgm:prSet>
      <dgm:spPr/>
      <dgm:t>
        <a:bodyPr/>
        <a:lstStyle/>
        <a:p>
          <a:endParaRPr lang="en-US"/>
        </a:p>
      </dgm:t>
    </dgm:pt>
    <dgm:pt modelId="{AC1554D9-B2C4-455F-A6EF-F15BCF257613}" type="pres">
      <dgm:prSet presAssocID="{05E51089-E659-4271-81F1-A86B3EDEC18E}" presName="titleText2" presStyleLbl="fgAcc1" presStyleIdx="14" presStyleCnt="24">
        <dgm:presLayoutVars>
          <dgm:chMax val="0"/>
          <dgm:chPref val="0"/>
        </dgm:presLayoutVars>
      </dgm:prSet>
      <dgm:spPr/>
      <dgm:t>
        <a:bodyPr/>
        <a:lstStyle/>
        <a:p>
          <a:endParaRPr lang="en-US"/>
        </a:p>
      </dgm:t>
    </dgm:pt>
    <dgm:pt modelId="{B4ECFEC0-1B5C-4562-839A-92FE2B34028E}" type="pres">
      <dgm:prSet presAssocID="{05E51089-E659-4271-81F1-A86B3EDEC18E}" presName="rootConnector" presStyleLbl="node4" presStyleIdx="0" presStyleCnt="0"/>
      <dgm:spPr/>
      <dgm:t>
        <a:bodyPr/>
        <a:lstStyle/>
        <a:p>
          <a:endParaRPr lang="en-US"/>
        </a:p>
      </dgm:t>
    </dgm:pt>
    <dgm:pt modelId="{CA98B524-E8EF-4548-AA0D-81B189DF531B}" type="pres">
      <dgm:prSet presAssocID="{05E51089-E659-4271-81F1-A86B3EDEC18E}" presName="hierChild4" presStyleCnt="0"/>
      <dgm:spPr/>
      <dgm:t>
        <a:bodyPr/>
        <a:lstStyle/>
        <a:p>
          <a:endParaRPr lang="en-US"/>
        </a:p>
      </dgm:t>
    </dgm:pt>
    <dgm:pt modelId="{221EBE21-83A9-4A8E-A3DE-836248FD0F3F}" type="pres">
      <dgm:prSet presAssocID="{51F5CA63-B097-46F9-A18A-C37573CAE21F}" presName="Name37" presStyleLbl="parChTrans1D4" presStyleIdx="9" presStyleCnt="15"/>
      <dgm:spPr/>
      <dgm:t>
        <a:bodyPr/>
        <a:lstStyle/>
        <a:p>
          <a:endParaRPr lang="en-US"/>
        </a:p>
      </dgm:t>
    </dgm:pt>
    <dgm:pt modelId="{7D86490F-85D4-47CC-9215-F50299950BC9}" type="pres">
      <dgm:prSet presAssocID="{1FF057DC-B5B9-471D-A01D-58CC1EF88750}" presName="hierRoot2" presStyleCnt="0">
        <dgm:presLayoutVars>
          <dgm:hierBranch val="init"/>
        </dgm:presLayoutVars>
      </dgm:prSet>
      <dgm:spPr/>
      <dgm:t>
        <a:bodyPr/>
        <a:lstStyle/>
        <a:p>
          <a:endParaRPr lang="en-US"/>
        </a:p>
      </dgm:t>
    </dgm:pt>
    <dgm:pt modelId="{0A51001D-8580-45B7-B705-463646E7B500}" type="pres">
      <dgm:prSet presAssocID="{1FF057DC-B5B9-471D-A01D-58CC1EF88750}" presName="rootComposite" presStyleCnt="0"/>
      <dgm:spPr/>
      <dgm:t>
        <a:bodyPr/>
        <a:lstStyle/>
        <a:p>
          <a:endParaRPr lang="en-US"/>
        </a:p>
      </dgm:t>
    </dgm:pt>
    <dgm:pt modelId="{A2C79425-663C-4A01-82E7-56AE6588E112}" type="pres">
      <dgm:prSet presAssocID="{1FF057DC-B5B9-471D-A01D-58CC1EF88750}" presName="rootText" presStyleLbl="node1" presStyleIdx="15" presStyleCnt="24">
        <dgm:presLayoutVars>
          <dgm:chMax/>
          <dgm:chPref val="3"/>
        </dgm:presLayoutVars>
      </dgm:prSet>
      <dgm:spPr/>
      <dgm:t>
        <a:bodyPr/>
        <a:lstStyle/>
        <a:p>
          <a:endParaRPr lang="en-US"/>
        </a:p>
      </dgm:t>
    </dgm:pt>
    <dgm:pt modelId="{E1A8862E-550D-4C08-8C3A-64D4A42A2DE4}" type="pres">
      <dgm:prSet presAssocID="{1FF057DC-B5B9-471D-A01D-58CC1EF88750}" presName="titleText2" presStyleLbl="fgAcc1" presStyleIdx="15" presStyleCnt="24">
        <dgm:presLayoutVars>
          <dgm:chMax val="0"/>
          <dgm:chPref val="0"/>
        </dgm:presLayoutVars>
      </dgm:prSet>
      <dgm:spPr/>
      <dgm:t>
        <a:bodyPr/>
        <a:lstStyle/>
        <a:p>
          <a:endParaRPr lang="en-US"/>
        </a:p>
      </dgm:t>
    </dgm:pt>
    <dgm:pt modelId="{930E24DC-78A2-4E2E-9FB6-8E5418DF9395}" type="pres">
      <dgm:prSet presAssocID="{1FF057DC-B5B9-471D-A01D-58CC1EF88750}" presName="rootConnector" presStyleLbl="node4" presStyleIdx="0" presStyleCnt="0"/>
      <dgm:spPr/>
      <dgm:t>
        <a:bodyPr/>
        <a:lstStyle/>
        <a:p>
          <a:endParaRPr lang="en-US"/>
        </a:p>
      </dgm:t>
    </dgm:pt>
    <dgm:pt modelId="{DE0BF2DC-1177-4F87-B14C-9417033D3DFE}" type="pres">
      <dgm:prSet presAssocID="{1FF057DC-B5B9-471D-A01D-58CC1EF88750}" presName="hierChild4" presStyleCnt="0"/>
      <dgm:spPr/>
      <dgm:t>
        <a:bodyPr/>
        <a:lstStyle/>
        <a:p>
          <a:endParaRPr lang="en-US"/>
        </a:p>
      </dgm:t>
    </dgm:pt>
    <dgm:pt modelId="{2EC051C0-4B76-4AD4-BDA1-63F8F527F645}" type="pres">
      <dgm:prSet presAssocID="{E545C398-6F98-4ABE-AB8D-859E083470B8}" presName="Name37" presStyleLbl="parChTrans1D4" presStyleIdx="10" presStyleCnt="15"/>
      <dgm:spPr/>
      <dgm:t>
        <a:bodyPr/>
        <a:lstStyle/>
        <a:p>
          <a:endParaRPr lang="en-US"/>
        </a:p>
      </dgm:t>
    </dgm:pt>
    <dgm:pt modelId="{8F035BC2-EAEC-4DB0-A961-13DEF832EC7B}" type="pres">
      <dgm:prSet presAssocID="{96E43601-5F1C-47D8-855C-1F7349C0F103}" presName="hierRoot2" presStyleCnt="0">
        <dgm:presLayoutVars>
          <dgm:hierBranch val="init"/>
        </dgm:presLayoutVars>
      </dgm:prSet>
      <dgm:spPr/>
      <dgm:t>
        <a:bodyPr/>
        <a:lstStyle/>
        <a:p>
          <a:endParaRPr lang="en-US"/>
        </a:p>
      </dgm:t>
    </dgm:pt>
    <dgm:pt modelId="{0DB45FDF-7346-4367-9045-6AE5590F2C0F}" type="pres">
      <dgm:prSet presAssocID="{96E43601-5F1C-47D8-855C-1F7349C0F103}" presName="rootComposite" presStyleCnt="0"/>
      <dgm:spPr/>
      <dgm:t>
        <a:bodyPr/>
        <a:lstStyle/>
        <a:p>
          <a:endParaRPr lang="en-US"/>
        </a:p>
      </dgm:t>
    </dgm:pt>
    <dgm:pt modelId="{0C136032-CFCE-41AE-B13A-EB3BA428632E}" type="pres">
      <dgm:prSet presAssocID="{96E43601-5F1C-47D8-855C-1F7349C0F103}" presName="rootText" presStyleLbl="node1" presStyleIdx="16" presStyleCnt="24">
        <dgm:presLayoutVars>
          <dgm:chMax/>
          <dgm:chPref val="3"/>
        </dgm:presLayoutVars>
      </dgm:prSet>
      <dgm:spPr/>
      <dgm:t>
        <a:bodyPr/>
        <a:lstStyle/>
        <a:p>
          <a:endParaRPr lang="en-US"/>
        </a:p>
      </dgm:t>
    </dgm:pt>
    <dgm:pt modelId="{1D76D2C6-612A-493D-9C69-978C40D96905}" type="pres">
      <dgm:prSet presAssocID="{96E43601-5F1C-47D8-855C-1F7349C0F103}" presName="titleText2" presStyleLbl="fgAcc1" presStyleIdx="16" presStyleCnt="24">
        <dgm:presLayoutVars>
          <dgm:chMax val="0"/>
          <dgm:chPref val="0"/>
        </dgm:presLayoutVars>
      </dgm:prSet>
      <dgm:spPr/>
      <dgm:t>
        <a:bodyPr/>
        <a:lstStyle/>
        <a:p>
          <a:endParaRPr lang="en-US"/>
        </a:p>
      </dgm:t>
    </dgm:pt>
    <dgm:pt modelId="{B12C2BCD-25F5-4813-803A-86C0C98E1E57}" type="pres">
      <dgm:prSet presAssocID="{96E43601-5F1C-47D8-855C-1F7349C0F103}" presName="rootConnector" presStyleLbl="node4" presStyleIdx="0" presStyleCnt="0"/>
      <dgm:spPr/>
      <dgm:t>
        <a:bodyPr/>
        <a:lstStyle/>
        <a:p>
          <a:endParaRPr lang="en-US"/>
        </a:p>
      </dgm:t>
    </dgm:pt>
    <dgm:pt modelId="{D5395DEB-A4DD-4FD9-BB02-D38DCD561AB0}" type="pres">
      <dgm:prSet presAssocID="{96E43601-5F1C-47D8-855C-1F7349C0F103}" presName="hierChild4" presStyleCnt="0"/>
      <dgm:spPr/>
      <dgm:t>
        <a:bodyPr/>
        <a:lstStyle/>
        <a:p>
          <a:endParaRPr lang="en-US"/>
        </a:p>
      </dgm:t>
    </dgm:pt>
    <dgm:pt modelId="{B6EC7372-059C-4DD9-AAC8-686741D0852C}" type="pres">
      <dgm:prSet presAssocID="{82AEEEAC-0966-4B99-90D9-BF4A9CC33E84}" presName="Name37" presStyleLbl="parChTrans1D4" presStyleIdx="11" presStyleCnt="15"/>
      <dgm:spPr/>
      <dgm:t>
        <a:bodyPr/>
        <a:lstStyle/>
        <a:p>
          <a:endParaRPr lang="en-US"/>
        </a:p>
      </dgm:t>
    </dgm:pt>
    <dgm:pt modelId="{4B164B3F-D5C7-4C86-B3EF-4414139B9A3F}" type="pres">
      <dgm:prSet presAssocID="{AB8E87AC-A10C-4102-BA03-49E4DC6F3E64}" presName="hierRoot2" presStyleCnt="0">
        <dgm:presLayoutVars>
          <dgm:hierBranch val="init"/>
        </dgm:presLayoutVars>
      </dgm:prSet>
      <dgm:spPr/>
      <dgm:t>
        <a:bodyPr/>
        <a:lstStyle/>
        <a:p>
          <a:endParaRPr lang="en-US"/>
        </a:p>
      </dgm:t>
    </dgm:pt>
    <dgm:pt modelId="{67EC6DD7-5224-4053-87F6-E79DC50CE6DE}" type="pres">
      <dgm:prSet presAssocID="{AB8E87AC-A10C-4102-BA03-49E4DC6F3E64}" presName="rootComposite" presStyleCnt="0"/>
      <dgm:spPr/>
      <dgm:t>
        <a:bodyPr/>
        <a:lstStyle/>
        <a:p>
          <a:endParaRPr lang="en-US"/>
        </a:p>
      </dgm:t>
    </dgm:pt>
    <dgm:pt modelId="{58132561-A097-432C-BA4D-D1A46A0106D6}" type="pres">
      <dgm:prSet presAssocID="{AB8E87AC-A10C-4102-BA03-49E4DC6F3E64}" presName="rootText" presStyleLbl="node1" presStyleIdx="17" presStyleCnt="24">
        <dgm:presLayoutVars>
          <dgm:chMax/>
          <dgm:chPref val="3"/>
        </dgm:presLayoutVars>
      </dgm:prSet>
      <dgm:spPr/>
      <dgm:t>
        <a:bodyPr/>
        <a:lstStyle/>
        <a:p>
          <a:endParaRPr lang="en-US"/>
        </a:p>
      </dgm:t>
    </dgm:pt>
    <dgm:pt modelId="{94C81893-29F3-4342-996E-415866D72EFF}" type="pres">
      <dgm:prSet presAssocID="{AB8E87AC-A10C-4102-BA03-49E4DC6F3E64}" presName="titleText2" presStyleLbl="fgAcc1" presStyleIdx="17" presStyleCnt="24">
        <dgm:presLayoutVars>
          <dgm:chMax val="0"/>
          <dgm:chPref val="0"/>
        </dgm:presLayoutVars>
      </dgm:prSet>
      <dgm:spPr/>
      <dgm:t>
        <a:bodyPr/>
        <a:lstStyle/>
        <a:p>
          <a:endParaRPr lang="en-US"/>
        </a:p>
      </dgm:t>
    </dgm:pt>
    <dgm:pt modelId="{EC825536-AD64-4E8C-A658-CFE588F39A18}" type="pres">
      <dgm:prSet presAssocID="{AB8E87AC-A10C-4102-BA03-49E4DC6F3E64}" presName="rootConnector" presStyleLbl="node4" presStyleIdx="0" presStyleCnt="0"/>
      <dgm:spPr/>
      <dgm:t>
        <a:bodyPr/>
        <a:lstStyle/>
        <a:p>
          <a:endParaRPr lang="en-US"/>
        </a:p>
      </dgm:t>
    </dgm:pt>
    <dgm:pt modelId="{83E94E17-C79A-49DA-9FC4-92997429607B}" type="pres">
      <dgm:prSet presAssocID="{AB8E87AC-A10C-4102-BA03-49E4DC6F3E64}" presName="hierChild4" presStyleCnt="0"/>
      <dgm:spPr/>
      <dgm:t>
        <a:bodyPr/>
        <a:lstStyle/>
        <a:p>
          <a:endParaRPr lang="en-US"/>
        </a:p>
      </dgm:t>
    </dgm:pt>
    <dgm:pt modelId="{C9CEC618-3628-40CD-8587-097274D521BD}" type="pres">
      <dgm:prSet presAssocID="{EACDE31C-A249-47AE-A300-0DD7837A14F0}" presName="Name37" presStyleLbl="parChTrans1D4" presStyleIdx="12" presStyleCnt="15"/>
      <dgm:spPr/>
      <dgm:t>
        <a:bodyPr/>
        <a:lstStyle/>
        <a:p>
          <a:endParaRPr lang="en-US"/>
        </a:p>
      </dgm:t>
    </dgm:pt>
    <dgm:pt modelId="{AB6313B7-5269-4ED8-A2F3-C55117029CDF}" type="pres">
      <dgm:prSet presAssocID="{498D9328-4014-4004-BB6E-8C3DAC447BAB}" presName="hierRoot2" presStyleCnt="0">
        <dgm:presLayoutVars>
          <dgm:hierBranch val="init"/>
        </dgm:presLayoutVars>
      </dgm:prSet>
      <dgm:spPr/>
      <dgm:t>
        <a:bodyPr/>
        <a:lstStyle/>
        <a:p>
          <a:endParaRPr lang="en-US"/>
        </a:p>
      </dgm:t>
    </dgm:pt>
    <dgm:pt modelId="{BF3654B5-F0F0-447B-A81F-137258E1355B}" type="pres">
      <dgm:prSet presAssocID="{498D9328-4014-4004-BB6E-8C3DAC447BAB}" presName="rootComposite" presStyleCnt="0"/>
      <dgm:spPr/>
      <dgm:t>
        <a:bodyPr/>
        <a:lstStyle/>
        <a:p>
          <a:endParaRPr lang="en-US"/>
        </a:p>
      </dgm:t>
    </dgm:pt>
    <dgm:pt modelId="{0345E97F-1381-4DA1-A6C5-2216F8F50AD2}" type="pres">
      <dgm:prSet presAssocID="{498D9328-4014-4004-BB6E-8C3DAC447BAB}" presName="rootText" presStyleLbl="node1" presStyleIdx="18" presStyleCnt="24">
        <dgm:presLayoutVars>
          <dgm:chMax/>
          <dgm:chPref val="3"/>
        </dgm:presLayoutVars>
      </dgm:prSet>
      <dgm:spPr/>
      <dgm:t>
        <a:bodyPr/>
        <a:lstStyle/>
        <a:p>
          <a:endParaRPr lang="en-US"/>
        </a:p>
      </dgm:t>
    </dgm:pt>
    <dgm:pt modelId="{047E09BC-FDF4-4BA5-B57B-132ACCCB708B}" type="pres">
      <dgm:prSet presAssocID="{498D9328-4014-4004-BB6E-8C3DAC447BAB}" presName="titleText2" presStyleLbl="fgAcc1" presStyleIdx="18" presStyleCnt="24">
        <dgm:presLayoutVars>
          <dgm:chMax val="0"/>
          <dgm:chPref val="0"/>
        </dgm:presLayoutVars>
      </dgm:prSet>
      <dgm:spPr/>
      <dgm:t>
        <a:bodyPr/>
        <a:lstStyle/>
        <a:p>
          <a:endParaRPr lang="en-US"/>
        </a:p>
      </dgm:t>
    </dgm:pt>
    <dgm:pt modelId="{0D2FD194-9C4D-425D-914F-DE991F86D5E9}" type="pres">
      <dgm:prSet presAssocID="{498D9328-4014-4004-BB6E-8C3DAC447BAB}" presName="rootConnector" presStyleLbl="node4" presStyleIdx="0" presStyleCnt="0"/>
      <dgm:spPr/>
      <dgm:t>
        <a:bodyPr/>
        <a:lstStyle/>
        <a:p>
          <a:endParaRPr lang="en-US"/>
        </a:p>
      </dgm:t>
    </dgm:pt>
    <dgm:pt modelId="{68D7C329-B783-4AE6-B5EE-01560D911029}" type="pres">
      <dgm:prSet presAssocID="{498D9328-4014-4004-BB6E-8C3DAC447BAB}" presName="hierChild4" presStyleCnt="0"/>
      <dgm:spPr/>
      <dgm:t>
        <a:bodyPr/>
        <a:lstStyle/>
        <a:p>
          <a:endParaRPr lang="en-US"/>
        </a:p>
      </dgm:t>
    </dgm:pt>
    <dgm:pt modelId="{BE19A641-DE91-4EE8-B9A5-06A0615C3207}" type="pres">
      <dgm:prSet presAssocID="{498D9328-4014-4004-BB6E-8C3DAC447BAB}" presName="hierChild5" presStyleCnt="0"/>
      <dgm:spPr/>
      <dgm:t>
        <a:bodyPr/>
        <a:lstStyle/>
        <a:p>
          <a:endParaRPr lang="en-US"/>
        </a:p>
      </dgm:t>
    </dgm:pt>
    <dgm:pt modelId="{54053301-5BD9-432A-A674-5DFDA414DDA4}" type="pres">
      <dgm:prSet presAssocID="{AB8E87AC-A10C-4102-BA03-49E4DC6F3E64}" presName="hierChild5" presStyleCnt="0"/>
      <dgm:spPr/>
      <dgm:t>
        <a:bodyPr/>
        <a:lstStyle/>
        <a:p>
          <a:endParaRPr lang="en-US"/>
        </a:p>
      </dgm:t>
    </dgm:pt>
    <dgm:pt modelId="{929C3344-B01E-41A0-BFD5-FBFA85BBE2E9}" type="pres">
      <dgm:prSet presAssocID="{96E43601-5F1C-47D8-855C-1F7349C0F103}" presName="hierChild5" presStyleCnt="0"/>
      <dgm:spPr/>
      <dgm:t>
        <a:bodyPr/>
        <a:lstStyle/>
        <a:p>
          <a:endParaRPr lang="en-US"/>
        </a:p>
      </dgm:t>
    </dgm:pt>
    <dgm:pt modelId="{9B0CAFD8-7132-4DDB-B09C-3867E7414521}" type="pres">
      <dgm:prSet presAssocID="{1FF057DC-B5B9-471D-A01D-58CC1EF88750}" presName="hierChild5" presStyleCnt="0"/>
      <dgm:spPr/>
      <dgm:t>
        <a:bodyPr/>
        <a:lstStyle/>
        <a:p>
          <a:endParaRPr lang="en-US"/>
        </a:p>
      </dgm:t>
    </dgm:pt>
    <dgm:pt modelId="{2508D63C-4811-4066-A93E-BE9EA1BC9AE7}" type="pres">
      <dgm:prSet presAssocID="{05E51089-E659-4271-81F1-A86B3EDEC18E}" presName="hierChild5" presStyleCnt="0"/>
      <dgm:spPr/>
      <dgm:t>
        <a:bodyPr/>
        <a:lstStyle/>
        <a:p>
          <a:endParaRPr lang="en-US"/>
        </a:p>
      </dgm:t>
    </dgm:pt>
    <dgm:pt modelId="{E4773B05-A4E9-4A5C-BD6D-F83F68E7E356}" type="pres">
      <dgm:prSet presAssocID="{F56EBE15-CC87-4F1C-A4BD-2D2054956CBB}" presName="hierChild5" presStyleCnt="0"/>
      <dgm:spPr/>
      <dgm:t>
        <a:bodyPr/>
        <a:lstStyle/>
        <a:p>
          <a:endParaRPr lang="en-GB"/>
        </a:p>
      </dgm:t>
    </dgm:pt>
    <dgm:pt modelId="{7F12A1B8-D06E-4660-A932-47D77FC4C3AA}" type="pres">
      <dgm:prSet presAssocID="{61E1B2DC-2A87-4A47-A35E-EEED1BD593EF}" presName="hierChild5" presStyleCnt="0"/>
      <dgm:spPr/>
      <dgm:t>
        <a:bodyPr/>
        <a:lstStyle/>
        <a:p>
          <a:endParaRPr lang="en-GB"/>
        </a:p>
      </dgm:t>
    </dgm:pt>
    <dgm:pt modelId="{46B4240B-2660-48DF-9183-DCF00C1E5DAB}" type="pres">
      <dgm:prSet presAssocID="{41BAFB85-5B29-40A0-AA5D-82FEC18D4C67}" presName="Name35" presStyleLbl="parChTrans1D2" presStyleIdx="3" presStyleCnt="7"/>
      <dgm:spPr/>
      <dgm:t>
        <a:bodyPr/>
        <a:lstStyle/>
        <a:p>
          <a:endParaRPr lang="en-GB"/>
        </a:p>
      </dgm:t>
    </dgm:pt>
    <dgm:pt modelId="{0D8A8F7C-7DF3-465D-8A5A-D162BBEED52F}" type="pres">
      <dgm:prSet presAssocID="{E0A84B12-C851-4F40-9519-260E132FFF4F}" presName="hierRoot2" presStyleCnt="0">
        <dgm:presLayoutVars>
          <dgm:hierBranch val="init"/>
        </dgm:presLayoutVars>
      </dgm:prSet>
      <dgm:spPr/>
      <dgm:t>
        <a:bodyPr/>
        <a:lstStyle/>
        <a:p>
          <a:endParaRPr lang="en-US"/>
        </a:p>
      </dgm:t>
    </dgm:pt>
    <dgm:pt modelId="{0540F01C-DB55-419C-8813-F33EE66DFF32}" type="pres">
      <dgm:prSet presAssocID="{E0A84B12-C851-4F40-9519-260E132FFF4F}" presName="rootComposite" presStyleCnt="0"/>
      <dgm:spPr/>
      <dgm:t>
        <a:bodyPr/>
        <a:lstStyle/>
        <a:p>
          <a:endParaRPr lang="en-US"/>
        </a:p>
      </dgm:t>
    </dgm:pt>
    <dgm:pt modelId="{7956D9AC-EBCB-439D-8709-8BB142A8FCF2}" type="pres">
      <dgm:prSet presAssocID="{E0A84B12-C851-4F40-9519-260E132FFF4F}" presName="rootText" presStyleLbl="node1" presStyleIdx="19" presStyleCnt="24">
        <dgm:presLayoutVars>
          <dgm:chMax/>
          <dgm:chPref val="3"/>
        </dgm:presLayoutVars>
      </dgm:prSet>
      <dgm:spPr/>
      <dgm:t>
        <a:bodyPr/>
        <a:lstStyle/>
        <a:p>
          <a:endParaRPr lang="en-GB"/>
        </a:p>
      </dgm:t>
    </dgm:pt>
    <dgm:pt modelId="{FF8E3F0A-43A3-4960-82D8-588C15A30444}" type="pres">
      <dgm:prSet presAssocID="{E0A84B12-C851-4F40-9519-260E132FFF4F}" presName="titleText2" presStyleLbl="fgAcc1" presStyleIdx="19" presStyleCnt="24">
        <dgm:presLayoutVars>
          <dgm:chMax val="0"/>
          <dgm:chPref val="0"/>
        </dgm:presLayoutVars>
      </dgm:prSet>
      <dgm:spPr/>
      <dgm:t>
        <a:bodyPr/>
        <a:lstStyle/>
        <a:p>
          <a:endParaRPr lang="en-GB"/>
        </a:p>
      </dgm:t>
    </dgm:pt>
    <dgm:pt modelId="{9F06ACE6-82EE-40F8-BA78-0DDFC8F0870E}" type="pres">
      <dgm:prSet presAssocID="{E0A84B12-C851-4F40-9519-260E132FFF4F}" presName="rootConnector" presStyleLbl="node2" presStyleIdx="0" presStyleCnt="0"/>
      <dgm:spPr/>
      <dgm:t>
        <a:bodyPr/>
        <a:lstStyle/>
        <a:p>
          <a:endParaRPr lang="en-GB"/>
        </a:p>
      </dgm:t>
    </dgm:pt>
    <dgm:pt modelId="{2FD80442-1980-45F5-AD16-367B69B39714}" type="pres">
      <dgm:prSet presAssocID="{E0A84B12-C851-4F40-9519-260E132FFF4F}" presName="hierChild4" presStyleCnt="0"/>
      <dgm:spPr/>
      <dgm:t>
        <a:bodyPr/>
        <a:lstStyle/>
        <a:p>
          <a:endParaRPr lang="en-US"/>
        </a:p>
      </dgm:t>
    </dgm:pt>
    <dgm:pt modelId="{068709FF-0550-4A85-B1CE-68AE6B62BEA7}" type="pres">
      <dgm:prSet presAssocID="{05E8BD49-D393-4970-8F0D-28538C804B2F}" presName="Name37" presStyleLbl="parChTrans1D3" presStyleIdx="3" presStyleCnt="4"/>
      <dgm:spPr/>
      <dgm:t>
        <a:bodyPr/>
        <a:lstStyle/>
        <a:p>
          <a:endParaRPr lang="en-GB"/>
        </a:p>
      </dgm:t>
    </dgm:pt>
    <dgm:pt modelId="{5E629D40-B964-485B-8C9A-1CB215149844}" type="pres">
      <dgm:prSet presAssocID="{08111EEC-E968-41E0-90F1-FF40062D6332}" presName="hierRoot2" presStyleCnt="0">
        <dgm:presLayoutVars>
          <dgm:hierBranch val="init"/>
        </dgm:presLayoutVars>
      </dgm:prSet>
      <dgm:spPr/>
      <dgm:t>
        <a:bodyPr/>
        <a:lstStyle/>
        <a:p>
          <a:endParaRPr lang="en-US"/>
        </a:p>
      </dgm:t>
    </dgm:pt>
    <dgm:pt modelId="{DD393EF1-639B-45BE-8A4B-1E90AC6C252F}" type="pres">
      <dgm:prSet presAssocID="{08111EEC-E968-41E0-90F1-FF40062D6332}" presName="rootComposite" presStyleCnt="0"/>
      <dgm:spPr/>
      <dgm:t>
        <a:bodyPr/>
        <a:lstStyle/>
        <a:p>
          <a:endParaRPr lang="en-US"/>
        </a:p>
      </dgm:t>
    </dgm:pt>
    <dgm:pt modelId="{FE302FE1-C36E-4E6B-8E09-5EA1B4CD3575}" type="pres">
      <dgm:prSet presAssocID="{08111EEC-E968-41E0-90F1-FF40062D6332}" presName="rootText" presStyleLbl="node1" presStyleIdx="20" presStyleCnt="24">
        <dgm:presLayoutVars>
          <dgm:chMax/>
          <dgm:chPref val="3"/>
        </dgm:presLayoutVars>
      </dgm:prSet>
      <dgm:spPr/>
      <dgm:t>
        <a:bodyPr/>
        <a:lstStyle/>
        <a:p>
          <a:endParaRPr lang="en-GB"/>
        </a:p>
      </dgm:t>
    </dgm:pt>
    <dgm:pt modelId="{AA4D4EE4-955D-4445-BFC1-B409497B144A}" type="pres">
      <dgm:prSet presAssocID="{08111EEC-E968-41E0-90F1-FF40062D6332}" presName="titleText2" presStyleLbl="fgAcc1" presStyleIdx="20" presStyleCnt="24">
        <dgm:presLayoutVars>
          <dgm:chMax val="0"/>
          <dgm:chPref val="0"/>
        </dgm:presLayoutVars>
      </dgm:prSet>
      <dgm:spPr/>
      <dgm:t>
        <a:bodyPr/>
        <a:lstStyle/>
        <a:p>
          <a:endParaRPr lang="en-GB"/>
        </a:p>
      </dgm:t>
    </dgm:pt>
    <dgm:pt modelId="{5B183D65-30A4-4B54-934E-A0C999136A5A}" type="pres">
      <dgm:prSet presAssocID="{08111EEC-E968-41E0-90F1-FF40062D6332}" presName="rootConnector" presStyleLbl="node3" presStyleIdx="0" presStyleCnt="0"/>
      <dgm:spPr/>
      <dgm:t>
        <a:bodyPr/>
        <a:lstStyle/>
        <a:p>
          <a:endParaRPr lang="en-GB"/>
        </a:p>
      </dgm:t>
    </dgm:pt>
    <dgm:pt modelId="{D9B87152-7069-47A4-AF1B-2DD5B6A965BF}" type="pres">
      <dgm:prSet presAssocID="{08111EEC-E968-41E0-90F1-FF40062D6332}" presName="hierChild4" presStyleCnt="0"/>
      <dgm:spPr/>
      <dgm:t>
        <a:bodyPr/>
        <a:lstStyle/>
        <a:p>
          <a:endParaRPr lang="en-US"/>
        </a:p>
      </dgm:t>
    </dgm:pt>
    <dgm:pt modelId="{3F0A6B4E-78A6-4B29-99E8-B559A84A88B4}" type="pres">
      <dgm:prSet presAssocID="{9F020CCE-4632-4591-82FA-5389F691ECEF}" presName="Name37" presStyleLbl="parChTrans1D4" presStyleIdx="13" presStyleCnt="15"/>
      <dgm:spPr/>
      <dgm:t>
        <a:bodyPr/>
        <a:lstStyle/>
        <a:p>
          <a:endParaRPr lang="en-GB"/>
        </a:p>
      </dgm:t>
    </dgm:pt>
    <dgm:pt modelId="{4B25276D-6BCC-4566-AC33-F827B7DB5CC9}" type="pres">
      <dgm:prSet presAssocID="{F38FC893-2C5E-423F-B3AB-CD8E44FED462}" presName="hierRoot2" presStyleCnt="0">
        <dgm:presLayoutVars>
          <dgm:hierBranch val="init"/>
        </dgm:presLayoutVars>
      </dgm:prSet>
      <dgm:spPr/>
      <dgm:t>
        <a:bodyPr/>
        <a:lstStyle/>
        <a:p>
          <a:endParaRPr lang="en-US"/>
        </a:p>
      </dgm:t>
    </dgm:pt>
    <dgm:pt modelId="{12DEF195-5AAA-4BDB-BA90-C898E4936775}" type="pres">
      <dgm:prSet presAssocID="{F38FC893-2C5E-423F-B3AB-CD8E44FED462}" presName="rootComposite" presStyleCnt="0"/>
      <dgm:spPr/>
      <dgm:t>
        <a:bodyPr/>
        <a:lstStyle/>
        <a:p>
          <a:endParaRPr lang="en-US"/>
        </a:p>
      </dgm:t>
    </dgm:pt>
    <dgm:pt modelId="{8431798C-1D0A-4C9C-94DC-18BE2B2E10C9}" type="pres">
      <dgm:prSet presAssocID="{F38FC893-2C5E-423F-B3AB-CD8E44FED462}" presName="rootText" presStyleLbl="node1" presStyleIdx="21" presStyleCnt="24">
        <dgm:presLayoutVars>
          <dgm:chMax/>
          <dgm:chPref val="3"/>
        </dgm:presLayoutVars>
      </dgm:prSet>
      <dgm:spPr/>
      <dgm:t>
        <a:bodyPr/>
        <a:lstStyle/>
        <a:p>
          <a:endParaRPr lang="en-GB"/>
        </a:p>
      </dgm:t>
    </dgm:pt>
    <dgm:pt modelId="{B467B6E0-618B-4EFE-B617-EAE521947C40}" type="pres">
      <dgm:prSet presAssocID="{F38FC893-2C5E-423F-B3AB-CD8E44FED462}" presName="titleText2" presStyleLbl="fgAcc1" presStyleIdx="21" presStyleCnt="24">
        <dgm:presLayoutVars>
          <dgm:chMax val="0"/>
          <dgm:chPref val="0"/>
        </dgm:presLayoutVars>
      </dgm:prSet>
      <dgm:spPr/>
      <dgm:t>
        <a:bodyPr/>
        <a:lstStyle/>
        <a:p>
          <a:endParaRPr lang="en-GB"/>
        </a:p>
      </dgm:t>
    </dgm:pt>
    <dgm:pt modelId="{4813BD33-1F22-4576-B2AB-4F388403138F}" type="pres">
      <dgm:prSet presAssocID="{F38FC893-2C5E-423F-B3AB-CD8E44FED462}" presName="rootConnector" presStyleLbl="node4" presStyleIdx="0" presStyleCnt="0"/>
      <dgm:spPr/>
      <dgm:t>
        <a:bodyPr/>
        <a:lstStyle/>
        <a:p>
          <a:endParaRPr lang="en-GB"/>
        </a:p>
      </dgm:t>
    </dgm:pt>
    <dgm:pt modelId="{585E548E-7454-43EB-93E3-EA08BBB8349D}" type="pres">
      <dgm:prSet presAssocID="{F38FC893-2C5E-423F-B3AB-CD8E44FED462}" presName="hierChild4" presStyleCnt="0"/>
      <dgm:spPr/>
      <dgm:t>
        <a:bodyPr/>
        <a:lstStyle/>
        <a:p>
          <a:endParaRPr lang="en-US"/>
        </a:p>
      </dgm:t>
    </dgm:pt>
    <dgm:pt modelId="{2AA42D8B-9985-4CC3-A1E9-CB989A230AFC}" type="pres">
      <dgm:prSet presAssocID="{2BC79115-B170-4DCB-A69E-56057325FD18}" presName="Name37" presStyleLbl="parChTrans1D4" presStyleIdx="14" presStyleCnt="15"/>
      <dgm:spPr/>
      <dgm:t>
        <a:bodyPr/>
        <a:lstStyle/>
        <a:p>
          <a:endParaRPr lang="en-US"/>
        </a:p>
      </dgm:t>
    </dgm:pt>
    <dgm:pt modelId="{8F7C7781-901E-4657-AD17-94CA9C99174E}" type="pres">
      <dgm:prSet presAssocID="{850551B1-6C3F-497C-9AE6-2FAB32F01EBB}" presName="hierRoot2" presStyleCnt="0">
        <dgm:presLayoutVars>
          <dgm:hierBranch val="init"/>
        </dgm:presLayoutVars>
      </dgm:prSet>
      <dgm:spPr/>
      <dgm:t>
        <a:bodyPr/>
        <a:lstStyle/>
        <a:p>
          <a:endParaRPr lang="en-GB"/>
        </a:p>
      </dgm:t>
    </dgm:pt>
    <dgm:pt modelId="{FE8E0603-24F4-4A6B-A132-2BEA4795A6E3}" type="pres">
      <dgm:prSet presAssocID="{850551B1-6C3F-497C-9AE6-2FAB32F01EBB}" presName="rootComposite" presStyleCnt="0"/>
      <dgm:spPr/>
      <dgm:t>
        <a:bodyPr/>
        <a:lstStyle/>
        <a:p>
          <a:endParaRPr lang="en-GB"/>
        </a:p>
      </dgm:t>
    </dgm:pt>
    <dgm:pt modelId="{3696D5E0-DE14-41B6-AF3F-6FF54E5BA66F}" type="pres">
      <dgm:prSet presAssocID="{850551B1-6C3F-497C-9AE6-2FAB32F01EBB}" presName="rootText" presStyleLbl="node1" presStyleIdx="22" presStyleCnt="24">
        <dgm:presLayoutVars>
          <dgm:chMax/>
          <dgm:chPref val="3"/>
        </dgm:presLayoutVars>
      </dgm:prSet>
      <dgm:spPr/>
      <dgm:t>
        <a:bodyPr/>
        <a:lstStyle/>
        <a:p>
          <a:endParaRPr lang="en-US"/>
        </a:p>
      </dgm:t>
    </dgm:pt>
    <dgm:pt modelId="{886B3118-5BAB-41BA-9ADC-7818C01B6013}" type="pres">
      <dgm:prSet presAssocID="{850551B1-6C3F-497C-9AE6-2FAB32F01EBB}" presName="titleText2" presStyleLbl="fgAcc1" presStyleIdx="22" presStyleCnt="24">
        <dgm:presLayoutVars>
          <dgm:chMax val="0"/>
          <dgm:chPref val="0"/>
        </dgm:presLayoutVars>
      </dgm:prSet>
      <dgm:spPr/>
      <dgm:t>
        <a:bodyPr/>
        <a:lstStyle/>
        <a:p>
          <a:endParaRPr lang="en-US"/>
        </a:p>
      </dgm:t>
    </dgm:pt>
    <dgm:pt modelId="{36F46D9E-AB23-4250-841C-FD91ED2FB655}" type="pres">
      <dgm:prSet presAssocID="{850551B1-6C3F-497C-9AE6-2FAB32F01EBB}" presName="rootConnector" presStyleLbl="node4" presStyleIdx="0" presStyleCnt="0"/>
      <dgm:spPr/>
      <dgm:t>
        <a:bodyPr/>
        <a:lstStyle/>
        <a:p>
          <a:endParaRPr lang="en-US"/>
        </a:p>
      </dgm:t>
    </dgm:pt>
    <dgm:pt modelId="{8A0EAB7B-83FD-40B4-8B81-E687B1ED67B3}" type="pres">
      <dgm:prSet presAssocID="{850551B1-6C3F-497C-9AE6-2FAB32F01EBB}" presName="hierChild4" presStyleCnt="0"/>
      <dgm:spPr/>
      <dgm:t>
        <a:bodyPr/>
        <a:lstStyle/>
        <a:p>
          <a:endParaRPr lang="en-GB"/>
        </a:p>
      </dgm:t>
    </dgm:pt>
    <dgm:pt modelId="{0EBD461A-299B-4F40-8C63-62A884A31607}" type="pres">
      <dgm:prSet presAssocID="{850551B1-6C3F-497C-9AE6-2FAB32F01EBB}" presName="hierChild5" presStyleCnt="0"/>
      <dgm:spPr/>
      <dgm:t>
        <a:bodyPr/>
        <a:lstStyle/>
        <a:p>
          <a:endParaRPr lang="en-GB"/>
        </a:p>
      </dgm:t>
    </dgm:pt>
    <dgm:pt modelId="{05353771-31D7-4944-97B1-3FC69B113D69}" type="pres">
      <dgm:prSet presAssocID="{F38FC893-2C5E-423F-B3AB-CD8E44FED462}" presName="hierChild5" presStyleCnt="0"/>
      <dgm:spPr/>
      <dgm:t>
        <a:bodyPr/>
        <a:lstStyle/>
        <a:p>
          <a:endParaRPr lang="en-US"/>
        </a:p>
      </dgm:t>
    </dgm:pt>
    <dgm:pt modelId="{D5DCD100-C2D9-4AFC-B21E-7A8481C61DCA}" type="pres">
      <dgm:prSet presAssocID="{08111EEC-E968-41E0-90F1-FF40062D6332}" presName="hierChild5" presStyleCnt="0"/>
      <dgm:spPr/>
      <dgm:t>
        <a:bodyPr/>
        <a:lstStyle/>
        <a:p>
          <a:endParaRPr lang="en-US"/>
        </a:p>
      </dgm:t>
    </dgm:pt>
    <dgm:pt modelId="{3D60D7B7-638F-4AD4-B74E-0A97635B2B41}" type="pres">
      <dgm:prSet presAssocID="{E0A84B12-C851-4F40-9519-260E132FFF4F}" presName="hierChild5" presStyleCnt="0"/>
      <dgm:spPr/>
      <dgm:t>
        <a:bodyPr/>
        <a:lstStyle/>
        <a:p>
          <a:endParaRPr lang="en-US"/>
        </a:p>
      </dgm:t>
    </dgm:pt>
    <dgm:pt modelId="{7CFF3BFE-869F-47A0-94D9-A1002DAE1656}" type="pres">
      <dgm:prSet presAssocID="{947C9756-675C-41B9-9F73-7C2B952D5E85}" presName="Name35" presStyleLbl="parChTrans1D2" presStyleIdx="4" presStyleCnt="7"/>
      <dgm:spPr/>
      <dgm:t>
        <a:bodyPr/>
        <a:lstStyle/>
        <a:p>
          <a:endParaRPr lang="en-US"/>
        </a:p>
      </dgm:t>
    </dgm:pt>
    <dgm:pt modelId="{F672F0AC-A665-49E2-9E43-097785ACCB21}" type="pres">
      <dgm:prSet presAssocID="{FE652D09-2C85-4B73-95D8-9517BCF8C5DC}" presName="hierRoot2" presStyleCnt="0">
        <dgm:presLayoutVars>
          <dgm:hierBranch val="init"/>
        </dgm:presLayoutVars>
      </dgm:prSet>
      <dgm:spPr/>
      <dgm:t>
        <a:bodyPr/>
        <a:lstStyle/>
        <a:p>
          <a:endParaRPr lang="en-US"/>
        </a:p>
      </dgm:t>
    </dgm:pt>
    <dgm:pt modelId="{44FDE30E-7415-4AF1-B7A9-FED2C72821BE}" type="pres">
      <dgm:prSet presAssocID="{FE652D09-2C85-4B73-95D8-9517BCF8C5DC}" presName="rootComposite" presStyleCnt="0"/>
      <dgm:spPr/>
      <dgm:t>
        <a:bodyPr/>
        <a:lstStyle/>
        <a:p>
          <a:endParaRPr lang="en-US"/>
        </a:p>
      </dgm:t>
    </dgm:pt>
    <dgm:pt modelId="{E6EE4734-01A2-4045-A498-91B6A570216E}" type="pres">
      <dgm:prSet presAssocID="{FE652D09-2C85-4B73-95D8-9517BCF8C5DC}" presName="rootText" presStyleLbl="node1" presStyleIdx="23" presStyleCnt="24">
        <dgm:presLayoutVars>
          <dgm:chMax/>
          <dgm:chPref val="3"/>
        </dgm:presLayoutVars>
      </dgm:prSet>
      <dgm:spPr/>
      <dgm:t>
        <a:bodyPr/>
        <a:lstStyle/>
        <a:p>
          <a:endParaRPr lang="en-US"/>
        </a:p>
      </dgm:t>
    </dgm:pt>
    <dgm:pt modelId="{E8A02C11-6C75-4903-BE8F-123FE65F411A}" type="pres">
      <dgm:prSet presAssocID="{FE652D09-2C85-4B73-95D8-9517BCF8C5DC}" presName="titleText2" presStyleLbl="fgAcc1" presStyleIdx="23" presStyleCnt="24">
        <dgm:presLayoutVars>
          <dgm:chMax val="0"/>
          <dgm:chPref val="0"/>
        </dgm:presLayoutVars>
      </dgm:prSet>
      <dgm:spPr/>
      <dgm:t>
        <a:bodyPr/>
        <a:lstStyle/>
        <a:p>
          <a:endParaRPr lang="en-US"/>
        </a:p>
      </dgm:t>
    </dgm:pt>
    <dgm:pt modelId="{0C4C875E-0DB2-44C0-85BF-0CDC4301C64C}" type="pres">
      <dgm:prSet presAssocID="{FE652D09-2C85-4B73-95D8-9517BCF8C5DC}" presName="rootConnector" presStyleLbl="node2" presStyleIdx="0" presStyleCnt="0"/>
      <dgm:spPr/>
      <dgm:t>
        <a:bodyPr/>
        <a:lstStyle/>
        <a:p>
          <a:endParaRPr lang="en-US"/>
        </a:p>
      </dgm:t>
    </dgm:pt>
    <dgm:pt modelId="{7CC6AEAF-D4C3-43ED-965E-CEBC44CD4E34}" type="pres">
      <dgm:prSet presAssocID="{FE652D09-2C85-4B73-95D8-9517BCF8C5DC}" presName="hierChild4" presStyleCnt="0"/>
      <dgm:spPr/>
      <dgm:t>
        <a:bodyPr/>
        <a:lstStyle/>
        <a:p>
          <a:endParaRPr lang="en-US"/>
        </a:p>
      </dgm:t>
    </dgm:pt>
    <dgm:pt modelId="{3DBF35B2-FDDF-428D-A5F1-4E40A15AD84D}" type="pres">
      <dgm:prSet presAssocID="{FE652D09-2C85-4B73-95D8-9517BCF8C5DC}" presName="hierChild5" presStyleCnt="0"/>
      <dgm:spPr/>
      <dgm:t>
        <a:bodyPr/>
        <a:lstStyle/>
        <a:p>
          <a:endParaRPr lang="en-US"/>
        </a:p>
      </dgm:t>
    </dgm:pt>
    <dgm:pt modelId="{B3CBD611-D85F-43FD-B402-5CCD3D5E95F8}" type="pres">
      <dgm:prSet presAssocID="{2734B1A3-5B87-4B4A-ABDD-60A03048A233}" presName="hierChild3" presStyleCnt="0"/>
      <dgm:spPr/>
      <dgm:t>
        <a:bodyPr/>
        <a:lstStyle/>
        <a:p>
          <a:endParaRPr lang="en-GB"/>
        </a:p>
      </dgm:t>
    </dgm:pt>
    <dgm:pt modelId="{93DF94BE-40EB-441A-8A9C-EAE86D06215E}" type="pres">
      <dgm:prSet presAssocID="{D62378DA-4913-4984-9C68-8EC5D8F8DFD5}" presName="Name96" presStyleLbl="parChTrans1D2" presStyleIdx="5" presStyleCnt="7"/>
      <dgm:spPr/>
      <dgm:t>
        <a:bodyPr/>
        <a:lstStyle/>
        <a:p>
          <a:endParaRPr lang="en-GB"/>
        </a:p>
      </dgm:t>
    </dgm:pt>
    <dgm:pt modelId="{9958092E-2745-428B-A9AE-73014857595A}" type="pres">
      <dgm:prSet presAssocID="{1EC2C272-F394-48B9-B5E3-0D5664E29079}" presName="hierRoot3" presStyleCnt="0">
        <dgm:presLayoutVars>
          <dgm:hierBranch val="init"/>
        </dgm:presLayoutVars>
      </dgm:prSet>
      <dgm:spPr/>
      <dgm:t>
        <a:bodyPr/>
        <a:lstStyle/>
        <a:p>
          <a:endParaRPr lang="en-US"/>
        </a:p>
      </dgm:t>
    </dgm:pt>
    <dgm:pt modelId="{FFACA74C-63A7-43A9-8D6C-336F4E63B52D}" type="pres">
      <dgm:prSet presAssocID="{1EC2C272-F394-48B9-B5E3-0D5664E29079}" presName="rootComposite3" presStyleCnt="0"/>
      <dgm:spPr/>
      <dgm:t>
        <a:bodyPr/>
        <a:lstStyle/>
        <a:p>
          <a:endParaRPr lang="en-US"/>
        </a:p>
      </dgm:t>
    </dgm:pt>
    <dgm:pt modelId="{F59788A1-A376-4F50-94AC-19FC8E5BCA5A}" type="pres">
      <dgm:prSet presAssocID="{1EC2C272-F394-48B9-B5E3-0D5664E29079}" presName="rootText3" presStyleLbl="asst1" presStyleIdx="0" presStyleCnt="2">
        <dgm:presLayoutVars>
          <dgm:chPref val="3"/>
        </dgm:presLayoutVars>
      </dgm:prSet>
      <dgm:spPr/>
      <dgm:t>
        <a:bodyPr/>
        <a:lstStyle/>
        <a:p>
          <a:endParaRPr lang="en-GB"/>
        </a:p>
      </dgm:t>
    </dgm:pt>
    <dgm:pt modelId="{FA539183-37A9-4645-90A4-D35C76244BDF}" type="pres">
      <dgm:prSet presAssocID="{1EC2C272-F394-48B9-B5E3-0D5664E29079}" presName="titleText3" presStyleLbl="fgAcc2" presStyleIdx="0" presStyleCnt="2">
        <dgm:presLayoutVars>
          <dgm:chMax val="0"/>
          <dgm:chPref val="0"/>
        </dgm:presLayoutVars>
      </dgm:prSet>
      <dgm:spPr/>
      <dgm:t>
        <a:bodyPr/>
        <a:lstStyle/>
        <a:p>
          <a:endParaRPr lang="en-GB"/>
        </a:p>
      </dgm:t>
    </dgm:pt>
    <dgm:pt modelId="{8C08094C-ECC5-46B5-846C-E2BA122FD361}" type="pres">
      <dgm:prSet presAssocID="{1EC2C272-F394-48B9-B5E3-0D5664E29079}" presName="rootConnector3" presStyleLbl="asst1" presStyleIdx="0" presStyleCnt="2"/>
      <dgm:spPr/>
      <dgm:t>
        <a:bodyPr/>
        <a:lstStyle/>
        <a:p>
          <a:endParaRPr lang="en-GB"/>
        </a:p>
      </dgm:t>
    </dgm:pt>
    <dgm:pt modelId="{9BA32C6D-0043-4C5F-9A69-24B62BF64928}" type="pres">
      <dgm:prSet presAssocID="{1EC2C272-F394-48B9-B5E3-0D5664E29079}" presName="hierChild6" presStyleCnt="0"/>
      <dgm:spPr/>
      <dgm:t>
        <a:bodyPr/>
        <a:lstStyle/>
        <a:p>
          <a:endParaRPr lang="en-US"/>
        </a:p>
      </dgm:t>
    </dgm:pt>
    <dgm:pt modelId="{CC628266-DB7D-43A3-822C-163BA7A00F95}" type="pres">
      <dgm:prSet presAssocID="{1EC2C272-F394-48B9-B5E3-0D5664E29079}" presName="hierChild7" presStyleCnt="0"/>
      <dgm:spPr/>
      <dgm:t>
        <a:bodyPr/>
        <a:lstStyle/>
        <a:p>
          <a:endParaRPr lang="en-US"/>
        </a:p>
      </dgm:t>
    </dgm:pt>
    <dgm:pt modelId="{86F200E7-A44B-4D5A-BB4A-CA517AA2D9CC}" type="pres">
      <dgm:prSet presAssocID="{39E94995-A9B3-48EA-B695-EB55627D9305}" presName="Name96" presStyleLbl="parChTrans1D2" presStyleIdx="6" presStyleCnt="7"/>
      <dgm:spPr/>
      <dgm:t>
        <a:bodyPr/>
        <a:lstStyle/>
        <a:p>
          <a:endParaRPr lang="en-US"/>
        </a:p>
      </dgm:t>
    </dgm:pt>
    <dgm:pt modelId="{7ECE68E7-0CF2-49A6-A97D-9C91D20F6E53}" type="pres">
      <dgm:prSet presAssocID="{71D7D4CB-8DA2-4D99-8DF3-320B7DD5BE45}" presName="hierRoot3" presStyleCnt="0">
        <dgm:presLayoutVars>
          <dgm:hierBranch val="init"/>
        </dgm:presLayoutVars>
      </dgm:prSet>
      <dgm:spPr/>
    </dgm:pt>
    <dgm:pt modelId="{42441A08-8652-4C0C-9EA2-58158FAFFA11}" type="pres">
      <dgm:prSet presAssocID="{71D7D4CB-8DA2-4D99-8DF3-320B7DD5BE45}" presName="rootComposite3" presStyleCnt="0"/>
      <dgm:spPr/>
    </dgm:pt>
    <dgm:pt modelId="{6AD0A72F-FEA6-47EC-8F8C-BB370FEDF159}" type="pres">
      <dgm:prSet presAssocID="{71D7D4CB-8DA2-4D99-8DF3-320B7DD5BE45}" presName="rootText3" presStyleLbl="asst1" presStyleIdx="1" presStyleCnt="2">
        <dgm:presLayoutVars>
          <dgm:chPref val="3"/>
        </dgm:presLayoutVars>
      </dgm:prSet>
      <dgm:spPr/>
      <dgm:t>
        <a:bodyPr/>
        <a:lstStyle/>
        <a:p>
          <a:endParaRPr lang="en-US"/>
        </a:p>
      </dgm:t>
    </dgm:pt>
    <dgm:pt modelId="{73324D81-4783-4061-B871-16D2DE9333F6}" type="pres">
      <dgm:prSet presAssocID="{71D7D4CB-8DA2-4D99-8DF3-320B7DD5BE45}" presName="titleText3" presStyleLbl="fgAcc2" presStyleIdx="1" presStyleCnt="2">
        <dgm:presLayoutVars>
          <dgm:chMax val="0"/>
          <dgm:chPref val="0"/>
        </dgm:presLayoutVars>
      </dgm:prSet>
      <dgm:spPr/>
      <dgm:t>
        <a:bodyPr/>
        <a:lstStyle/>
        <a:p>
          <a:endParaRPr lang="en-US"/>
        </a:p>
      </dgm:t>
    </dgm:pt>
    <dgm:pt modelId="{2AA9C9A4-EE1E-4A39-92ED-7FADE55A37A2}" type="pres">
      <dgm:prSet presAssocID="{71D7D4CB-8DA2-4D99-8DF3-320B7DD5BE45}" presName="rootConnector3" presStyleLbl="asst1" presStyleIdx="1" presStyleCnt="2"/>
      <dgm:spPr/>
      <dgm:t>
        <a:bodyPr/>
        <a:lstStyle/>
        <a:p>
          <a:endParaRPr lang="en-US"/>
        </a:p>
      </dgm:t>
    </dgm:pt>
    <dgm:pt modelId="{859F0ACB-77EA-4CF6-ACF4-91EDC5A36A4F}" type="pres">
      <dgm:prSet presAssocID="{71D7D4CB-8DA2-4D99-8DF3-320B7DD5BE45}" presName="hierChild6" presStyleCnt="0"/>
      <dgm:spPr/>
    </dgm:pt>
    <dgm:pt modelId="{9E80BA75-8BC0-41B2-AC4A-3F081DE530EE}" type="pres">
      <dgm:prSet presAssocID="{71D7D4CB-8DA2-4D99-8DF3-320B7DD5BE45}" presName="hierChild7" presStyleCnt="0"/>
      <dgm:spPr/>
    </dgm:pt>
  </dgm:ptLst>
  <dgm:cxnLst>
    <dgm:cxn modelId="{DAFC7A7C-30D2-423A-A0FE-56A77BD94218}" type="presOf" srcId="{1AAC05C8-FD9B-4B96-9172-CC7FAC19D19E}" destId="{047E09BC-FDF4-4BA5-B57B-132ACCCB708B}" srcOrd="0" destOrd="0" presId="urn:microsoft.com/office/officeart/2008/layout/NameandTitleOrganizationalChart"/>
    <dgm:cxn modelId="{046FD8AE-1630-4F59-88C9-FB57F8D46469}" type="presOf" srcId="{2D340E1F-CA84-4E1A-B6AA-07DA403375D5}" destId="{33ACD46D-C2E3-4536-A43E-09FBC8A3375F}" srcOrd="1" destOrd="0" presId="urn:microsoft.com/office/officeart/2008/layout/NameandTitleOrganizationalChart"/>
    <dgm:cxn modelId="{FF38D533-5188-4BC4-AD15-639F8F7D514A}" type="presOf" srcId="{71D7D4CB-8DA2-4D99-8DF3-320B7DD5BE45}" destId="{6AD0A72F-FEA6-47EC-8F8C-BB370FEDF159}" srcOrd="0" destOrd="0" presId="urn:microsoft.com/office/officeart/2008/layout/NameandTitleOrganizationalChart"/>
    <dgm:cxn modelId="{B7FEF689-01E1-4F3E-9093-BF2F72887A50}" type="presOf" srcId="{2DE3FA3E-FC55-4C8F-B7F7-83400BB69512}" destId="{812B498E-7156-4512-9021-1E993F90B81E}" srcOrd="0" destOrd="0" presId="urn:microsoft.com/office/officeart/2008/layout/NameandTitleOrganizationalChart"/>
    <dgm:cxn modelId="{32D985BC-44DB-49BD-8A15-80465FF5DBED}" type="presOf" srcId="{A9D8B9F3-8B43-4F0D-8E72-C0904BBEE803}" destId="{F26344E0-F218-467E-BEC5-3FA14D64595B}" srcOrd="0" destOrd="0" presId="urn:microsoft.com/office/officeart/2008/layout/NameandTitleOrganizationalChart"/>
    <dgm:cxn modelId="{7E587D19-A6D3-4760-889D-71D687EB26A4}" type="presOf" srcId="{1FF057DC-B5B9-471D-A01D-58CC1EF88750}" destId="{930E24DC-78A2-4E2E-9FB6-8E5418DF9395}" srcOrd="1" destOrd="0" presId="urn:microsoft.com/office/officeart/2008/layout/NameandTitleOrganizationalChart"/>
    <dgm:cxn modelId="{E5501B5A-FC46-459A-9206-4A30C7DB5092}" type="presOf" srcId="{276C674D-7CD5-4FF9-BEC7-208E47029EB3}" destId="{B467B6E0-618B-4EFE-B617-EAE521947C40}" srcOrd="0" destOrd="0" presId="urn:microsoft.com/office/officeart/2008/layout/NameandTitleOrganizationalChart"/>
    <dgm:cxn modelId="{72B57D7E-D626-4EBD-8CDA-5913D0829EE0}" type="presOf" srcId="{71BF6A1A-2827-4C65-9A10-430C00589D76}" destId="{BC9CFE8E-8E56-4BBE-8B4B-B0EC7109B967}" srcOrd="1" destOrd="0" presId="urn:microsoft.com/office/officeart/2008/layout/NameandTitleOrganizationalChart"/>
    <dgm:cxn modelId="{1B4BACB0-746E-40FA-A774-4817371A819F}" type="presOf" srcId="{92090434-EAD1-4DC0-84A5-F31074EFDDDF}" destId="{73324D81-4783-4061-B871-16D2DE9333F6}" srcOrd="0" destOrd="0" presId="urn:microsoft.com/office/officeart/2008/layout/NameandTitleOrganizationalChart"/>
    <dgm:cxn modelId="{D43690FF-24CE-4D5F-8C78-802A51FC92D9}" type="presOf" srcId="{B575552D-E7F1-4532-AA78-4CBCBB046F87}" destId="{FDB83CE2-1384-45BE-8630-58386ACE9411}" srcOrd="0" destOrd="0" presId="urn:microsoft.com/office/officeart/2008/layout/NameandTitleOrganizationalChart"/>
    <dgm:cxn modelId="{F40BF94A-11F7-4BB9-A08D-D15956AA5222}" type="presOf" srcId="{2BC79115-B170-4DCB-A69E-56057325FD18}" destId="{2AA42D8B-9985-4CC3-A1E9-CB989A230AFC}" srcOrd="0" destOrd="0" presId="urn:microsoft.com/office/officeart/2008/layout/NameandTitleOrganizationalChart"/>
    <dgm:cxn modelId="{23D222B7-9921-41DC-81B8-C9E0385A828B}" type="presOf" srcId="{71D7D4CB-8DA2-4D99-8DF3-320B7DD5BE45}" destId="{2AA9C9A4-EE1E-4A39-92ED-7FADE55A37A2}" srcOrd="1" destOrd="0" presId="urn:microsoft.com/office/officeart/2008/layout/NameandTitleOrganizationalChart"/>
    <dgm:cxn modelId="{83C9ABA5-AD0B-45F5-8472-90914F7AD19C}" type="presOf" srcId="{1FF057DC-B5B9-471D-A01D-58CC1EF88750}" destId="{A2C79425-663C-4A01-82E7-56AE6588E112}" srcOrd="0" destOrd="0" presId="urn:microsoft.com/office/officeart/2008/layout/NameandTitleOrganizationalChart"/>
    <dgm:cxn modelId="{0A731A00-B966-498B-9F0B-BF2287C01392}" type="presOf" srcId="{1EC2C272-F394-48B9-B5E3-0D5664E29079}" destId="{8C08094C-ECC5-46B5-846C-E2BA122FD361}" srcOrd="1" destOrd="0" presId="urn:microsoft.com/office/officeart/2008/layout/NameandTitleOrganizationalChart"/>
    <dgm:cxn modelId="{C8EF3F05-0FB4-4244-AD18-068055A7544B}" type="presOf" srcId="{9F020CCE-4632-4591-82FA-5389F691ECEF}" destId="{3F0A6B4E-78A6-4B29-99E8-B559A84A88B4}" srcOrd="0" destOrd="0" presId="urn:microsoft.com/office/officeart/2008/layout/NameandTitleOrganizationalChart"/>
    <dgm:cxn modelId="{CB7E443C-D873-4CD6-B282-25F89955FD9D}" type="presOf" srcId="{36B38662-EDDA-465B-9904-1AAA006632F9}" destId="{46ECE50B-E039-41A5-BB47-56228E27ACF3}" srcOrd="1" destOrd="0" presId="urn:microsoft.com/office/officeart/2008/layout/NameandTitleOrganizationalChart"/>
    <dgm:cxn modelId="{C95E00A3-B782-4E33-AC4A-B30DACD14F07}" type="presOf" srcId="{2734B1A3-5B87-4B4A-ABDD-60A03048A233}" destId="{57397B24-0BC0-4E25-BAAE-68AB7DC633CD}" srcOrd="1" destOrd="0" presId="urn:microsoft.com/office/officeart/2008/layout/NameandTitleOrganizationalChart"/>
    <dgm:cxn modelId="{F4F27607-E2B0-42C0-AE98-A2E6BF7B3302}" type="presOf" srcId="{1EC2C272-F394-48B9-B5E3-0D5664E29079}" destId="{F59788A1-A376-4F50-94AC-19FC8E5BCA5A}" srcOrd="0" destOrd="0" presId="urn:microsoft.com/office/officeart/2008/layout/NameandTitleOrganizationalChart"/>
    <dgm:cxn modelId="{3113EB7A-5237-4843-8E5F-D03D77C91523}" type="presOf" srcId="{F59744F5-100C-45BA-9B84-20437DB8D8AB}" destId="{973264A3-76D9-41F8-83B9-76967F9481B1}" srcOrd="0" destOrd="0" presId="urn:microsoft.com/office/officeart/2008/layout/NameandTitleOrganizationalChart"/>
    <dgm:cxn modelId="{FD4A9D69-80D2-4473-A929-94524999F932}" type="presOf" srcId="{E0A84B12-C851-4F40-9519-260E132FFF4F}" destId="{9F06ACE6-82EE-40F8-BA78-0DDFC8F0870E}" srcOrd="1" destOrd="0" presId="urn:microsoft.com/office/officeart/2008/layout/NameandTitleOrganizationalChart"/>
    <dgm:cxn modelId="{ADB06DA5-0FF9-4A87-8451-B40EC41323CA}" srcId="{F38FC893-2C5E-423F-B3AB-CD8E44FED462}" destId="{850551B1-6C3F-497C-9AE6-2FAB32F01EBB}" srcOrd="0" destOrd="0" parTransId="{2BC79115-B170-4DCB-A69E-56057325FD18}" sibTransId="{F8EC6B2A-33EF-4BC6-B0C6-24131E20CEEA}"/>
    <dgm:cxn modelId="{76C3DE18-367D-4E83-A894-5FC17F127889}" type="presOf" srcId="{F8EC6B2A-33EF-4BC6-B0C6-24131E20CEEA}" destId="{886B3118-5BAB-41BA-9ADC-7818C01B6013}" srcOrd="0" destOrd="0" presId="urn:microsoft.com/office/officeart/2008/layout/NameandTitleOrganizationalChart"/>
    <dgm:cxn modelId="{23EAF64F-CCCC-4C02-9E98-FE325F39AC2A}" type="presOf" srcId="{E545C398-6F98-4ABE-AB8D-859E083470B8}" destId="{2EC051C0-4B76-4AD4-BDA1-63F8F527F645}" srcOrd="0" destOrd="0" presId="urn:microsoft.com/office/officeart/2008/layout/NameandTitleOrganizationalChart"/>
    <dgm:cxn modelId="{1C21F139-1A81-4A2F-A7CA-432D5C3C37FE}" type="presOf" srcId="{5AFAA8D0-8F96-4F5B-BA1C-162CE834F8A0}" destId="{2CA04609-E56F-4431-B06C-49746712AE57}" srcOrd="0" destOrd="0" presId="urn:microsoft.com/office/officeart/2008/layout/NameandTitleOrganizationalChart"/>
    <dgm:cxn modelId="{F0D03EB8-2710-450F-A42F-508352FC45C8}" type="presOf" srcId="{2EC3C8DD-160C-4F7A-ACCE-BB27B22044D9}" destId="{DAF0FE31-72CC-4214-8232-4BDAFCD78B55}" srcOrd="0" destOrd="0" presId="urn:microsoft.com/office/officeart/2008/layout/NameandTitleOrganizationalChart"/>
    <dgm:cxn modelId="{74A0DD2E-A60D-4DC8-847D-F3E1A6D67D05}" type="presOf" srcId="{41BAFB85-5B29-40A0-AA5D-82FEC18D4C67}" destId="{46B4240B-2660-48DF-9183-DCF00C1E5DAB}" srcOrd="0" destOrd="0" presId="urn:microsoft.com/office/officeart/2008/layout/NameandTitleOrganizationalChart"/>
    <dgm:cxn modelId="{7204A357-C21F-41A7-98A7-1E9077F21C95}" srcId="{77C9E250-F6FD-487B-BFF4-F0CE133E9BC1}" destId="{86F889D9-A970-4D1E-9F21-B9807D7F91C3}" srcOrd="0" destOrd="0" parTransId="{B2D1EDBB-EE39-4727-BA3A-95BB1353BF76}" sibTransId="{D47A8455-77E8-4486-BB8C-F209B55B237B}"/>
    <dgm:cxn modelId="{6E2E9DCD-C7AE-417D-87CB-9E5CAB15A082}" srcId="{96E43601-5F1C-47D8-855C-1F7349C0F103}" destId="{AB8E87AC-A10C-4102-BA03-49E4DC6F3E64}" srcOrd="0" destOrd="0" parTransId="{82AEEEAC-0966-4B99-90D9-BF4A9CC33E84}" sibTransId="{5A32B171-DB8B-4175-9517-96F79588CEE7}"/>
    <dgm:cxn modelId="{A1DBC8CC-3FA8-4EEE-9D66-B6717D7775F8}" type="presOf" srcId="{CC0C0A60-91CF-4B02-ACF9-C61A1AF50F47}" destId="{0E76CB48-C992-418E-BCFD-077EB63509BD}" srcOrd="0" destOrd="0" presId="urn:microsoft.com/office/officeart/2008/layout/NameandTitleOrganizationalChart"/>
    <dgm:cxn modelId="{648D4BB0-5FD1-4218-AE6A-C962DE2EC445}" type="presOf" srcId="{850551B1-6C3F-497C-9AE6-2FAB32F01EBB}" destId="{3696D5E0-DE14-41B6-AF3F-6FF54E5BA66F}" srcOrd="0" destOrd="0" presId="urn:microsoft.com/office/officeart/2008/layout/NameandTitleOrganizationalChart"/>
    <dgm:cxn modelId="{E419E1CF-8566-4D0F-B4D5-7A4FA08D1876}" type="presOf" srcId="{EFB882F1-E989-4DF8-8B82-BCCFEE2204F2}" destId="{FA539183-37A9-4645-90A4-D35C76244BDF}" srcOrd="0" destOrd="0" presId="urn:microsoft.com/office/officeart/2008/layout/NameandTitleOrganizationalChart"/>
    <dgm:cxn modelId="{D23FDE16-F223-43C9-ABB6-0A2BCC92F88A}" type="presOf" srcId="{71BF6A1A-2827-4C65-9A10-430C00589D76}" destId="{9F08ECE8-E093-457F-8969-242D8C7EE697}" srcOrd="0" destOrd="0" presId="urn:microsoft.com/office/officeart/2008/layout/NameandTitleOrganizationalChart"/>
    <dgm:cxn modelId="{39BCE180-62DF-4821-B745-AA3AC947BFFD}" type="presOf" srcId="{DA02A0CA-70F7-4A7F-97EF-931C3F2C97B7}" destId="{9629FCF5-4E05-4E54-B4C7-E429BBD2396C}" srcOrd="0" destOrd="0" presId="urn:microsoft.com/office/officeart/2008/layout/NameandTitleOrganizationalChart"/>
    <dgm:cxn modelId="{DDBA5691-CFD7-4EF3-8179-14BA6C9F523A}" type="presOf" srcId="{08111EEC-E968-41E0-90F1-FF40062D6332}" destId="{5B183D65-30A4-4B54-934E-A0C999136A5A}" srcOrd="1" destOrd="0" presId="urn:microsoft.com/office/officeart/2008/layout/NameandTitleOrganizationalChart"/>
    <dgm:cxn modelId="{1FB51682-F163-4458-AE84-373A527A5A33}" type="presOf" srcId="{498D9328-4014-4004-BB6E-8C3DAC447BAB}" destId="{0345E97F-1381-4DA1-A6C5-2216F8F50AD2}" srcOrd="0" destOrd="0" presId="urn:microsoft.com/office/officeart/2008/layout/NameandTitleOrganizationalChart"/>
    <dgm:cxn modelId="{DBD1815D-9C7F-4528-9787-1588E4623A77}" type="presOf" srcId="{59E5ED3F-B6B4-4F12-B7E2-B521FDF0F447}" destId="{27CF48B5-CB56-4D45-898B-15011F054D1B}" srcOrd="0" destOrd="0" presId="urn:microsoft.com/office/officeart/2008/layout/NameandTitleOrganizationalChart"/>
    <dgm:cxn modelId="{7E2E8BB8-E6CF-412F-BB3F-9CF39C41700D}" type="presOf" srcId="{C160ADBD-50E9-4642-BE5A-2059D93798B1}" destId="{1D76D2C6-612A-493D-9C69-978C40D96905}" srcOrd="0" destOrd="0" presId="urn:microsoft.com/office/officeart/2008/layout/NameandTitleOrganizationalChart"/>
    <dgm:cxn modelId="{CCCF8919-3E93-47ED-83BD-C93F761CD5B6}" type="presOf" srcId="{77C9E250-F6FD-487B-BFF4-F0CE133E9BC1}" destId="{8978562F-FE38-4CDD-B480-6D6F5C1D3D47}" srcOrd="1" destOrd="0" presId="urn:microsoft.com/office/officeart/2008/layout/NameandTitleOrganizationalChart"/>
    <dgm:cxn modelId="{74FDA430-5D5D-467A-8E0C-BCACC4B46986}" type="presOf" srcId="{7A7DFAEB-E0A3-40F1-9C8B-002636AE9D41}" destId="{BC725030-5F05-45D9-A859-25F815DA96C5}" srcOrd="0" destOrd="0" presId="urn:microsoft.com/office/officeart/2008/layout/NameandTitleOrganizationalChart"/>
    <dgm:cxn modelId="{8F2FB758-1A88-4F28-81D0-3097718AF395}" type="presOf" srcId="{1BB4726C-D944-4DB7-8824-930F267543A5}" destId="{ED471DC1-62CB-42A7-B893-2A6A9D9BEFD2}" srcOrd="0" destOrd="0" presId="urn:microsoft.com/office/officeart/2008/layout/NameandTitleOrganizationalChart"/>
    <dgm:cxn modelId="{2276F58B-7E70-4BC7-A0FB-09C56A2986B2}" srcId="{6B73698A-8442-4CDF-A52D-342A5BB03DFC}" destId="{71BF6A1A-2827-4C65-9A10-430C00589D76}" srcOrd="0" destOrd="0" parTransId="{B39AF072-B503-4B6E-9100-18BBE7D1A582}" sibTransId="{547DB697-8718-42FA-98CC-5BF2B6AF1399}"/>
    <dgm:cxn modelId="{D53BBDC9-5A73-4193-B7D2-3F3DF02DBFDA}" srcId="{2D340E1F-CA84-4E1A-B6AA-07DA403375D5}" destId="{77C9E250-F6FD-487B-BFF4-F0CE133E9BC1}" srcOrd="0" destOrd="0" parTransId="{1490BACD-FE1A-4823-BE65-6CC04D090FED}" sibTransId="{F59744F5-100C-45BA-9B84-20437DB8D8AB}"/>
    <dgm:cxn modelId="{66FE6AB5-8964-44C0-903B-88129AAC0B63}" type="presOf" srcId="{2734B1A3-5B87-4B4A-ABDD-60A03048A233}" destId="{7D10DC0A-427F-44D7-BCEE-70D335CC734D}" srcOrd="0" destOrd="0" presId="urn:microsoft.com/office/officeart/2008/layout/NameandTitleOrganizationalChart"/>
    <dgm:cxn modelId="{29066546-B7AE-431A-AF4B-8ACDC463D972}" type="presOf" srcId="{B39AF072-B503-4B6E-9100-18BBE7D1A582}" destId="{7421CB63-08A5-4866-BF49-356B760D1D76}" srcOrd="0" destOrd="0" presId="urn:microsoft.com/office/officeart/2008/layout/NameandTitleOrganizationalChart"/>
    <dgm:cxn modelId="{F2ADBA22-DFF0-4135-9281-CAE275A1C987}" type="presOf" srcId="{F56EBE15-CC87-4F1C-A4BD-2D2054956CBB}" destId="{C60FF049-99D0-450E-A8EC-9447323DAF55}" srcOrd="1" destOrd="0" presId="urn:microsoft.com/office/officeart/2008/layout/NameandTitleOrganizationalChart"/>
    <dgm:cxn modelId="{219F2842-6FB2-4251-9C51-B5B49E74A6E1}" type="presOf" srcId="{86F889D9-A970-4D1E-9F21-B9807D7F91C3}" destId="{DC97AE88-0ABA-4019-B8AB-9B110F32E474}" srcOrd="0" destOrd="0" presId="urn:microsoft.com/office/officeart/2008/layout/NameandTitleOrganizationalChart"/>
    <dgm:cxn modelId="{F2009334-F754-490F-B073-D2615996664E}" type="presOf" srcId="{CBB9A778-E91D-40C7-84AA-178930AE2F84}" destId="{8FCC9C51-353E-438A-A15B-2A83F3FC00B1}" srcOrd="0" destOrd="0" presId="urn:microsoft.com/office/officeart/2008/layout/NameandTitleOrganizationalChart"/>
    <dgm:cxn modelId="{EA5C006F-99B4-48CA-A35B-A1DE8CF9AE9B}" type="presOf" srcId="{05E51089-E659-4271-81F1-A86B3EDEC18E}" destId="{60A084D1-1747-46AF-97DB-5AA207235DC6}" srcOrd="0" destOrd="0" presId="urn:microsoft.com/office/officeart/2008/layout/NameandTitleOrganizationalChart"/>
    <dgm:cxn modelId="{58E14495-0BC9-455F-BEC0-E25F2B28F2D9}" srcId="{E0A84B12-C851-4F40-9519-260E132FFF4F}" destId="{08111EEC-E968-41E0-90F1-FF40062D6332}" srcOrd="0" destOrd="0" parTransId="{05E8BD49-D393-4970-8F0D-28538C804B2F}" sibTransId="{1F8A478E-69AD-4467-9DEE-2848351D4826}"/>
    <dgm:cxn modelId="{B82C24B4-5315-4257-A77A-44F166B58A34}" type="presOf" srcId="{1F8A478E-69AD-4467-9DEE-2848351D4826}" destId="{AA4D4EE4-955D-4445-BFC1-B409497B144A}" srcOrd="0" destOrd="0" presId="urn:microsoft.com/office/officeart/2008/layout/NameandTitleOrganizationalChart"/>
    <dgm:cxn modelId="{1049B14A-65BF-4B6F-B38B-81FAD6C166AB}" type="presOf" srcId="{AB8E87AC-A10C-4102-BA03-49E4DC6F3E64}" destId="{EC825536-AD64-4E8C-A658-CFE588F39A18}" srcOrd="1" destOrd="0" presId="urn:microsoft.com/office/officeart/2008/layout/NameandTitleOrganizationalChart"/>
    <dgm:cxn modelId="{7147979F-201C-45DE-83AE-EFA2F7A024EC}" type="presOf" srcId="{96E43601-5F1C-47D8-855C-1F7349C0F103}" destId="{B12C2BCD-25F5-4813-803A-86C0C98E1E57}" srcOrd="1" destOrd="0" presId="urn:microsoft.com/office/officeart/2008/layout/NameandTitleOrganizationalChart"/>
    <dgm:cxn modelId="{482E0EFC-19AF-44E8-85C1-1F26D12C8652}" type="presOf" srcId="{AF4903F7-894D-44F7-88EB-E0EC0CE0616E}" destId="{4C49AD63-4FDD-4E6B-8649-A362769D086F}" srcOrd="0" destOrd="0" presId="urn:microsoft.com/office/officeart/2008/layout/NameandTitleOrganizationalChart"/>
    <dgm:cxn modelId="{72A54919-C1D1-4C64-9027-3F1A2FAD9F88}" srcId="{2734B1A3-5B87-4B4A-ABDD-60A03048A233}" destId="{1EC2C272-F394-48B9-B5E3-0D5664E29079}" srcOrd="4" destOrd="0" parTransId="{D62378DA-4913-4984-9C68-8EC5D8F8DFD5}" sibTransId="{EFB882F1-E989-4DF8-8B82-BCCFEE2204F2}"/>
    <dgm:cxn modelId="{0DE42158-D5B7-4994-9E24-B81923605E44}" srcId="{2734B1A3-5B87-4B4A-ABDD-60A03048A233}" destId="{E0A84B12-C851-4F40-9519-260E132FFF4F}" srcOrd="3" destOrd="0" parTransId="{41BAFB85-5B29-40A0-AA5D-82FEC18D4C67}" sibTransId="{A9B24958-9653-4F68-86E5-52DEDB298E57}"/>
    <dgm:cxn modelId="{D1AA66A0-F23E-451F-A138-2A55A2317B9B}" srcId="{61E1B2DC-2A87-4A47-A35E-EEED1BD593EF}" destId="{F56EBE15-CC87-4F1C-A4BD-2D2054956CBB}" srcOrd="0" destOrd="0" parTransId="{F20104DD-3116-4210-B3BA-5A3E583C9114}" sibTransId="{DA02A0CA-70F7-4A7F-97EF-931C3F2C97B7}"/>
    <dgm:cxn modelId="{47CE1977-BD39-44D4-9FEF-9958DEFB4363}" type="presOf" srcId="{706ABD0F-EC30-4BAF-9FB6-E1C3DED382B8}" destId="{2B0EE4A0-3279-4387-87B2-BFCAA231A340}" srcOrd="0" destOrd="0" presId="urn:microsoft.com/office/officeart/2008/layout/NameandTitleOrganizationalChart"/>
    <dgm:cxn modelId="{89F8B697-4F5A-41B3-9F60-45CE69D84DFE}" type="presOf" srcId="{E370D75B-2563-46EB-B3D1-57AB1C442E2B}" destId="{996EFE45-AB05-4960-B726-95817E832084}" srcOrd="1" destOrd="0" presId="urn:microsoft.com/office/officeart/2008/layout/NameandTitleOrganizationalChart"/>
    <dgm:cxn modelId="{40185D21-45FC-40E3-A7DA-66B48E9646F4}" type="presOf" srcId="{2EC3C8DD-160C-4F7A-ACCE-BB27B22044D9}" destId="{A1C23ED8-63AE-4CC7-8BA2-AB5461B3AE46}" srcOrd="1" destOrd="0" presId="urn:microsoft.com/office/officeart/2008/layout/NameandTitleOrganizationalChart"/>
    <dgm:cxn modelId="{B57315CA-7507-418F-A685-6C24B3A5B6B8}" type="presOf" srcId="{05E8BD49-D393-4970-8F0D-28538C804B2F}" destId="{068709FF-0550-4A85-B1CE-68AE6B62BEA7}" srcOrd="0" destOrd="0" presId="urn:microsoft.com/office/officeart/2008/layout/NameandTitleOrganizationalChart"/>
    <dgm:cxn modelId="{54FA9892-BAD8-40AF-A429-33C2E673AA3E}" type="presOf" srcId="{33FCCE19-9D35-46F1-B685-DACD2BCECBCF}" destId="{AB3A8ED9-F8CC-4226-B1C1-DB4D1AC9DE2B}" srcOrd="0" destOrd="0" presId="urn:microsoft.com/office/officeart/2008/layout/NameandTitleOrganizationalChart"/>
    <dgm:cxn modelId="{49F18BEC-55DA-401A-95EF-97EF24358245}" type="presOf" srcId="{850551B1-6C3F-497C-9AE6-2FAB32F01EBB}" destId="{36F46D9E-AB23-4250-841C-FD91ED2FB655}" srcOrd="1" destOrd="0" presId="urn:microsoft.com/office/officeart/2008/layout/NameandTitleOrganizationalChart"/>
    <dgm:cxn modelId="{98EDEBC4-6268-4EC2-8B2A-48C415F2125E}" type="presOf" srcId="{98CFEC9B-E211-4BA6-9AC7-9BC7E370D157}" destId="{A59936D3-93C6-44B2-9C04-3AABF6D915E9}" srcOrd="0" destOrd="0" presId="urn:microsoft.com/office/officeart/2008/layout/NameandTitleOrganizationalChart"/>
    <dgm:cxn modelId="{CE82A941-D27B-423E-9584-9D29DC7BEE5F}" srcId="{F56EBE15-CC87-4F1C-A4BD-2D2054956CBB}" destId="{05E51089-E659-4271-81F1-A86B3EDEC18E}" srcOrd="0" destOrd="0" parTransId="{706ABD0F-EC30-4BAF-9FB6-E1C3DED382B8}" sibTransId="{181F3CA3-7704-41D1-8B3F-F0E380715EE3}"/>
    <dgm:cxn modelId="{D4DC0077-DA73-49A8-B978-FFF29BDBC339}" type="presOf" srcId="{10430628-E861-4F40-AA45-6AD2F03B0570}" destId="{29C4A607-4380-4490-8E4C-55F3198089B6}" srcOrd="1" destOrd="0" presId="urn:microsoft.com/office/officeart/2008/layout/NameandTitleOrganizationalChart"/>
    <dgm:cxn modelId="{AF36BA26-67A2-424E-89F7-E71AD9759A16}" type="presOf" srcId="{F20104DD-3116-4210-B3BA-5A3E583C9114}" destId="{88103E59-1D71-4437-81B4-FD783D332C65}" srcOrd="0" destOrd="0" presId="urn:microsoft.com/office/officeart/2008/layout/NameandTitleOrganizationalChart"/>
    <dgm:cxn modelId="{CAFAC652-D9F5-4911-BF1E-AA79FC1277DF}" srcId="{2734B1A3-5B87-4B4A-ABDD-60A03048A233}" destId="{6B73698A-8442-4CDF-A52D-342A5BB03DFC}" srcOrd="0" destOrd="0" parTransId="{8B1A097E-2E99-4647-A66C-42FAA7B44296}" sibTransId="{A9D8B9F3-8B43-4F0D-8E72-C0904BBEE803}"/>
    <dgm:cxn modelId="{9CA7727E-320C-408A-9BE2-5A0B2B32225B}" type="presOf" srcId="{F38FC893-2C5E-423F-B3AB-CD8E44FED462}" destId="{8431798C-1D0A-4C9C-94DC-18BE2B2E10C9}" srcOrd="0" destOrd="0" presId="urn:microsoft.com/office/officeart/2008/layout/NameandTitleOrganizationalChart"/>
    <dgm:cxn modelId="{C0BD4D3B-71BD-4320-8071-62C0811CDB90}" srcId="{05E51089-E659-4271-81F1-A86B3EDEC18E}" destId="{1FF057DC-B5B9-471D-A01D-58CC1EF88750}" srcOrd="0" destOrd="0" parTransId="{51F5CA63-B097-46F9-A18A-C37573CAE21F}" sibTransId="{1DF3FEEB-BDD5-44CE-9B78-DFCE3C1FD132}"/>
    <dgm:cxn modelId="{2EFD3E95-DCFC-41D4-9B7A-6AECF1CCFF1B}" type="presOf" srcId="{1DF3FEEB-BDD5-44CE-9B78-DFCE3C1FD132}" destId="{E1A8862E-550D-4C08-8C3A-64D4A42A2DE4}" srcOrd="0" destOrd="0" presId="urn:microsoft.com/office/officeart/2008/layout/NameandTitleOrganizationalChart"/>
    <dgm:cxn modelId="{ADCD0B9E-BAF2-4523-802E-5F6AA0907284}" type="presOf" srcId="{86F889D9-A970-4D1E-9F21-B9807D7F91C3}" destId="{E1121D13-2CC7-4AC8-A26D-04C918878EAC}" srcOrd="1" destOrd="0" presId="urn:microsoft.com/office/officeart/2008/layout/NameandTitleOrganizationalChart"/>
    <dgm:cxn modelId="{D4894C5E-C39F-4337-A200-3CA4F6C81C7C}" type="presOf" srcId="{77C9E250-F6FD-487B-BFF4-F0CE133E9BC1}" destId="{2549A672-FE52-408D-B5F8-872CB5670ECE}" srcOrd="0" destOrd="0" presId="urn:microsoft.com/office/officeart/2008/layout/NameandTitleOrganizationalChart"/>
    <dgm:cxn modelId="{F7AEBE2E-42DF-452E-897B-B39B54B872B7}" type="presOf" srcId="{FE652D09-2C85-4B73-95D8-9517BCF8C5DC}" destId="{0C4C875E-0DB2-44C0-85BF-0CDC4301C64C}" srcOrd="1" destOrd="0" presId="urn:microsoft.com/office/officeart/2008/layout/NameandTitleOrganizationalChart"/>
    <dgm:cxn modelId="{03BC09F5-F064-47FA-A323-C72CAB801ACF}" type="presOf" srcId="{4EBF0372-89D9-4D11-9CE2-2EB8EB132473}" destId="{93764B90-13C2-44F1-8E95-A1BAF78F628F}" srcOrd="0" destOrd="0" presId="urn:microsoft.com/office/officeart/2008/layout/NameandTitleOrganizationalChart"/>
    <dgm:cxn modelId="{770DD63F-E87D-43E3-A4F6-DAF636135417}" type="presOf" srcId="{36B38662-EDDA-465B-9904-1AAA006632F9}" destId="{E9E72ABA-11CF-452C-9E4D-621B89C0297D}" srcOrd="0" destOrd="0" presId="urn:microsoft.com/office/officeart/2008/layout/NameandTitleOrganizationalChart"/>
    <dgm:cxn modelId="{4031922F-2945-4528-B7C7-E9CAEEF7DEDE}" type="presOf" srcId="{51F5CA63-B097-46F9-A18A-C37573CAE21F}" destId="{221EBE21-83A9-4A8E-A3DE-836248FD0F3F}" srcOrd="0" destOrd="0" presId="urn:microsoft.com/office/officeart/2008/layout/NameandTitleOrganizationalChart"/>
    <dgm:cxn modelId="{0C171D0D-4DD5-49CC-AFF4-2C8731D499BB}" type="presOf" srcId="{8B1A097E-2E99-4647-A66C-42FAA7B44296}" destId="{F608371A-E657-4E90-BD55-3D447AEB415B}" srcOrd="0" destOrd="0" presId="urn:microsoft.com/office/officeart/2008/layout/NameandTitleOrganizationalChart"/>
    <dgm:cxn modelId="{15F8BBDA-7F4D-4B16-A0BA-BED0ACB2C459}" type="presOf" srcId="{EACDE31C-A249-47AE-A300-0DD7837A14F0}" destId="{C9CEC618-3628-40CD-8587-097274D521BD}" srcOrd="0" destOrd="0" presId="urn:microsoft.com/office/officeart/2008/layout/NameandTitleOrganizationalChart"/>
    <dgm:cxn modelId="{091D518B-CC39-43DC-B18E-0D8396DE9F6B}" srcId="{2DE3FA3E-FC55-4C8F-B7F7-83400BB69512}" destId="{2734B1A3-5B87-4B4A-ABDD-60A03048A233}" srcOrd="0" destOrd="0" parTransId="{D345ABA0-BC43-4FE8-96A3-ECAF9B8ADF77}" sibTransId="{8591C0F1-652A-4AAC-ACCF-DA94A85E170E}"/>
    <dgm:cxn modelId="{3096682E-1606-4B8A-81BA-60846F9EBF2F}" srcId="{7187B4AB-4234-4959-80ED-D368D21062F5}" destId="{2EC3C8DD-160C-4F7A-ACCE-BB27B22044D9}" srcOrd="0" destOrd="0" parTransId="{B3CE028E-93F2-4B32-A631-3DC22D3C6A6C}" sibTransId="{A0167DEF-0F03-43D4-B666-097EE96DF8C6}"/>
    <dgm:cxn modelId="{FC0E9675-6B13-4EC6-9274-BCE771D19F06}" type="presOf" srcId="{61E1B2DC-2A87-4A47-A35E-EEED1BD593EF}" destId="{97E1B8F4-9A7D-4733-BD15-FBFFBA80EE80}" srcOrd="1" destOrd="0" presId="urn:microsoft.com/office/officeart/2008/layout/NameandTitleOrganizationalChart"/>
    <dgm:cxn modelId="{F491BFEE-CCDB-4214-B46D-1AAA90C2FB9C}" type="presOf" srcId="{181F3CA3-7704-41D1-8B3F-F0E380715EE3}" destId="{AC1554D9-B2C4-455F-A6EF-F15BCF257613}" srcOrd="0" destOrd="0" presId="urn:microsoft.com/office/officeart/2008/layout/NameandTitleOrganizationalChart"/>
    <dgm:cxn modelId="{3EE43DC8-BE71-45A5-AAD9-62B1E8E583F1}" type="presOf" srcId="{EF888499-6FF5-4F81-98EE-4B06A6D532E5}" destId="{4197A41F-22B1-4D0B-9910-88619CF445EF}" srcOrd="0" destOrd="0" presId="urn:microsoft.com/office/officeart/2008/layout/NameandTitleOrganizationalChart"/>
    <dgm:cxn modelId="{1CCC3865-4AF7-4C1C-8B76-77D5AEC63F82}" type="presOf" srcId="{FE652D09-2C85-4B73-95D8-9517BCF8C5DC}" destId="{E6EE4734-01A2-4045-A498-91B6A570216E}" srcOrd="0" destOrd="0" presId="urn:microsoft.com/office/officeart/2008/layout/NameandTitleOrganizationalChart"/>
    <dgm:cxn modelId="{BADE74E8-FBD8-4FEC-84DB-E6BF60CF2921}" type="presOf" srcId="{E0A84B12-C851-4F40-9519-260E132FFF4F}" destId="{7956D9AC-EBCB-439D-8709-8BB142A8FCF2}" srcOrd="0" destOrd="0" presId="urn:microsoft.com/office/officeart/2008/layout/NameandTitleOrganizationalChart"/>
    <dgm:cxn modelId="{C0D69F04-72D3-4ADD-9B99-8EE5E26634A4}" type="presOf" srcId="{498D9328-4014-4004-BB6E-8C3DAC447BAB}" destId="{0D2FD194-9C4D-425D-914F-DE991F86D5E9}" srcOrd="1" destOrd="0" presId="urn:microsoft.com/office/officeart/2008/layout/NameandTitleOrganizationalChart"/>
    <dgm:cxn modelId="{64FA79B5-0FD7-48FF-9764-83536B192C9E}" srcId="{3A1E5EF2-5049-456E-A5D7-DFC8833A7E47}" destId="{E370D75B-2563-46EB-B3D1-57AB1C442E2B}" srcOrd="0" destOrd="0" parTransId="{98CFEC9B-E211-4BA6-9AC7-9BC7E370D157}" sibTransId="{EF888499-6FF5-4F81-98EE-4B06A6D532E5}"/>
    <dgm:cxn modelId="{1FEB8770-A447-45E6-99D4-1BC815D10860}" type="presOf" srcId="{D47A8455-77E8-4486-BB8C-F209B55B237B}" destId="{A13144A0-145E-481A-B1AB-1B684E3CB09F}" srcOrd="0" destOrd="0" presId="urn:microsoft.com/office/officeart/2008/layout/NameandTitleOrganizationalChart"/>
    <dgm:cxn modelId="{800D2881-1C0A-4612-A0C5-0A2F7136E15E}" type="presOf" srcId="{E370D75B-2563-46EB-B3D1-57AB1C442E2B}" destId="{90C669CC-412D-48FF-A1F4-7FC1A4CF49D5}" srcOrd="0" destOrd="0" presId="urn:microsoft.com/office/officeart/2008/layout/NameandTitleOrganizationalChart"/>
    <dgm:cxn modelId="{BAAF6504-E463-41B9-A39E-589BDC2405C7}" srcId="{2734B1A3-5B87-4B4A-ABDD-60A03048A233}" destId="{FE652D09-2C85-4B73-95D8-9517BCF8C5DC}" srcOrd="5" destOrd="0" parTransId="{947C9756-675C-41B9-9F73-7C2B952D5E85}" sibTransId="{FAE615E4-8C0D-462D-990F-D5BB94D7102E}"/>
    <dgm:cxn modelId="{161670C4-F24A-48AC-A077-F30DFF5619C6}" type="presOf" srcId="{D7D25AEE-9E5F-46F9-A30C-2C0FFE134A9F}" destId="{5AB2E789-80ED-48B0-A912-101AA70800C0}" srcOrd="1" destOrd="0" presId="urn:microsoft.com/office/officeart/2008/layout/NameandTitleOrganizationalChart"/>
    <dgm:cxn modelId="{93407439-F541-4D25-88F7-1F1A606B1532}" srcId="{08111EEC-E968-41E0-90F1-FF40062D6332}" destId="{F38FC893-2C5E-423F-B3AB-CD8E44FED462}" srcOrd="0" destOrd="0" parTransId="{9F020CCE-4632-4591-82FA-5389F691ECEF}" sibTransId="{276C674D-7CD5-4FF9-BEC7-208E47029EB3}"/>
    <dgm:cxn modelId="{CB79907E-FE2E-4DA9-B11E-B837AC08137A}" srcId="{2734B1A3-5B87-4B4A-ABDD-60A03048A233}" destId="{71D7D4CB-8DA2-4D99-8DF3-320B7DD5BE45}" srcOrd="6" destOrd="0" parTransId="{39E94995-A9B3-48EA-B695-EB55627D9305}" sibTransId="{92090434-EAD1-4DC0-84A5-F31074EFDDDF}"/>
    <dgm:cxn modelId="{0EED2951-0ED4-4365-9BA2-D5B4BFCCED56}" type="presOf" srcId="{1579B967-83B3-479C-BE6F-E79C42DC513F}" destId="{B5020E4E-FA28-4E6E-92A3-2BC27726EB6D}" srcOrd="0" destOrd="0" presId="urn:microsoft.com/office/officeart/2008/layout/NameandTitleOrganizationalChart"/>
    <dgm:cxn modelId="{EF325FC8-5A7B-44DE-A5DE-7E1EAF8A0550}" type="presOf" srcId="{7187B4AB-4234-4959-80ED-D368D21062F5}" destId="{DB1A1BE2-25E4-4178-98C6-70C7F87676C7}" srcOrd="1" destOrd="0" presId="urn:microsoft.com/office/officeart/2008/layout/NameandTitleOrganizationalChart"/>
    <dgm:cxn modelId="{609E99AE-C569-417F-A265-964491E75EA1}" srcId="{2734B1A3-5B87-4B4A-ABDD-60A03048A233}" destId="{36B38662-EDDA-465B-9904-1AAA006632F9}" srcOrd="1" destOrd="0" parTransId="{916405C3-6DC2-4D47-BC79-504B9BA89F1E}" sibTransId="{5AFAA8D0-8F96-4F5B-BA1C-162CE834F8A0}"/>
    <dgm:cxn modelId="{0B0A2BCC-93AA-48D0-A80F-3FCFA0EF57B0}" srcId="{AB8E87AC-A10C-4102-BA03-49E4DC6F3E64}" destId="{498D9328-4014-4004-BB6E-8C3DAC447BAB}" srcOrd="0" destOrd="0" parTransId="{EACDE31C-A249-47AE-A300-0DD7837A14F0}" sibTransId="{1AAC05C8-FD9B-4B96-9172-CC7FAC19D19E}"/>
    <dgm:cxn modelId="{F1CC441E-7835-40BA-9C9E-D3CE8F06298B}" type="presOf" srcId="{10430628-E861-4F40-AA45-6AD2F03B0570}" destId="{78B6C81D-3424-4677-891C-0B6AF674199C}" srcOrd="0" destOrd="0" presId="urn:microsoft.com/office/officeart/2008/layout/NameandTitleOrganizationalChart"/>
    <dgm:cxn modelId="{6A335EF5-3BEC-4DBA-9D8F-615B8EF59088}" type="presOf" srcId="{547DB697-8718-42FA-98CC-5BF2B6AF1399}" destId="{2A445180-6D88-4B41-9DA0-A7F304A390C1}" srcOrd="0" destOrd="0" presId="urn:microsoft.com/office/officeart/2008/layout/NameandTitleOrganizationalChart"/>
    <dgm:cxn modelId="{7BF53891-30FA-4381-9A1F-C209747179B1}" type="presOf" srcId="{6B73698A-8442-4CDF-A52D-342A5BB03DFC}" destId="{B442E9E7-9B6D-4B39-9688-69BAF6614CF1}" srcOrd="1" destOrd="0" presId="urn:microsoft.com/office/officeart/2008/layout/NameandTitleOrganizationalChart"/>
    <dgm:cxn modelId="{39C3F5F7-B804-4F24-A11C-38985D12FA27}" type="presOf" srcId="{B3CE028E-93F2-4B32-A631-3DC22D3C6A6C}" destId="{49ECA512-7D63-412C-8D29-693C39487E19}" srcOrd="0" destOrd="0" presId="urn:microsoft.com/office/officeart/2008/layout/NameandTitleOrganizationalChart"/>
    <dgm:cxn modelId="{D40ADDA6-4A02-4056-A5E0-3736ED320CEB}" type="presOf" srcId="{916405C3-6DC2-4D47-BC79-504B9BA89F1E}" destId="{E3410BD5-9BDE-4678-BD95-EB7FA5DFF662}" srcOrd="0" destOrd="0" presId="urn:microsoft.com/office/officeart/2008/layout/NameandTitleOrganizationalChart"/>
    <dgm:cxn modelId="{6772B600-7DFB-419B-B476-1CE3277BEBAA}" type="presOf" srcId="{61E1B2DC-2A87-4A47-A35E-EEED1BD593EF}" destId="{B719C775-E5D9-42EC-BD06-D614381EDC12}" srcOrd="0" destOrd="0" presId="urn:microsoft.com/office/officeart/2008/layout/NameandTitleOrganizationalChart"/>
    <dgm:cxn modelId="{F70A6287-0930-4EF6-9296-86DECBAF66CB}" type="presOf" srcId="{6B73698A-8442-4CDF-A52D-342A5BB03DFC}" destId="{1A13C731-48FF-4EA7-9F32-E9F13FE3EBE5}" srcOrd="0" destOrd="0" presId="urn:microsoft.com/office/officeart/2008/layout/NameandTitleOrganizationalChart"/>
    <dgm:cxn modelId="{B48FC515-6509-403B-AA0C-65CF61EAB04B}" srcId="{36B38662-EDDA-465B-9904-1AAA006632F9}" destId="{3A1E5EF2-5049-456E-A5D7-DFC8833A7E47}" srcOrd="0" destOrd="0" parTransId="{7A7DFAEB-E0A3-40F1-9C8B-002636AE9D41}" sibTransId="{1BB4726C-D944-4DB7-8824-930F267543A5}"/>
    <dgm:cxn modelId="{5A67D25E-A672-4853-B2E9-D89E3B74528E}" srcId="{E370D75B-2563-46EB-B3D1-57AB1C442E2B}" destId="{2D340E1F-CA84-4E1A-B6AA-07DA403375D5}" srcOrd="0" destOrd="0" parTransId="{1579B967-83B3-479C-BE6F-E79C42DC513F}" sibTransId="{CC0C0A60-91CF-4B02-ACF9-C61A1AF50F47}"/>
    <dgm:cxn modelId="{A7F731AE-16E1-4079-95C7-E8E614A1E95E}" type="presOf" srcId="{39E94995-A9B3-48EA-B695-EB55627D9305}" destId="{86F200E7-A44B-4D5A-BB4A-CA517AA2D9CC}" srcOrd="0" destOrd="0" presId="urn:microsoft.com/office/officeart/2008/layout/NameandTitleOrganizationalChart"/>
    <dgm:cxn modelId="{767EAAAE-40BA-451F-AD6E-0F5DE5F4CAE6}" srcId="{2734B1A3-5B87-4B4A-ABDD-60A03048A233}" destId="{61E1B2DC-2A87-4A47-A35E-EEED1BD593EF}" srcOrd="2" destOrd="0" parTransId="{33FCCE19-9D35-46F1-B685-DACD2BCECBCF}" sibTransId="{4EBF0372-89D9-4D11-9CE2-2EB8EB132473}"/>
    <dgm:cxn modelId="{E21AC5CD-E522-4E08-BCD8-36A1BE926A2C}" type="presOf" srcId="{AB8E87AC-A10C-4102-BA03-49E4DC6F3E64}" destId="{58132561-A097-432C-BA4D-D1A46A0106D6}" srcOrd="0" destOrd="0" presId="urn:microsoft.com/office/officeart/2008/layout/NameandTitleOrganizationalChart"/>
    <dgm:cxn modelId="{A6D627E3-0B01-4308-90A0-13B92E51863C}" type="presOf" srcId="{D7D25AEE-9E5F-46F9-A30C-2C0FFE134A9F}" destId="{58A21E9E-9857-4774-BAA2-3125FD42C81E}" srcOrd="0" destOrd="0" presId="urn:microsoft.com/office/officeart/2008/layout/NameandTitleOrganizationalChart"/>
    <dgm:cxn modelId="{ABC1171C-8533-4D12-9335-41FDDEFE9ACC}" type="presOf" srcId="{FAE615E4-8C0D-462D-990F-D5BB94D7102E}" destId="{E8A02C11-6C75-4903-BE8F-123FE65F411A}" srcOrd="0" destOrd="0" presId="urn:microsoft.com/office/officeart/2008/layout/NameandTitleOrganizationalChart"/>
    <dgm:cxn modelId="{503C2778-F413-4ADD-978E-C0F5982AD4BA}" srcId="{1FF057DC-B5B9-471D-A01D-58CC1EF88750}" destId="{96E43601-5F1C-47D8-855C-1F7349C0F103}" srcOrd="0" destOrd="0" parTransId="{E545C398-6F98-4ABE-AB8D-859E083470B8}" sibTransId="{C160ADBD-50E9-4642-BE5A-2059D93798B1}"/>
    <dgm:cxn modelId="{6F117B24-1368-4439-AC40-885999225282}" type="presOf" srcId="{8591C0F1-652A-4AAC-ACCF-DA94A85E170E}" destId="{D2940549-4599-459F-B664-9A2CFFE0FB7A}" srcOrd="0" destOrd="0" presId="urn:microsoft.com/office/officeart/2008/layout/NameandTitleOrganizationalChart"/>
    <dgm:cxn modelId="{F531D0EE-B338-4D9C-9CE4-10455A92AB9D}" type="presOf" srcId="{5A32B171-DB8B-4175-9517-96F79588CEE7}" destId="{94C81893-29F3-4342-996E-415866D72EFF}" srcOrd="0" destOrd="0" presId="urn:microsoft.com/office/officeart/2008/layout/NameandTitleOrganizationalChart"/>
    <dgm:cxn modelId="{798A2F9C-2806-43F1-ABE5-31B5EF96E893}" type="presOf" srcId="{F38FC893-2C5E-423F-B3AB-CD8E44FED462}" destId="{4813BD33-1F22-4576-B2AB-4F388403138F}" srcOrd="1" destOrd="0" presId="urn:microsoft.com/office/officeart/2008/layout/NameandTitleOrganizationalChart"/>
    <dgm:cxn modelId="{BD448037-6F95-47C4-9A30-DCCA2ECB35C4}" srcId="{D7D25AEE-9E5F-46F9-A30C-2C0FFE134A9F}" destId="{7187B4AB-4234-4959-80ED-D368D21062F5}" srcOrd="0" destOrd="0" parTransId="{04DA623F-DF71-484D-AF4E-70CA4CC76A54}" sibTransId="{AF4903F7-894D-44F7-88EB-E0EC0CE0616E}"/>
    <dgm:cxn modelId="{C5DB1824-9DBB-4F5A-835A-9B998588B4D6}" type="presOf" srcId="{7187B4AB-4234-4959-80ED-D368D21062F5}" destId="{6A3D1F55-F25C-42AB-9B60-62EA2BA217FF}" srcOrd="0" destOrd="0" presId="urn:microsoft.com/office/officeart/2008/layout/NameandTitleOrganizationalChart"/>
    <dgm:cxn modelId="{CCE07390-E090-4E67-AA44-67211D8D2E91}" srcId="{86F889D9-A970-4D1E-9F21-B9807D7F91C3}" destId="{10430628-E861-4F40-AA45-6AD2F03B0570}" srcOrd="0" destOrd="0" parTransId="{CBB9A778-E91D-40C7-84AA-178930AE2F84}" sibTransId="{61031788-0B53-4127-BBFC-8432CEA211D2}"/>
    <dgm:cxn modelId="{49FCDE8D-64E7-44F8-88B1-9DD105D27631}" type="presOf" srcId="{3A1E5EF2-5049-456E-A5D7-DFC8833A7E47}" destId="{2584E7FA-95A5-4A7C-91E6-4894028BB5D2}" srcOrd="1" destOrd="0" presId="urn:microsoft.com/office/officeart/2008/layout/NameandTitleOrganizationalChart"/>
    <dgm:cxn modelId="{0678250B-F29B-4563-8017-DD56AD075D7D}" type="presOf" srcId="{B2D1EDBB-EE39-4727-BA3A-95BB1353BF76}" destId="{16D0A248-E41B-4D09-9F27-3FDC30793EF1}" srcOrd="0" destOrd="0" presId="urn:microsoft.com/office/officeart/2008/layout/NameandTitleOrganizationalChart"/>
    <dgm:cxn modelId="{11FFC55D-0BFA-44A4-9D46-9B347B083C62}" type="presOf" srcId="{D62378DA-4913-4984-9C68-8EC5D8F8DFD5}" destId="{93DF94BE-40EB-441A-8A9C-EAE86D06215E}" srcOrd="0" destOrd="0" presId="urn:microsoft.com/office/officeart/2008/layout/NameandTitleOrganizationalChart"/>
    <dgm:cxn modelId="{7826E51D-EBC2-485F-A7B7-F70DD3D2E22A}" type="presOf" srcId="{1490BACD-FE1A-4823-BE65-6CC04D090FED}" destId="{FB17DD56-14DE-41EA-8F4A-98C8C56C2677}" srcOrd="0" destOrd="0" presId="urn:microsoft.com/office/officeart/2008/layout/NameandTitleOrganizationalChart"/>
    <dgm:cxn modelId="{DB4DB3D0-FD9F-44A7-8076-10A8A07A5B6B}" type="presOf" srcId="{F56EBE15-CC87-4F1C-A4BD-2D2054956CBB}" destId="{79B76A74-BAEA-4315-8273-0148E67E8A18}" srcOrd="0" destOrd="0" presId="urn:microsoft.com/office/officeart/2008/layout/NameandTitleOrganizationalChart"/>
    <dgm:cxn modelId="{0725FA33-755B-4095-A10D-49E05CCF50C6}" type="presOf" srcId="{947C9756-675C-41B9-9F73-7C2B952D5E85}" destId="{7CFF3BFE-869F-47A0-94D9-A1002DAE1656}" srcOrd="0" destOrd="0" presId="urn:microsoft.com/office/officeart/2008/layout/NameandTitleOrganizationalChart"/>
    <dgm:cxn modelId="{1412BC6A-CE32-45D5-953E-F8335BAC6049}" type="presOf" srcId="{A9B24958-9653-4F68-86E5-52DEDB298E57}" destId="{FF8E3F0A-43A3-4960-82D8-588C15A30444}" srcOrd="0" destOrd="0" presId="urn:microsoft.com/office/officeart/2008/layout/NameandTitleOrganizationalChart"/>
    <dgm:cxn modelId="{33D792F1-5BCD-4B58-8F0F-CFAEB144608D}" type="presOf" srcId="{08111EEC-E968-41E0-90F1-FF40062D6332}" destId="{FE302FE1-C36E-4E6B-8E09-5EA1B4CD3575}" srcOrd="0" destOrd="0" presId="urn:microsoft.com/office/officeart/2008/layout/NameandTitleOrganizationalChart"/>
    <dgm:cxn modelId="{EB1E16B1-1CF4-43AF-B8E3-651CFC74E46A}" type="presOf" srcId="{04DA623F-DF71-484D-AF4E-70CA4CC76A54}" destId="{9B2E531E-6636-433F-838E-355264E49CEC}" srcOrd="0" destOrd="0" presId="urn:microsoft.com/office/officeart/2008/layout/NameandTitleOrganizationalChart"/>
    <dgm:cxn modelId="{461C4D01-FFDF-42D6-8EC1-393788FFCC94}" type="presOf" srcId="{2D340E1F-CA84-4E1A-B6AA-07DA403375D5}" destId="{D822494E-B5F4-4407-BCF6-E6A97878E86D}" srcOrd="0" destOrd="0" presId="urn:microsoft.com/office/officeart/2008/layout/NameandTitleOrganizationalChart"/>
    <dgm:cxn modelId="{BCB49CCC-9390-4753-897E-84DC65ED0BAA}" type="presOf" srcId="{05E51089-E659-4271-81F1-A86B3EDEC18E}" destId="{B4ECFEC0-1B5C-4562-839A-92FE2B34028E}" srcOrd="1" destOrd="0" presId="urn:microsoft.com/office/officeart/2008/layout/NameandTitleOrganizationalChart"/>
    <dgm:cxn modelId="{C1B10A3D-6753-42F1-9944-5F99521E8945}" type="presOf" srcId="{A0167DEF-0F03-43D4-B666-097EE96DF8C6}" destId="{34C879D0-D153-474F-B44C-1F91ADD400A2}" srcOrd="0" destOrd="0" presId="urn:microsoft.com/office/officeart/2008/layout/NameandTitleOrganizationalChart"/>
    <dgm:cxn modelId="{7E9A144E-8C06-410D-B815-DC0FD8F0FC06}" type="presOf" srcId="{3A1E5EF2-5049-456E-A5D7-DFC8833A7E47}" destId="{24B0C280-91BD-4B91-8B19-C5EBD81F26C7}" srcOrd="0" destOrd="0" presId="urn:microsoft.com/office/officeart/2008/layout/NameandTitleOrganizationalChart"/>
    <dgm:cxn modelId="{6C3EE77B-EFA1-4A5B-80D0-C45A22F7333F}" type="presOf" srcId="{61031788-0B53-4127-BBFC-8432CEA211D2}" destId="{F97B697E-DFE6-45EB-BC5E-5AF3DE84511B}" srcOrd="0" destOrd="0" presId="urn:microsoft.com/office/officeart/2008/layout/NameandTitleOrganizationalChart"/>
    <dgm:cxn modelId="{611D241F-5E42-4181-B189-68B231AC6893}" type="presOf" srcId="{96E43601-5F1C-47D8-855C-1F7349C0F103}" destId="{0C136032-CFCE-41AE-B13A-EB3BA428632E}" srcOrd="0" destOrd="0" presId="urn:microsoft.com/office/officeart/2008/layout/NameandTitleOrganizationalChart"/>
    <dgm:cxn modelId="{68CE1BE7-2A5C-4438-8AE0-FDAA99B0B92C}" type="presOf" srcId="{82AEEEAC-0966-4B99-90D9-BF4A9CC33E84}" destId="{B6EC7372-059C-4DD9-AAC8-686741D0852C}" srcOrd="0" destOrd="0" presId="urn:microsoft.com/office/officeart/2008/layout/NameandTitleOrganizationalChart"/>
    <dgm:cxn modelId="{2F3513D5-6B5A-4F89-A0D6-6BD41C7151FF}" srcId="{71BF6A1A-2827-4C65-9A10-430C00589D76}" destId="{D7D25AEE-9E5F-46F9-A30C-2C0FFE134A9F}" srcOrd="0" destOrd="0" parTransId="{59E5ED3F-B6B4-4F12-B7E2-B521FDF0F447}" sibTransId="{B575552D-E7F1-4532-AA78-4CBCBB046F87}"/>
    <dgm:cxn modelId="{AA55F5F9-3DBA-45A5-B8DB-683F7E51754D}" type="presParOf" srcId="{812B498E-7156-4512-9021-1E993F90B81E}" destId="{A92C77B2-A963-4079-9E89-93976FB174E4}" srcOrd="0" destOrd="0" presId="urn:microsoft.com/office/officeart/2008/layout/NameandTitleOrganizationalChart"/>
    <dgm:cxn modelId="{1CF8DB8D-953A-4661-BC4D-786876DA9F33}" type="presParOf" srcId="{A92C77B2-A963-4079-9E89-93976FB174E4}" destId="{C2367145-EBC6-4224-AADD-E300F2B1B28A}" srcOrd="0" destOrd="0" presId="urn:microsoft.com/office/officeart/2008/layout/NameandTitleOrganizationalChart"/>
    <dgm:cxn modelId="{CDB7B83A-7818-4656-A3E3-42BAB869EE14}" type="presParOf" srcId="{C2367145-EBC6-4224-AADD-E300F2B1B28A}" destId="{7D10DC0A-427F-44D7-BCEE-70D335CC734D}" srcOrd="0" destOrd="0" presId="urn:microsoft.com/office/officeart/2008/layout/NameandTitleOrganizationalChart"/>
    <dgm:cxn modelId="{C2D370EA-372F-475C-9F6E-0DD06260209F}" type="presParOf" srcId="{C2367145-EBC6-4224-AADD-E300F2B1B28A}" destId="{D2940549-4599-459F-B664-9A2CFFE0FB7A}" srcOrd="1" destOrd="0" presId="urn:microsoft.com/office/officeart/2008/layout/NameandTitleOrganizationalChart"/>
    <dgm:cxn modelId="{922D14D6-DE5C-40CC-89D0-5D202F4E3F33}" type="presParOf" srcId="{C2367145-EBC6-4224-AADD-E300F2B1B28A}" destId="{57397B24-0BC0-4E25-BAAE-68AB7DC633CD}" srcOrd="2" destOrd="0" presId="urn:microsoft.com/office/officeart/2008/layout/NameandTitleOrganizationalChart"/>
    <dgm:cxn modelId="{909F2908-8363-4035-9D69-66E2AAFF28BD}" type="presParOf" srcId="{A92C77B2-A963-4079-9E89-93976FB174E4}" destId="{6EDE48AC-677A-4EBE-A12D-05F34E4EC0BE}" srcOrd="1" destOrd="0" presId="urn:microsoft.com/office/officeart/2008/layout/NameandTitleOrganizationalChart"/>
    <dgm:cxn modelId="{E57EE5C0-C092-47A9-9448-2332F37CAEDD}" type="presParOf" srcId="{6EDE48AC-677A-4EBE-A12D-05F34E4EC0BE}" destId="{F608371A-E657-4E90-BD55-3D447AEB415B}" srcOrd="0" destOrd="0" presId="urn:microsoft.com/office/officeart/2008/layout/NameandTitleOrganizationalChart"/>
    <dgm:cxn modelId="{9DBB1A75-5324-48A0-A7F3-2D08D6406EE3}" type="presParOf" srcId="{6EDE48AC-677A-4EBE-A12D-05F34E4EC0BE}" destId="{0AAD022B-7295-4755-9F21-65C30B8843E7}" srcOrd="1" destOrd="0" presId="urn:microsoft.com/office/officeart/2008/layout/NameandTitleOrganizationalChart"/>
    <dgm:cxn modelId="{48489A46-6063-4FC3-BB69-C625F55BB8BF}" type="presParOf" srcId="{0AAD022B-7295-4755-9F21-65C30B8843E7}" destId="{311FA3AF-8D13-4236-9A17-4093904E8388}" srcOrd="0" destOrd="0" presId="urn:microsoft.com/office/officeart/2008/layout/NameandTitleOrganizationalChart"/>
    <dgm:cxn modelId="{53779812-2EC7-4F8D-BF69-1143931A757F}" type="presParOf" srcId="{311FA3AF-8D13-4236-9A17-4093904E8388}" destId="{1A13C731-48FF-4EA7-9F32-E9F13FE3EBE5}" srcOrd="0" destOrd="0" presId="urn:microsoft.com/office/officeart/2008/layout/NameandTitleOrganizationalChart"/>
    <dgm:cxn modelId="{4932A5BA-3153-470D-8AF1-DE99103CE9CB}" type="presParOf" srcId="{311FA3AF-8D13-4236-9A17-4093904E8388}" destId="{F26344E0-F218-467E-BEC5-3FA14D64595B}" srcOrd="1" destOrd="0" presId="urn:microsoft.com/office/officeart/2008/layout/NameandTitleOrganizationalChart"/>
    <dgm:cxn modelId="{A7EE03F9-81DE-4E35-97E0-750D6D979DC0}" type="presParOf" srcId="{311FA3AF-8D13-4236-9A17-4093904E8388}" destId="{B442E9E7-9B6D-4B39-9688-69BAF6614CF1}" srcOrd="2" destOrd="0" presId="urn:microsoft.com/office/officeart/2008/layout/NameandTitleOrganizationalChart"/>
    <dgm:cxn modelId="{055BEDDC-FC29-4D5E-B900-B8D34905D5D1}" type="presParOf" srcId="{0AAD022B-7295-4755-9F21-65C30B8843E7}" destId="{117B24AE-56CC-4072-A3F5-5D69F2C43D11}" srcOrd="1" destOrd="0" presId="urn:microsoft.com/office/officeart/2008/layout/NameandTitleOrganizationalChart"/>
    <dgm:cxn modelId="{310E1477-EF4B-4F61-9108-A41C9B440A96}" type="presParOf" srcId="{117B24AE-56CC-4072-A3F5-5D69F2C43D11}" destId="{7421CB63-08A5-4866-BF49-356B760D1D76}" srcOrd="0" destOrd="0" presId="urn:microsoft.com/office/officeart/2008/layout/NameandTitleOrganizationalChart"/>
    <dgm:cxn modelId="{C0655DF7-0BCF-45D4-BE7A-B61C11D8AD7F}" type="presParOf" srcId="{117B24AE-56CC-4072-A3F5-5D69F2C43D11}" destId="{9AFCFF92-2AB5-4A02-8127-6A73DB177F05}" srcOrd="1" destOrd="0" presId="urn:microsoft.com/office/officeart/2008/layout/NameandTitleOrganizationalChart"/>
    <dgm:cxn modelId="{688FA6E2-63ED-4683-A744-F2248FBBDFC2}" type="presParOf" srcId="{9AFCFF92-2AB5-4A02-8127-6A73DB177F05}" destId="{A727C299-285A-4E10-8462-5C8D7028A995}" srcOrd="0" destOrd="0" presId="urn:microsoft.com/office/officeart/2008/layout/NameandTitleOrganizationalChart"/>
    <dgm:cxn modelId="{BD31FC83-03E8-4A61-AEFB-534841807EA4}" type="presParOf" srcId="{A727C299-285A-4E10-8462-5C8D7028A995}" destId="{9F08ECE8-E093-457F-8969-242D8C7EE697}" srcOrd="0" destOrd="0" presId="urn:microsoft.com/office/officeart/2008/layout/NameandTitleOrganizationalChart"/>
    <dgm:cxn modelId="{09DB9987-57B2-4451-969D-D9CCC4484F77}" type="presParOf" srcId="{A727C299-285A-4E10-8462-5C8D7028A995}" destId="{2A445180-6D88-4B41-9DA0-A7F304A390C1}" srcOrd="1" destOrd="0" presId="urn:microsoft.com/office/officeart/2008/layout/NameandTitleOrganizationalChart"/>
    <dgm:cxn modelId="{7861A42D-15EA-4129-8EB5-28E9BE901638}" type="presParOf" srcId="{A727C299-285A-4E10-8462-5C8D7028A995}" destId="{BC9CFE8E-8E56-4BBE-8B4B-B0EC7109B967}" srcOrd="2" destOrd="0" presId="urn:microsoft.com/office/officeart/2008/layout/NameandTitleOrganizationalChart"/>
    <dgm:cxn modelId="{23A99A9F-BE9E-43B2-8E4B-01C7B01EA7A4}" type="presParOf" srcId="{9AFCFF92-2AB5-4A02-8127-6A73DB177F05}" destId="{82BF030A-5817-46AD-8B92-F870572836E1}" srcOrd="1" destOrd="0" presId="urn:microsoft.com/office/officeart/2008/layout/NameandTitleOrganizationalChart"/>
    <dgm:cxn modelId="{B8737611-AE55-4E97-B956-826A308F1D47}" type="presParOf" srcId="{82BF030A-5817-46AD-8B92-F870572836E1}" destId="{27CF48B5-CB56-4D45-898B-15011F054D1B}" srcOrd="0" destOrd="0" presId="urn:microsoft.com/office/officeart/2008/layout/NameandTitleOrganizationalChart"/>
    <dgm:cxn modelId="{07819140-EA5C-4C8F-ABE5-0C122F6D5AC2}" type="presParOf" srcId="{82BF030A-5817-46AD-8B92-F870572836E1}" destId="{FCD5F474-25C4-409B-8BA8-4757962F5493}" srcOrd="1" destOrd="0" presId="urn:microsoft.com/office/officeart/2008/layout/NameandTitleOrganizationalChart"/>
    <dgm:cxn modelId="{678DCD71-6130-46B5-8301-FDDFEA2D2690}" type="presParOf" srcId="{FCD5F474-25C4-409B-8BA8-4757962F5493}" destId="{E6475825-710E-459C-A6D1-4FA092692C60}" srcOrd="0" destOrd="0" presId="urn:microsoft.com/office/officeart/2008/layout/NameandTitleOrganizationalChart"/>
    <dgm:cxn modelId="{205651CB-2A60-44AF-8AB4-4AB5E3F22C75}" type="presParOf" srcId="{E6475825-710E-459C-A6D1-4FA092692C60}" destId="{58A21E9E-9857-4774-BAA2-3125FD42C81E}" srcOrd="0" destOrd="0" presId="urn:microsoft.com/office/officeart/2008/layout/NameandTitleOrganizationalChart"/>
    <dgm:cxn modelId="{CBECAEFD-6A73-45F0-A488-4D89D53FE62E}" type="presParOf" srcId="{E6475825-710E-459C-A6D1-4FA092692C60}" destId="{FDB83CE2-1384-45BE-8630-58386ACE9411}" srcOrd="1" destOrd="0" presId="urn:microsoft.com/office/officeart/2008/layout/NameandTitleOrganizationalChart"/>
    <dgm:cxn modelId="{43AA4484-10B2-4518-83B0-E0133A349189}" type="presParOf" srcId="{E6475825-710E-459C-A6D1-4FA092692C60}" destId="{5AB2E789-80ED-48B0-A912-101AA70800C0}" srcOrd="2" destOrd="0" presId="urn:microsoft.com/office/officeart/2008/layout/NameandTitleOrganizationalChart"/>
    <dgm:cxn modelId="{371F3F4F-DC62-4FAA-802B-BDF3A404796B}" type="presParOf" srcId="{FCD5F474-25C4-409B-8BA8-4757962F5493}" destId="{11E7CCFD-9DE1-404F-95C9-0677FEC3C32B}" srcOrd="1" destOrd="0" presId="urn:microsoft.com/office/officeart/2008/layout/NameandTitleOrganizationalChart"/>
    <dgm:cxn modelId="{D658997C-BA22-4B6F-8E9A-5C377C06DD88}" type="presParOf" srcId="{11E7CCFD-9DE1-404F-95C9-0677FEC3C32B}" destId="{9B2E531E-6636-433F-838E-355264E49CEC}" srcOrd="0" destOrd="0" presId="urn:microsoft.com/office/officeart/2008/layout/NameandTitleOrganizationalChart"/>
    <dgm:cxn modelId="{9F7EEE87-8D2E-4952-BBD2-64BD2B003503}" type="presParOf" srcId="{11E7CCFD-9DE1-404F-95C9-0677FEC3C32B}" destId="{4B483F36-FE46-44A6-A379-4D7A487A6705}" srcOrd="1" destOrd="0" presId="urn:microsoft.com/office/officeart/2008/layout/NameandTitleOrganizationalChart"/>
    <dgm:cxn modelId="{2B1BF33A-AECA-4CE4-90D2-75FAC2B1E655}" type="presParOf" srcId="{4B483F36-FE46-44A6-A379-4D7A487A6705}" destId="{62F96169-7477-4942-AB38-5D4060494979}" srcOrd="0" destOrd="0" presId="urn:microsoft.com/office/officeart/2008/layout/NameandTitleOrganizationalChart"/>
    <dgm:cxn modelId="{4325CAAB-49A5-4016-8233-ACE030B0067C}" type="presParOf" srcId="{62F96169-7477-4942-AB38-5D4060494979}" destId="{6A3D1F55-F25C-42AB-9B60-62EA2BA217FF}" srcOrd="0" destOrd="0" presId="urn:microsoft.com/office/officeart/2008/layout/NameandTitleOrganizationalChart"/>
    <dgm:cxn modelId="{BC9E1E70-140A-4211-A8DB-28E40CB28342}" type="presParOf" srcId="{62F96169-7477-4942-AB38-5D4060494979}" destId="{4C49AD63-4FDD-4E6B-8649-A362769D086F}" srcOrd="1" destOrd="0" presId="urn:microsoft.com/office/officeart/2008/layout/NameandTitleOrganizationalChart"/>
    <dgm:cxn modelId="{6D0CD539-7E05-4685-B7F1-F17FB9F2F8E2}" type="presParOf" srcId="{62F96169-7477-4942-AB38-5D4060494979}" destId="{DB1A1BE2-25E4-4178-98C6-70C7F87676C7}" srcOrd="2" destOrd="0" presId="urn:microsoft.com/office/officeart/2008/layout/NameandTitleOrganizationalChart"/>
    <dgm:cxn modelId="{87C67C04-2AA9-4A83-A1B9-6A14E169F94D}" type="presParOf" srcId="{4B483F36-FE46-44A6-A379-4D7A487A6705}" destId="{69550CE3-3A8F-4689-8185-8255ECAC4427}" srcOrd="1" destOrd="0" presId="urn:microsoft.com/office/officeart/2008/layout/NameandTitleOrganizationalChart"/>
    <dgm:cxn modelId="{B258DCF3-7B00-43F9-9F0E-955B5F3F14F5}" type="presParOf" srcId="{69550CE3-3A8F-4689-8185-8255ECAC4427}" destId="{49ECA512-7D63-412C-8D29-693C39487E19}" srcOrd="0" destOrd="0" presId="urn:microsoft.com/office/officeart/2008/layout/NameandTitleOrganizationalChart"/>
    <dgm:cxn modelId="{66032F55-5543-4497-A0F0-B8DC93B40711}" type="presParOf" srcId="{69550CE3-3A8F-4689-8185-8255ECAC4427}" destId="{23E80B08-C24C-48DC-9142-6C6587993822}" srcOrd="1" destOrd="0" presId="urn:microsoft.com/office/officeart/2008/layout/NameandTitleOrganizationalChart"/>
    <dgm:cxn modelId="{872C843F-779D-4C25-90BF-3AC217BB8B3D}" type="presParOf" srcId="{23E80B08-C24C-48DC-9142-6C6587993822}" destId="{2274AD76-528B-4173-BC9C-6884CF84F1EB}" srcOrd="0" destOrd="0" presId="urn:microsoft.com/office/officeart/2008/layout/NameandTitleOrganizationalChart"/>
    <dgm:cxn modelId="{58D21EDD-918F-4D21-B3D9-924E3B6A015A}" type="presParOf" srcId="{2274AD76-528B-4173-BC9C-6884CF84F1EB}" destId="{DAF0FE31-72CC-4214-8232-4BDAFCD78B55}" srcOrd="0" destOrd="0" presId="urn:microsoft.com/office/officeart/2008/layout/NameandTitleOrganizationalChart"/>
    <dgm:cxn modelId="{CD884257-8571-4D3B-8F48-8562C876D55D}" type="presParOf" srcId="{2274AD76-528B-4173-BC9C-6884CF84F1EB}" destId="{34C879D0-D153-474F-B44C-1F91ADD400A2}" srcOrd="1" destOrd="0" presId="urn:microsoft.com/office/officeart/2008/layout/NameandTitleOrganizationalChart"/>
    <dgm:cxn modelId="{1C2C6531-1A2E-4E02-A5A1-9C5997A9B870}" type="presParOf" srcId="{2274AD76-528B-4173-BC9C-6884CF84F1EB}" destId="{A1C23ED8-63AE-4CC7-8BA2-AB5461B3AE46}" srcOrd="2" destOrd="0" presId="urn:microsoft.com/office/officeart/2008/layout/NameandTitleOrganizationalChart"/>
    <dgm:cxn modelId="{AB078F46-C195-4705-8885-13D3BA3311D1}" type="presParOf" srcId="{23E80B08-C24C-48DC-9142-6C6587993822}" destId="{AF3D2E93-4938-41A8-BCB5-32FBB9EFFB3A}" srcOrd="1" destOrd="0" presId="urn:microsoft.com/office/officeart/2008/layout/NameandTitleOrganizationalChart"/>
    <dgm:cxn modelId="{C8C406CE-4C0F-43DD-A7F1-AE17340DAA44}" type="presParOf" srcId="{23E80B08-C24C-48DC-9142-6C6587993822}" destId="{CC352A6E-B3F2-4328-9F76-BC252CA234FA}" srcOrd="2" destOrd="0" presId="urn:microsoft.com/office/officeart/2008/layout/NameandTitleOrganizationalChart"/>
    <dgm:cxn modelId="{DE369FAE-BFD3-4B1F-ACB6-9DF77379B8E8}" type="presParOf" srcId="{4B483F36-FE46-44A6-A379-4D7A487A6705}" destId="{FAECE36A-71D3-4ECA-A3D7-47FB2F5F87A1}" srcOrd="2" destOrd="0" presId="urn:microsoft.com/office/officeart/2008/layout/NameandTitleOrganizationalChart"/>
    <dgm:cxn modelId="{4BFAC7C7-BE64-4EAC-B734-57ABB1EB1949}" type="presParOf" srcId="{FCD5F474-25C4-409B-8BA8-4757962F5493}" destId="{F21EA974-4FF1-4B27-8F09-AD776DE8AA37}" srcOrd="2" destOrd="0" presId="urn:microsoft.com/office/officeart/2008/layout/NameandTitleOrganizationalChart"/>
    <dgm:cxn modelId="{BEA593FB-9537-470C-9EEC-E2155BEC3392}" type="presParOf" srcId="{9AFCFF92-2AB5-4A02-8127-6A73DB177F05}" destId="{B731878F-0372-4F40-A4E0-02C95E135F21}" srcOrd="2" destOrd="0" presId="urn:microsoft.com/office/officeart/2008/layout/NameandTitleOrganizationalChart"/>
    <dgm:cxn modelId="{064E4EDD-A9F5-47C4-87F0-30F8D503F3E4}" type="presParOf" srcId="{0AAD022B-7295-4755-9F21-65C30B8843E7}" destId="{498587D2-6F0C-4CB6-B67C-28ABA9BE5005}" srcOrd="2" destOrd="0" presId="urn:microsoft.com/office/officeart/2008/layout/NameandTitleOrganizationalChart"/>
    <dgm:cxn modelId="{694D6578-9046-4B49-A4FB-DABCB7C0F53D}" type="presParOf" srcId="{6EDE48AC-677A-4EBE-A12D-05F34E4EC0BE}" destId="{E3410BD5-9BDE-4678-BD95-EB7FA5DFF662}" srcOrd="2" destOrd="0" presId="urn:microsoft.com/office/officeart/2008/layout/NameandTitleOrganizationalChart"/>
    <dgm:cxn modelId="{65727531-637C-4DA7-BC68-D7E4EC643397}" type="presParOf" srcId="{6EDE48AC-677A-4EBE-A12D-05F34E4EC0BE}" destId="{768C4FC3-7DC3-4DD8-BC27-29EDBB9F5696}" srcOrd="3" destOrd="0" presId="urn:microsoft.com/office/officeart/2008/layout/NameandTitleOrganizationalChart"/>
    <dgm:cxn modelId="{11731994-C85F-4977-885C-105E60872D0E}" type="presParOf" srcId="{768C4FC3-7DC3-4DD8-BC27-29EDBB9F5696}" destId="{61BEE7B6-5E99-458A-8251-EC42A62F2FB9}" srcOrd="0" destOrd="0" presId="urn:microsoft.com/office/officeart/2008/layout/NameandTitleOrganizationalChart"/>
    <dgm:cxn modelId="{1427540B-C67F-4719-9C9F-B80536C450FC}" type="presParOf" srcId="{61BEE7B6-5E99-458A-8251-EC42A62F2FB9}" destId="{E9E72ABA-11CF-452C-9E4D-621B89C0297D}" srcOrd="0" destOrd="0" presId="urn:microsoft.com/office/officeart/2008/layout/NameandTitleOrganizationalChart"/>
    <dgm:cxn modelId="{5DE2A0FE-9513-42A9-9DDD-67FEB1FAD1C9}" type="presParOf" srcId="{61BEE7B6-5E99-458A-8251-EC42A62F2FB9}" destId="{2CA04609-E56F-4431-B06C-49746712AE57}" srcOrd="1" destOrd="0" presId="urn:microsoft.com/office/officeart/2008/layout/NameandTitleOrganizationalChart"/>
    <dgm:cxn modelId="{AE871646-1798-44A2-8324-FECB737F70DB}" type="presParOf" srcId="{61BEE7B6-5E99-458A-8251-EC42A62F2FB9}" destId="{46ECE50B-E039-41A5-BB47-56228E27ACF3}" srcOrd="2" destOrd="0" presId="urn:microsoft.com/office/officeart/2008/layout/NameandTitleOrganizationalChart"/>
    <dgm:cxn modelId="{A1478CD1-7736-4667-999E-C50AF3DF1946}" type="presParOf" srcId="{768C4FC3-7DC3-4DD8-BC27-29EDBB9F5696}" destId="{CEB9E9D4-439F-48AC-A1A3-97F5A89A8941}" srcOrd="1" destOrd="0" presId="urn:microsoft.com/office/officeart/2008/layout/NameandTitleOrganizationalChart"/>
    <dgm:cxn modelId="{6E280649-565E-483D-94DA-A026BF166D4A}" type="presParOf" srcId="{CEB9E9D4-439F-48AC-A1A3-97F5A89A8941}" destId="{BC725030-5F05-45D9-A859-25F815DA96C5}" srcOrd="0" destOrd="0" presId="urn:microsoft.com/office/officeart/2008/layout/NameandTitleOrganizationalChart"/>
    <dgm:cxn modelId="{ADE8FCD6-927D-4239-ACF1-A7A866A4667E}" type="presParOf" srcId="{CEB9E9D4-439F-48AC-A1A3-97F5A89A8941}" destId="{99D13291-740D-4B20-A15E-E21FFEE1A666}" srcOrd="1" destOrd="0" presId="urn:microsoft.com/office/officeart/2008/layout/NameandTitleOrganizationalChart"/>
    <dgm:cxn modelId="{05D31BEF-B376-482E-8BFE-C19717EF0BEC}" type="presParOf" srcId="{99D13291-740D-4B20-A15E-E21FFEE1A666}" destId="{645363EA-8388-487A-871F-EB276AC4962C}" srcOrd="0" destOrd="0" presId="urn:microsoft.com/office/officeart/2008/layout/NameandTitleOrganizationalChart"/>
    <dgm:cxn modelId="{047AC7C5-E8ED-4AF9-BC8F-5CA423BADACE}" type="presParOf" srcId="{645363EA-8388-487A-871F-EB276AC4962C}" destId="{24B0C280-91BD-4B91-8B19-C5EBD81F26C7}" srcOrd="0" destOrd="0" presId="urn:microsoft.com/office/officeart/2008/layout/NameandTitleOrganizationalChart"/>
    <dgm:cxn modelId="{C5DDD2AD-C347-4DCE-8D77-10EDB86D228D}" type="presParOf" srcId="{645363EA-8388-487A-871F-EB276AC4962C}" destId="{ED471DC1-62CB-42A7-B893-2A6A9D9BEFD2}" srcOrd="1" destOrd="0" presId="urn:microsoft.com/office/officeart/2008/layout/NameandTitleOrganizationalChart"/>
    <dgm:cxn modelId="{386902EC-B928-419E-A95D-A415BD18A6D6}" type="presParOf" srcId="{645363EA-8388-487A-871F-EB276AC4962C}" destId="{2584E7FA-95A5-4A7C-91E6-4894028BB5D2}" srcOrd="2" destOrd="0" presId="urn:microsoft.com/office/officeart/2008/layout/NameandTitleOrganizationalChart"/>
    <dgm:cxn modelId="{5F958C46-5116-446F-AC8E-C87A1A3DE91D}" type="presParOf" srcId="{99D13291-740D-4B20-A15E-E21FFEE1A666}" destId="{15E6B19C-BBB2-4334-8776-53E0E202EEE3}" srcOrd="1" destOrd="0" presId="urn:microsoft.com/office/officeart/2008/layout/NameandTitleOrganizationalChart"/>
    <dgm:cxn modelId="{487D796B-6B4E-4611-B12D-D281D356B19E}" type="presParOf" srcId="{15E6B19C-BBB2-4334-8776-53E0E202EEE3}" destId="{A59936D3-93C6-44B2-9C04-3AABF6D915E9}" srcOrd="0" destOrd="0" presId="urn:microsoft.com/office/officeart/2008/layout/NameandTitleOrganizationalChart"/>
    <dgm:cxn modelId="{B4B2ACC1-8D0D-445D-82FE-87D085C8E3DB}" type="presParOf" srcId="{15E6B19C-BBB2-4334-8776-53E0E202EEE3}" destId="{7FB1EE5E-781B-4451-A00D-7228D3874FCA}" srcOrd="1" destOrd="0" presId="urn:microsoft.com/office/officeart/2008/layout/NameandTitleOrganizationalChart"/>
    <dgm:cxn modelId="{069C8CF3-B593-431B-9D04-9C3404212AE6}" type="presParOf" srcId="{7FB1EE5E-781B-4451-A00D-7228D3874FCA}" destId="{5D03C8FC-8959-4E82-B24F-EFADFAB49B34}" srcOrd="0" destOrd="0" presId="urn:microsoft.com/office/officeart/2008/layout/NameandTitleOrganizationalChart"/>
    <dgm:cxn modelId="{F9AF225F-288B-4EEF-B136-83331F1B1463}" type="presParOf" srcId="{5D03C8FC-8959-4E82-B24F-EFADFAB49B34}" destId="{90C669CC-412D-48FF-A1F4-7FC1A4CF49D5}" srcOrd="0" destOrd="0" presId="urn:microsoft.com/office/officeart/2008/layout/NameandTitleOrganizationalChart"/>
    <dgm:cxn modelId="{B4C0DD9F-6FBA-4D36-9F21-59413AFB703D}" type="presParOf" srcId="{5D03C8FC-8959-4E82-B24F-EFADFAB49B34}" destId="{4197A41F-22B1-4D0B-9910-88619CF445EF}" srcOrd="1" destOrd="0" presId="urn:microsoft.com/office/officeart/2008/layout/NameandTitleOrganizationalChart"/>
    <dgm:cxn modelId="{C52B3720-4367-45B0-B877-A3D2DC658519}" type="presParOf" srcId="{5D03C8FC-8959-4E82-B24F-EFADFAB49B34}" destId="{996EFE45-AB05-4960-B726-95817E832084}" srcOrd="2" destOrd="0" presId="urn:microsoft.com/office/officeart/2008/layout/NameandTitleOrganizationalChart"/>
    <dgm:cxn modelId="{873C34CA-C96F-475E-B2CC-38AD45BAF5E1}" type="presParOf" srcId="{7FB1EE5E-781B-4451-A00D-7228D3874FCA}" destId="{987C56BE-CE4C-4DFB-88A9-09FBD8B3B81B}" srcOrd="1" destOrd="0" presId="urn:microsoft.com/office/officeart/2008/layout/NameandTitleOrganizationalChart"/>
    <dgm:cxn modelId="{F5ADBEA3-88BC-4A87-86E9-52EB8425EEF3}" type="presParOf" srcId="{987C56BE-CE4C-4DFB-88A9-09FBD8B3B81B}" destId="{B5020E4E-FA28-4E6E-92A3-2BC27726EB6D}" srcOrd="0" destOrd="0" presId="urn:microsoft.com/office/officeart/2008/layout/NameandTitleOrganizationalChart"/>
    <dgm:cxn modelId="{C821589D-1F1C-41B3-B8A2-E2E5EADABDE2}" type="presParOf" srcId="{987C56BE-CE4C-4DFB-88A9-09FBD8B3B81B}" destId="{5C6BFADD-970E-44D0-8703-BDFED02E3178}" srcOrd="1" destOrd="0" presId="urn:microsoft.com/office/officeart/2008/layout/NameandTitleOrganizationalChart"/>
    <dgm:cxn modelId="{58E896DF-3BF2-4BC7-BE6E-23BE7DE8E7DD}" type="presParOf" srcId="{5C6BFADD-970E-44D0-8703-BDFED02E3178}" destId="{52CCCCFE-8E85-4BB0-A88B-BBA18FF2EB47}" srcOrd="0" destOrd="0" presId="urn:microsoft.com/office/officeart/2008/layout/NameandTitleOrganizationalChart"/>
    <dgm:cxn modelId="{3B3AEE27-69D7-4823-97F3-4C8911DCA450}" type="presParOf" srcId="{52CCCCFE-8E85-4BB0-A88B-BBA18FF2EB47}" destId="{D822494E-B5F4-4407-BCF6-E6A97878E86D}" srcOrd="0" destOrd="0" presId="urn:microsoft.com/office/officeart/2008/layout/NameandTitleOrganizationalChart"/>
    <dgm:cxn modelId="{326F7982-7873-4061-A754-94F8712BCAB1}" type="presParOf" srcId="{52CCCCFE-8E85-4BB0-A88B-BBA18FF2EB47}" destId="{0E76CB48-C992-418E-BCFD-077EB63509BD}" srcOrd="1" destOrd="0" presId="urn:microsoft.com/office/officeart/2008/layout/NameandTitleOrganizationalChart"/>
    <dgm:cxn modelId="{6175ABCD-E2CD-40C9-A28E-3737187776E2}" type="presParOf" srcId="{52CCCCFE-8E85-4BB0-A88B-BBA18FF2EB47}" destId="{33ACD46D-C2E3-4536-A43E-09FBC8A3375F}" srcOrd="2" destOrd="0" presId="urn:microsoft.com/office/officeart/2008/layout/NameandTitleOrganizationalChart"/>
    <dgm:cxn modelId="{08104290-8C70-4AB6-8584-26AEE1BC03E5}" type="presParOf" srcId="{5C6BFADD-970E-44D0-8703-BDFED02E3178}" destId="{C125ACA7-D678-4C01-89A4-E47B45C0F910}" srcOrd="1" destOrd="0" presId="urn:microsoft.com/office/officeart/2008/layout/NameandTitleOrganizationalChart"/>
    <dgm:cxn modelId="{0EBF9B9D-861F-49B9-BBAC-1B88A5B897A4}" type="presParOf" srcId="{C125ACA7-D678-4C01-89A4-E47B45C0F910}" destId="{FB17DD56-14DE-41EA-8F4A-98C8C56C2677}" srcOrd="0" destOrd="0" presId="urn:microsoft.com/office/officeart/2008/layout/NameandTitleOrganizationalChart"/>
    <dgm:cxn modelId="{7780E791-5005-435A-A8CD-F2D1ACB6E3C5}" type="presParOf" srcId="{C125ACA7-D678-4C01-89A4-E47B45C0F910}" destId="{04DCC28A-F34A-40CF-847A-A14F7F4DD6EE}" srcOrd="1" destOrd="0" presId="urn:microsoft.com/office/officeart/2008/layout/NameandTitleOrganizationalChart"/>
    <dgm:cxn modelId="{3C07C250-4451-4C7F-A24E-11A0EF09E72B}" type="presParOf" srcId="{04DCC28A-F34A-40CF-847A-A14F7F4DD6EE}" destId="{C2670027-67A1-4E14-8242-D232ED9EA61F}" srcOrd="0" destOrd="0" presId="urn:microsoft.com/office/officeart/2008/layout/NameandTitleOrganizationalChart"/>
    <dgm:cxn modelId="{07ACCC47-0CAA-4964-850A-DA34D00E9545}" type="presParOf" srcId="{C2670027-67A1-4E14-8242-D232ED9EA61F}" destId="{2549A672-FE52-408D-B5F8-872CB5670ECE}" srcOrd="0" destOrd="0" presId="urn:microsoft.com/office/officeart/2008/layout/NameandTitleOrganizationalChart"/>
    <dgm:cxn modelId="{012C9106-3F6E-4FCB-915F-40DA84D4F128}" type="presParOf" srcId="{C2670027-67A1-4E14-8242-D232ED9EA61F}" destId="{973264A3-76D9-41F8-83B9-76967F9481B1}" srcOrd="1" destOrd="0" presId="urn:microsoft.com/office/officeart/2008/layout/NameandTitleOrganizationalChart"/>
    <dgm:cxn modelId="{416346FE-A23F-4E1D-AFC3-7844046A99E5}" type="presParOf" srcId="{C2670027-67A1-4E14-8242-D232ED9EA61F}" destId="{8978562F-FE38-4CDD-B480-6D6F5C1D3D47}" srcOrd="2" destOrd="0" presId="urn:microsoft.com/office/officeart/2008/layout/NameandTitleOrganizationalChart"/>
    <dgm:cxn modelId="{29A885AB-7D49-485D-A685-4149F475EB44}" type="presParOf" srcId="{04DCC28A-F34A-40CF-847A-A14F7F4DD6EE}" destId="{F134CE6E-0E89-423A-A5F4-2DCBC1724E91}" srcOrd="1" destOrd="0" presId="urn:microsoft.com/office/officeart/2008/layout/NameandTitleOrganizationalChart"/>
    <dgm:cxn modelId="{7BE7E82D-0644-4CFB-8E45-B06AF8198C4E}" type="presParOf" srcId="{F134CE6E-0E89-423A-A5F4-2DCBC1724E91}" destId="{16D0A248-E41B-4D09-9F27-3FDC30793EF1}" srcOrd="0" destOrd="0" presId="urn:microsoft.com/office/officeart/2008/layout/NameandTitleOrganizationalChart"/>
    <dgm:cxn modelId="{45F7211E-A39A-471C-AB28-D29AC90D1F3B}" type="presParOf" srcId="{F134CE6E-0E89-423A-A5F4-2DCBC1724E91}" destId="{B9260791-074D-4F66-BB48-6173148A4F3A}" srcOrd="1" destOrd="0" presId="urn:microsoft.com/office/officeart/2008/layout/NameandTitleOrganizationalChart"/>
    <dgm:cxn modelId="{1207E0CC-EA3D-45E1-B746-404AB47C67D4}" type="presParOf" srcId="{B9260791-074D-4F66-BB48-6173148A4F3A}" destId="{F0569728-8828-4083-B800-22B72F603ED5}" srcOrd="0" destOrd="0" presId="urn:microsoft.com/office/officeart/2008/layout/NameandTitleOrganizationalChart"/>
    <dgm:cxn modelId="{47D0BA0F-C5C0-444D-8EA0-5D62C861FB71}" type="presParOf" srcId="{F0569728-8828-4083-B800-22B72F603ED5}" destId="{DC97AE88-0ABA-4019-B8AB-9B110F32E474}" srcOrd="0" destOrd="0" presId="urn:microsoft.com/office/officeart/2008/layout/NameandTitleOrganizationalChart"/>
    <dgm:cxn modelId="{031D798B-09DC-4A55-B74A-68157A207ED0}" type="presParOf" srcId="{F0569728-8828-4083-B800-22B72F603ED5}" destId="{A13144A0-145E-481A-B1AB-1B684E3CB09F}" srcOrd="1" destOrd="0" presId="urn:microsoft.com/office/officeart/2008/layout/NameandTitleOrganizationalChart"/>
    <dgm:cxn modelId="{CAE12982-6896-4A4D-B2B1-111F34424905}" type="presParOf" srcId="{F0569728-8828-4083-B800-22B72F603ED5}" destId="{E1121D13-2CC7-4AC8-A26D-04C918878EAC}" srcOrd="2" destOrd="0" presId="urn:microsoft.com/office/officeart/2008/layout/NameandTitleOrganizationalChart"/>
    <dgm:cxn modelId="{D8C69472-67E1-4EED-8764-91EB969758DA}" type="presParOf" srcId="{B9260791-074D-4F66-BB48-6173148A4F3A}" destId="{87D2080B-A429-4785-A7A2-8786B1A40051}" srcOrd="1" destOrd="0" presId="urn:microsoft.com/office/officeart/2008/layout/NameandTitleOrganizationalChart"/>
    <dgm:cxn modelId="{3C0257B4-D5BB-46FC-BB26-8F4D30B2B5C0}" type="presParOf" srcId="{87D2080B-A429-4785-A7A2-8786B1A40051}" destId="{8FCC9C51-353E-438A-A15B-2A83F3FC00B1}" srcOrd="0" destOrd="0" presId="urn:microsoft.com/office/officeart/2008/layout/NameandTitleOrganizationalChart"/>
    <dgm:cxn modelId="{891AF05F-388D-44D7-BDBA-0947D20E2AED}" type="presParOf" srcId="{87D2080B-A429-4785-A7A2-8786B1A40051}" destId="{209823CF-E07C-4F2A-8D38-CF62D7E68E54}" srcOrd="1" destOrd="0" presId="urn:microsoft.com/office/officeart/2008/layout/NameandTitleOrganizationalChart"/>
    <dgm:cxn modelId="{1C8BEAD6-3E2D-4A5B-847B-0C340CE1F50E}" type="presParOf" srcId="{209823CF-E07C-4F2A-8D38-CF62D7E68E54}" destId="{6076E9D3-F560-4CB1-9C9C-E56C1E3B4D2F}" srcOrd="0" destOrd="0" presId="urn:microsoft.com/office/officeart/2008/layout/NameandTitleOrganizationalChart"/>
    <dgm:cxn modelId="{97906879-C35E-4087-9133-373660B161C1}" type="presParOf" srcId="{6076E9D3-F560-4CB1-9C9C-E56C1E3B4D2F}" destId="{78B6C81D-3424-4677-891C-0B6AF674199C}" srcOrd="0" destOrd="0" presId="urn:microsoft.com/office/officeart/2008/layout/NameandTitleOrganizationalChart"/>
    <dgm:cxn modelId="{8DB01BC5-8419-4F21-BC57-CC53FB5E2D88}" type="presParOf" srcId="{6076E9D3-F560-4CB1-9C9C-E56C1E3B4D2F}" destId="{F97B697E-DFE6-45EB-BC5E-5AF3DE84511B}" srcOrd="1" destOrd="0" presId="urn:microsoft.com/office/officeart/2008/layout/NameandTitleOrganizationalChart"/>
    <dgm:cxn modelId="{2BDD0FED-8D06-45E2-8A3A-C82055AD2E1E}" type="presParOf" srcId="{6076E9D3-F560-4CB1-9C9C-E56C1E3B4D2F}" destId="{29C4A607-4380-4490-8E4C-55F3198089B6}" srcOrd="2" destOrd="0" presId="urn:microsoft.com/office/officeart/2008/layout/NameandTitleOrganizationalChart"/>
    <dgm:cxn modelId="{ABC3F8E1-E7BC-406E-8809-0199EAB61563}" type="presParOf" srcId="{209823CF-E07C-4F2A-8D38-CF62D7E68E54}" destId="{414EFED3-D257-4B09-A262-CE08E14F0CBB}" srcOrd="1" destOrd="0" presId="urn:microsoft.com/office/officeart/2008/layout/NameandTitleOrganizationalChart"/>
    <dgm:cxn modelId="{4730737C-B6E2-4F45-931E-02C1920A5E8D}" type="presParOf" srcId="{209823CF-E07C-4F2A-8D38-CF62D7E68E54}" destId="{AEC51477-E5DA-44AF-AED0-6ABE3DFBE18C}" srcOrd="2" destOrd="0" presId="urn:microsoft.com/office/officeart/2008/layout/NameandTitleOrganizationalChart"/>
    <dgm:cxn modelId="{89218629-BBE5-43A7-9028-31F1E7273A3A}" type="presParOf" srcId="{B9260791-074D-4F66-BB48-6173148A4F3A}" destId="{B4D44341-4913-42CC-8810-CF5EC50B0F7C}" srcOrd="2" destOrd="0" presId="urn:microsoft.com/office/officeart/2008/layout/NameandTitleOrganizationalChart"/>
    <dgm:cxn modelId="{7AA29379-D6FC-4884-A090-18F8E3C861BD}" type="presParOf" srcId="{04DCC28A-F34A-40CF-847A-A14F7F4DD6EE}" destId="{48695D3D-6211-4494-8C81-BCCA410D6C85}" srcOrd="2" destOrd="0" presId="urn:microsoft.com/office/officeart/2008/layout/NameandTitleOrganizationalChart"/>
    <dgm:cxn modelId="{D51AB475-FEE5-464B-9343-BE1CAA47DF88}" type="presParOf" srcId="{5C6BFADD-970E-44D0-8703-BDFED02E3178}" destId="{730439AC-6AF9-4AB9-B012-67AE4EEC2FA0}" srcOrd="2" destOrd="0" presId="urn:microsoft.com/office/officeart/2008/layout/NameandTitleOrganizationalChart"/>
    <dgm:cxn modelId="{C499771D-1503-4901-BB55-04A99F96F029}" type="presParOf" srcId="{7FB1EE5E-781B-4451-A00D-7228D3874FCA}" destId="{FFE66B82-5633-4AE9-9537-1B26492407AF}" srcOrd="2" destOrd="0" presId="urn:microsoft.com/office/officeart/2008/layout/NameandTitleOrganizationalChart"/>
    <dgm:cxn modelId="{8751DEFB-D52D-44B4-BD2E-E4B84B9AA57A}" type="presParOf" srcId="{99D13291-740D-4B20-A15E-E21FFEE1A666}" destId="{9B00B789-5F3A-4FBD-AFDF-6A05C75759DA}" srcOrd="2" destOrd="0" presId="urn:microsoft.com/office/officeart/2008/layout/NameandTitleOrganizationalChart"/>
    <dgm:cxn modelId="{37062C3D-574B-46F8-8620-0F0FC58C4785}" type="presParOf" srcId="{768C4FC3-7DC3-4DD8-BC27-29EDBB9F5696}" destId="{3EAAD953-601A-47AF-A15F-7C36FF4FD97D}" srcOrd="2" destOrd="0" presId="urn:microsoft.com/office/officeart/2008/layout/NameandTitleOrganizationalChart"/>
    <dgm:cxn modelId="{E0B1C749-DCFA-439B-9BF2-0D30BA078019}" type="presParOf" srcId="{6EDE48AC-677A-4EBE-A12D-05F34E4EC0BE}" destId="{AB3A8ED9-F8CC-4226-B1C1-DB4D1AC9DE2B}" srcOrd="4" destOrd="0" presId="urn:microsoft.com/office/officeart/2008/layout/NameandTitleOrganizationalChart"/>
    <dgm:cxn modelId="{4F0FDE5D-F075-4FCE-BACF-94E3F89C8A9B}" type="presParOf" srcId="{6EDE48AC-677A-4EBE-A12D-05F34E4EC0BE}" destId="{0A082CD6-2823-4492-B518-826752D96351}" srcOrd="5" destOrd="0" presId="urn:microsoft.com/office/officeart/2008/layout/NameandTitleOrganizationalChart"/>
    <dgm:cxn modelId="{A6E55D6D-86A0-41E3-8623-00E36FB58409}" type="presParOf" srcId="{0A082CD6-2823-4492-B518-826752D96351}" destId="{96266F74-87B7-496A-BB65-BB2025B4028E}" srcOrd="0" destOrd="0" presId="urn:microsoft.com/office/officeart/2008/layout/NameandTitleOrganizationalChart"/>
    <dgm:cxn modelId="{C5B7BE67-6387-42E1-A6FA-579B761BD9FC}" type="presParOf" srcId="{96266F74-87B7-496A-BB65-BB2025B4028E}" destId="{B719C775-E5D9-42EC-BD06-D614381EDC12}" srcOrd="0" destOrd="0" presId="urn:microsoft.com/office/officeart/2008/layout/NameandTitleOrganizationalChart"/>
    <dgm:cxn modelId="{BF2391D8-CAA6-4AFB-AACA-72AA72337615}" type="presParOf" srcId="{96266F74-87B7-496A-BB65-BB2025B4028E}" destId="{93764B90-13C2-44F1-8E95-A1BAF78F628F}" srcOrd="1" destOrd="0" presId="urn:microsoft.com/office/officeart/2008/layout/NameandTitleOrganizationalChart"/>
    <dgm:cxn modelId="{72C7AB11-AF85-41B3-A2EE-EF5695196B38}" type="presParOf" srcId="{96266F74-87B7-496A-BB65-BB2025B4028E}" destId="{97E1B8F4-9A7D-4733-BD15-FBFFBA80EE80}" srcOrd="2" destOrd="0" presId="urn:microsoft.com/office/officeart/2008/layout/NameandTitleOrganizationalChart"/>
    <dgm:cxn modelId="{73CAAE01-14F6-4EC0-A28F-6CF957F90BAA}" type="presParOf" srcId="{0A082CD6-2823-4492-B518-826752D96351}" destId="{FE598BAF-273E-450F-A83A-6024BD086838}" srcOrd="1" destOrd="0" presId="urn:microsoft.com/office/officeart/2008/layout/NameandTitleOrganizationalChart"/>
    <dgm:cxn modelId="{42AEE55E-80A2-416F-AAD1-FFDEA8B0656F}" type="presParOf" srcId="{FE598BAF-273E-450F-A83A-6024BD086838}" destId="{88103E59-1D71-4437-81B4-FD783D332C65}" srcOrd="0" destOrd="0" presId="urn:microsoft.com/office/officeart/2008/layout/NameandTitleOrganizationalChart"/>
    <dgm:cxn modelId="{46659D7E-006B-4DE9-9136-A7A643E997DF}" type="presParOf" srcId="{FE598BAF-273E-450F-A83A-6024BD086838}" destId="{CD9322DB-2DFE-4BA7-B438-AD614E3E819D}" srcOrd="1" destOrd="0" presId="urn:microsoft.com/office/officeart/2008/layout/NameandTitleOrganizationalChart"/>
    <dgm:cxn modelId="{034C260C-9725-4059-BF84-CE914E8CF091}" type="presParOf" srcId="{CD9322DB-2DFE-4BA7-B438-AD614E3E819D}" destId="{BEB722EC-C178-48C4-9CA0-86A194016F4A}" srcOrd="0" destOrd="0" presId="urn:microsoft.com/office/officeart/2008/layout/NameandTitleOrganizationalChart"/>
    <dgm:cxn modelId="{965B23A8-1A19-4220-AD45-BE85B344818C}" type="presParOf" srcId="{BEB722EC-C178-48C4-9CA0-86A194016F4A}" destId="{79B76A74-BAEA-4315-8273-0148E67E8A18}" srcOrd="0" destOrd="0" presId="urn:microsoft.com/office/officeart/2008/layout/NameandTitleOrganizationalChart"/>
    <dgm:cxn modelId="{4F5C2306-04A0-40A7-954C-0E82D1D25D93}" type="presParOf" srcId="{BEB722EC-C178-48C4-9CA0-86A194016F4A}" destId="{9629FCF5-4E05-4E54-B4C7-E429BBD2396C}" srcOrd="1" destOrd="0" presId="urn:microsoft.com/office/officeart/2008/layout/NameandTitleOrganizationalChart"/>
    <dgm:cxn modelId="{5F7783B7-A063-4FC8-99D3-1CCC72B7E1CC}" type="presParOf" srcId="{BEB722EC-C178-48C4-9CA0-86A194016F4A}" destId="{C60FF049-99D0-450E-A8EC-9447323DAF55}" srcOrd="2" destOrd="0" presId="urn:microsoft.com/office/officeart/2008/layout/NameandTitleOrganizationalChart"/>
    <dgm:cxn modelId="{0A317CD4-9D6F-476C-9C84-46052CC6D34D}" type="presParOf" srcId="{CD9322DB-2DFE-4BA7-B438-AD614E3E819D}" destId="{5F88D76F-B7E5-4987-A9DA-74D077D0B557}" srcOrd="1" destOrd="0" presId="urn:microsoft.com/office/officeart/2008/layout/NameandTitleOrganizationalChart"/>
    <dgm:cxn modelId="{6C7858EC-673D-4A9E-8F71-E9F55D2B1BA8}" type="presParOf" srcId="{5F88D76F-B7E5-4987-A9DA-74D077D0B557}" destId="{2B0EE4A0-3279-4387-87B2-BFCAA231A340}" srcOrd="0" destOrd="0" presId="urn:microsoft.com/office/officeart/2008/layout/NameandTitleOrganizationalChart"/>
    <dgm:cxn modelId="{32107841-D0A1-4DD7-854B-E9540CFD9169}" type="presParOf" srcId="{5F88D76F-B7E5-4987-A9DA-74D077D0B557}" destId="{DB8A4FAC-983E-41DD-A7AE-727BA646FCFF}" srcOrd="1" destOrd="0" presId="urn:microsoft.com/office/officeart/2008/layout/NameandTitleOrganizationalChart"/>
    <dgm:cxn modelId="{792FCDC8-8C8C-4FD1-90ED-A2AE4626E4FE}" type="presParOf" srcId="{DB8A4FAC-983E-41DD-A7AE-727BA646FCFF}" destId="{F593F1FA-D824-476B-B425-6930854DA780}" srcOrd="0" destOrd="0" presId="urn:microsoft.com/office/officeart/2008/layout/NameandTitleOrganizationalChart"/>
    <dgm:cxn modelId="{8DB055DF-317E-4725-B636-44F24911269E}" type="presParOf" srcId="{F593F1FA-D824-476B-B425-6930854DA780}" destId="{60A084D1-1747-46AF-97DB-5AA207235DC6}" srcOrd="0" destOrd="0" presId="urn:microsoft.com/office/officeart/2008/layout/NameandTitleOrganizationalChart"/>
    <dgm:cxn modelId="{0E66AEB0-0DA2-4C09-A0A7-1E71189C4323}" type="presParOf" srcId="{F593F1FA-D824-476B-B425-6930854DA780}" destId="{AC1554D9-B2C4-455F-A6EF-F15BCF257613}" srcOrd="1" destOrd="0" presId="urn:microsoft.com/office/officeart/2008/layout/NameandTitleOrganizationalChart"/>
    <dgm:cxn modelId="{DFCF1AA1-7309-4910-8577-91711457A1B5}" type="presParOf" srcId="{F593F1FA-D824-476B-B425-6930854DA780}" destId="{B4ECFEC0-1B5C-4562-839A-92FE2B34028E}" srcOrd="2" destOrd="0" presId="urn:microsoft.com/office/officeart/2008/layout/NameandTitleOrganizationalChart"/>
    <dgm:cxn modelId="{FEE02BA5-AE8D-4A58-B23F-1624AFB95924}" type="presParOf" srcId="{DB8A4FAC-983E-41DD-A7AE-727BA646FCFF}" destId="{CA98B524-E8EF-4548-AA0D-81B189DF531B}" srcOrd="1" destOrd="0" presId="urn:microsoft.com/office/officeart/2008/layout/NameandTitleOrganizationalChart"/>
    <dgm:cxn modelId="{28D6F411-4EB1-4189-B06F-DA7A5D8CC537}" type="presParOf" srcId="{CA98B524-E8EF-4548-AA0D-81B189DF531B}" destId="{221EBE21-83A9-4A8E-A3DE-836248FD0F3F}" srcOrd="0" destOrd="0" presId="urn:microsoft.com/office/officeart/2008/layout/NameandTitleOrganizationalChart"/>
    <dgm:cxn modelId="{81293B9A-9AC5-41C3-9615-1533A36A4B93}" type="presParOf" srcId="{CA98B524-E8EF-4548-AA0D-81B189DF531B}" destId="{7D86490F-85D4-47CC-9215-F50299950BC9}" srcOrd="1" destOrd="0" presId="urn:microsoft.com/office/officeart/2008/layout/NameandTitleOrganizationalChart"/>
    <dgm:cxn modelId="{F36F366B-7250-4994-9050-CF21C97F5B38}" type="presParOf" srcId="{7D86490F-85D4-47CC-9215-F50299950BC9}" destId="{0A51001D-8580-45B7-B705-463646E7B500}" srcOrd="0" destOrd="0" presId="urn:microsoft.com/office/officeart/2008/layout/NameandTitleOrganizationalChart"/>
    <dgm:cxn modelId="{189C663C-8DAA-4801-BE02-D4301B68A6EE}" type="presParOf" srcId="{0A51001D-8580-45B7-B705-463646E7B500}" destId="{A2C79425-663C-4A01-82E7-56AE6588E112}" srcOrd="0" destOrd="0" presId="urn:microsoft.com/office/officeart/2008/layout/NameandTitleOrganizationalChart"/>
    <dgm:cxn modelId="{EDDC81AB-3837-4DA1-9B20-C32F7DBC89A4}" type="presParOf" srcId="{0A51001D-8580-45B7-B705-463646E7B500}" destId="{E1A8862E-550D-4C08-8C3A-64D4A42A2DE4}" srcOrd="1" destOrd="0" presId="urn:microsoft.com/office/officeart/2008/layout/NameandTitleOrganizationalChart"/>
    <dgm:cxn modelId="{3BCE243A-FC5C-4122-86B8-101DF684B51D}" type="presParOf" srcId="{0A51001D-8580-45B7-B705-463646E7B500}" destId="{930E24DC-78A2-4E2E-9FB6-8E5418DF9395}" srcOrd="2" destOrd="0" presId="urn:microsoft.com/office/officeart/2008/layout/NameandTitleOrganizationalChart"/>
    <dgm:cxn modelId="{7CBDC66F-E576-4777-91D3-1E037FE57A08}" type="presParOf" srcId="{7D86490F-85D4-47CC-9215-F50299950BC9}" destId="{DE0BF2DC-1177-4F87-B14C-9417033D3DFE}" srcOrd="1" destOrd="0" presId="urn:microsoft.com/office/officeart/2008/layout/NameandTitleOrganizationalChart"/>
    <dgm:cxn modelId="{EB7FED16-C5E7-43BC-91D2-B72B6E6C9A39}" type="presParOf" srcId="{DE0BF2DC-1177-4F87-B14C-9417033D3DFE}" destId="{2EC051C0-4B76-4AD4-BDA1-63F8F527F645}" srcOrd="0" destOrd="0" presId="urn:microsoft.com/office/officeart/2008/layout/NameandTitleOrganizationalChart"/>
    <dgm:cxn modelId="{31C01E2D-540F-402B-936F-A678194EF227}" type="presParOf" srcId="{DE0BF2DC-1177-4F87-B14C-9417033D3DFE}" destId="{8F035BC2-EAEC-4DB0-A961-13DEF832EC7B}" srcOrd="1" destOrd="0" presId="urn:microsoft.com/office/officeart/2008/layout/NameandTitleOrganizationalChart"/>
    <dgm:cxn modelId="{16B8DF11-37F3-4DEA-8854-E69DFF4E8499}" type="presParOf" srcId="{8F035BC2-EAEC-4DB0-A961-13DEF832EC7B}" destId="{0DB45FDF-7346-4367-9045-6AE5590F2C0F}" srcOrd="0" destOrd="0" presId="urn:microsoft.com/office/officeart/2008/layout/NameandTitleOrganizationalChart"/>
    <dgm:cxn modelId="{FAF70378-7BC6-4BE2-BC0F-C1EFC58604E4}" type="presParOf" srcId="{0DB45FDF-7346-4367-9045-6AE5590F2C0F}" destId="{0C136032-CFCE-41AE-B13A-EB3BA428632E}" srcOrd="0" destOrd="0" presId="urn:microsoft.com/office/officeart/2008/layout/NameandTitleOrganizationalChart"/>
    <dgm:cxn modelId="{6D057E7F-9F96-4F6E-90B1-F7797C0EF0E1}" type="presParOf" srcId="{0DB45FDF-7346-4367-9045-6AE5590F2C0F}" destId="{1D76D2C6-612A-493D-9C69-978C40D96905}" srcOrd="1" destOrd="0" presId="urn:microsoft.com/office/officeart/2008/layout/NameandTitleOrganizationalChart"/>
    <dgm:cxn modelId="{0F261B9B-3C3E-4AB8-AFB1-3FD843320172}" type="presParOf" srcId="{0DB45FDF-7346-4367-9045-6AE5590F2C0F}" destId="{B12C2BCD-25F5-4813-803A-86C0C98E1E57}" srcOrd="2" destOrd="0" presId="urn:microsoft.com/office/officeart/2008/layout/NameandTitleOrganizationalChart"/>
    <dgm:cxn modelId="{C7AB885C-FFBC-42AF-B18D-12FC716591E0}" type="presParOf" srcId="{8F035BC2-EAEC-4DB0-A961-13DEF832EC7B}" destId="{D5395DEB-A4DD-4FD9-BB02-D38DCD561AB0}" srcOrd="1" destOrd="0" presId="urn:microsoft.com/office/officeart/2008/layout/NameandTitleOrganizationalChart"/>
    <dgm:cxn modelId="{A940E758-B47C-4FA4-8337-14D4C6823DBC}" type="presParOf" srcId="{D5395DEB-A4DD-4FD9-BB02-D38DCD561AB0}" destId="{B6EC7372-059C-4DD9-AAC8-686741D0852C}" srcOrd="0" destOrd="0" presId="urn:microsoft.com/office/officeart/2008/layout/NameandTitleOrganizationalChart"/>
    <dgm:cxn modelId="{B49C6377-1896-44BB-8B43-61F3C4C593EE}" type="presParOf" srcId="{D5395DEB-A4DD-4FD9-BB02-D38DCD561AB0}" destId="{4B164B3F-D5C7-4C86-B3EF-4414139B9A3F}" srcOrd="1" destOrd="0" presId="urn:microsoft.com/office/officeart/2008/layout/NameandTitleOrganizationalChart"/>
    <dgm:cxn modelId="{3B9177E0-FD58-4D9E-8598-BB8072BA4BDC}" type="presParOf" srcId="{4B164B3F-D5C7-4C86-B3EF-4414139B9A3F}" destId="{67EC6DD7-5224-4053-87F6-E79DC50CE6DE}" srcOrd="0" destOrd="0" presId="urn:microsoft.com/office/officeart/2008/layout/NameandTitleOrganizationalChart"/>
    <dgm:cxn modelId="{DC55290B-1C12-4436-A084-2891A31A9512}" type="presParOf" srcId="{67EC6DD7-5224-4053-87F6-E79DC50CE6DE}" destId="{58132561-A097-432C-BA4D-D1A46A0106D6}" srcOrd="0" destOrd="0" presId="urn:microsoft.com/office/officeart/2008/layout/NameandTitleOrganizationalChart"/>
    <dgm:cxn modelId="{766D9D4F-9FE0-4A62-AE14-7ABBE72E9FC6}" type="presParOf" srcId="{67EC6DD7-5224-4053-87F6-E79DC50CE6DE}" destId="{94C81893-29F3-4342-996E-415866D72EFF}" srcOrd="1" destOrd="0" presId="urn:microsoft.com/office/officeart/2008/layout/NameandTitleOrganizationalChart"/>
    <dgm:cxn modelId="{884CE355-80C7-4ED8-91DD-08A56C200889}" type="presParOf" srcId="{67EC6DD7-5224-4053-87F6-E79DC50CE6DE}" destId="{EC825536-AD64-4E8C-A658-CFE588F39A18}" srcOrd="2" destOrd="0" presId="urn:microsoft.com/office/officeart/2008/layout/NameandTitleOrganizationalChart"/>
    <dgm:cxn modelId="{C0CF5590-097B-4940-8CEE-715D2979814F}" type="presParOf" srcId="{4B164B3F-D5C7-4C86-B3EF-4414139B9A3F}" destId="{83E94E17-C79A-49DA-9FC4-92997429607B}" srcOrd="1" destOrd="0" presId="urn:microsoft.com/office/officeart/2008/layout/NameandTitleOrganizationalChart"/>
    <dgm:cxn modelId="{019D04F1-981F-4D52-8AC6-A1DA4EBDDD8D}" type="presParOf" srcId="{83E94E17-C79A-49DA-9FC4-92997429607B}" destId="{C9CEC618-3628-40CD-8587-097274D521BD}" srcOrd="0" destOrd="0" presId="urn:microsoft.com/office/officeart/2008/layout/NameandTitleOrganizationalChart"/>
    <dgm:cxn modelId="{5BCDBDAF-16B1-41BF-8DC4-1DB8E3C4F151}" type="presParOf" srcId="{83E94E17-C79A-49DA-9FC4-92997429607B}" destId="{AB6313B7-5269-4ED8-A2F3-C55117029CDF}" srcOrd="1" destOrd="0" presId="urn:microsoft.com/office/officeart/2008/layout/NameandTitleOrganizationalChart"/>
    <dgm:cxn modelId="{2DB9C69D-870C-4462-96C5-543B8AFDE489}" type="presParOf" srcId="{AB6313B7-5269-4ED8-A2F3-C55117029CDF}" destId="{BF3654B5-F0F0-447B-A81F-137258E1355B}" srcOrd="0" destOrd="0" presId="urn:microsoft.com/office/officeart/2008/layout/NameandTitleOrganizationalChart"/>
    <dgm:cxn modelId="{BEB5612E-706F-4974-99B3-A73A77451D04}" type="presParOf" srcId="{BF3654B5-F0F0-447B-A81F-137258E1355B}" destId="{0345E97F-1381-4DA1-A6C5-2216F8F50AD2}" srcOrd="0" destOrd="0" presId="urn:microsoft.com/office/officeart/2008/layout/NameandTitleOrganizationalChart"/>
    <dgm:cxn modelId="{06E06D7F-DF62-460E-872D-9F9D784FC9F7}" type="presParOf" srcId="{BF3654B5-F0F0-447B-A81F-137258E1355B}" destId="{047E09BC-FDF4-4BA5-B57B-132ACCCB708B}" srcOrd="1" destOrd="0" presId="urn:microsoft.com/office/officeart/2008/layout/NameandTitleOrganizationalChart"/>
    <dgm:cxn modelId="{34CCE249-8F84-4C46-94F9-09F0FD152D1F}" type="presParOf" srcId="{BF3654B5-F0F0-447B-A81F-137258E1355B}" destId="{0D2FD194-9C4D-425D-914F-DE991F86D5E9}" srcOrd="2" destOrd="0" presId="urn:microsoft.com/office/officeart/2008/layout/NameandTitleOrganizationalChart"/>
    <dgm:cxn modelId="{C595ED3D-6C16-4428-9CA6-507B657FF280}" type="presParOf" srcId="{AB6313B7-5269-4ED8-A2F3-C55117029CDF}" destId="{68D7C329-B783-4AE6-B5EE-01560D911029}" srcOrd="1" destOrd="0" presId="urn:microsoft.com/office/officeart/2008/layout/NameandTitleOrganizationalChart"/>
    <dgm:cxn modelId="{F52EDDE7-CEE2-48BF-BC54-9B8ED7E93370}" type="presParOf" srcId="{AB6313B7-5269-4ED8-A2F3-C55117029CDF}" destId="{BE19A641-DE91-4EE8-B9A5-06A0615C3207}" srcOrd="2" destOrd="0" presId="urn:microsoft.com/office/officeart/2008/layout/NameandTitleOrganizationalChart"/>
    <dgm:cxn modelId="{4796445B-458A-42BF-8ABC-3F2D8AEA6F22}" type="presParOf" srcId="{4B164B3F-D5C7-4C86-B3EF-4414139B9A3F}" destId="{54053301-5BD9-432A-A674-5DFDA414DDA4}" srcOrd="2" destOrd="0" presId="urn:microsoft.com/office/officeart/2008/layout/NameandTitleOrganizationalChart"/>
    <dgm:cxn modelId="{83CBE002-3FBB-4B88-AF06-554F09750CCE}" type="presParOf" srcId="{8F035BC2-EAEC-4DB0-A961-13DEF832EC7B}" destId="{929C3344-B01E-41A0-BFD5-FBFA85BBE2E9}" srcOrd="2" destOrd="0" presId="urn:microsoft.com/office/officeart/2008/layout/NameandTitleOrganizationalChart"/>
    <dgm:cxn modelId="{A15FF51E-D518-4CBE-BDE8-34B584CF294D}" type="presParOf" srcId="{7D86490F-85D4-47CC-9215-F50299950BC9}" destId="{9B0CAFD8-7132-4DDB-B09C-3867E7414521}" srcOrd="2" destOrd="0" presId="urn:microsoft.com/office/officeart/2008/layout/NameandTitleOrganizationalChart"/>
    <dgm:cxn modelId="{94972F64-8944-4CE6-A7C2-33854D0A3993}" type="presParOf" srcId="{DB8A4FAC-983E-41DD-A7AE-727BA646FCFF}" destId="{2508D63C-4811-4066-A93E-BE9EA1BC9AE7}" srcOrd="2" destOrd="0" presId="urn:microsoft.com/office/officeart/2008/layout/NameandTitleOrganizationalChart"/>
    <dgm:cxn modelId="{D8F0A74D-A4A6-4D5B-B4D7-A1CC250DE532}" type="presParOf" srcId="{CD9322DB-2DFE-4BA7-B438-AD614E3E819D}" destId="{E4773B05-A4E9-4A5C-BD6D-F83F68E7E356}" srcOrd="2" destOrd="0" presId="urn:microsoft.com/office/officeart/2008/layout/NameandTitleOrganizationalChart"/>
    <dgm:cxn modelId="{F736BB32-8CAC-4099-AD9C-356B7926259B}" type="presParOf" srcId="{0A082CD6-2823-4492-B518-826752D96351}" destId="{7F12A1B8-D06E-4660-A932-47D77FC4C3AA}" srcOrd="2" destOrd="0" presId="urn:microsoft.com/office/officeart/2008/layout/NameandTitleOrganizationalChart"/>
    <dgm:cxn modelId="{6B1660EC-BA41-4F02-A16D-F5B2E9547D05}" type="presParOf" srcId="{6EDE48AC-677A-4EBE-A12D-05F34E4EC0BE}" destId="{46B4240B-2660-48DF-9183-DCF00C1E5DAB}" srcOrd="6" destOrd="0" presId="urn:microsoft.com/office/officeart/2008/layout/NameandTitleOrganizationalChart"/>
    <dgm:cxn modelId="{0CDD8249-4FA4-4F7A-98AA-CA332EF23159}" type="presParOf" srcId="{6EDE48AC-677A-4EBE-A12D-05F34E4EC0BE}" destId="{0D8A8F7C-7DF3-465D-8A5A-D162BBEED52F}" srcOrd="7" destOrd="0" presId="urn:microsoft.com/office/officeart/2008/layout/NameandTitleOrganizationalChart"/>
    <dgm:cxn modelId="{A5BE0767-3EDB-450E-8914-EC5B2B8BEF0D}" type="presParOf" srcId="{0D8A8F7C-7DF3-465D-8A5A-D162BBEED52F}" destId="{0540F01C-DB55-419C-8813-F33EE66DFF32}" srcOrd="0" destOrd="0" presId="urn:microsoft.com/office/officeart/2008/layout/NameandTitleOrganizationalChart"/>
    <dgm:cxn modelId="{A8BC72B6-5989-47D7-93CE-C1DDC6DB6FAA}" type="presParOf" srcId="{0540F01C-DB55-419C-8813-F33EE66DFF32}" destId="{7956D9AC-EBCB-439D-8709-8BB142A8FCF2}" srcOrd="0" destOrd="0" presId="urn:microsoft.com/office/officeart/2008/layout/NameandTitleOrganizationalChart"/>
    <dgm:cxn modelId="{DEB06C13-D51F-4120-BBBC-8B0CD820F717}" type="presParOf" srcId="{0540F01C-DB55-419C-8813-F33EE66DFF32}" destId="{FF8E3F0A-43A3-4960-82D8-588C15A30444}" srcOrd="1" destOrd="0" presId="urn:microsoft.com/office/officeart/2008/layout/NameandTitleOrganizationalChart"/>
    <dgm:cxn modelId="{618752A7-3EA9-4C94-9A26-430B5BE0B6CD}" type="presParOf" srcId="{0540F01C-DB55-419C-8813-F33EE66DFF32}" destId="{9F06ACE6-82EE-40F8-BA78-0DDFC8F0870E}" srcOrd="2" destOrd="0" presId="urn:microsoft.com/office/officeart/2008/layout/NameandTitleOrganizationalChart"/>
    <dgm:cxn modelId="{9AF1F736-C1A9-4A7D-BAA4-04C44902F84B}" type="presParOf" srcId="{0D8A8F7C-7DF3-465D-8A5A-D162BBEED52F}" destId="{2FD80442-1980-45F5-AD16-367B69B39714}" srcOrd="1" destOrd="0" presId="urn:microsoft.com/office/officeart/2008/layout/NameandTitleOrganizationalChart"/>
    <dgm:cxn modelId="{6B5C1ECE-FDDE-4156-AA69-8E68BA1EEBDF}" type="presParOf" srcId="{2FD80442-1980-45F5-AD16-367B69B39714}" destId="{068709FF-0550-4A85-B1CE-68AE6B62BEA7}" srcOrd="0" destOrd="0" presId="urn:microsoft.com/office/officeart/2008/layout/NameandTitleOrganizationalChart"/>
    <dgm:cxn modelId="{92DD4DA5-870E-405D-84F0-770EE16FE0EA}" type="presParOf" srcId="{2FD80442-1980-45F5-AD16-367B69B39714}" destId="{5E629D40-B964-485B-8C9A-1CB215149844}" srcOrd="1" destOrd="0" presId="urn:microsoft.com/office/officeart/2008/layout/NameandTitleOrganizationalChart"/>
    <dgm:cxn modelId="{39E4496E-D669-48F2-89DE-DFFC194DC672}" type="presParOf" srcId="{5E629D40-B964-485B-8C9A-1CB215149844}" destId="{DD393EF1-639B-45BE-8A4B-1E90AC6C252F}" srcOrd="0" destOrd="0" presId="urn:microsoft.com/office/officeart/2008/layout/NameandTitleOrganizationalChart"/>
    <dgm:cxn modelId="{82D7BC9C-FD6B-4F69-BBE4-685C1CE5EFD9}" type="presParOf" srcId="{DD393EF1-639B-45BE-8A4B-1E90AC6C252F}" destId="{FE302FE1-C36E-4E6B-8E09-5EA1B4CD3575}" srcOrd="0" destOrd="0" presId="urn:microsoft.com/office/officeart/2008/layout/NameandTitleOrganizationalChart"/>
    <dgm:cxn modelId="{CB68599A-0510-4E96-AC30-4EC1EDD98DD4}" type="presParOf" srcId="{DD393EF1-639B-45BE-8A4B-1E90AC6C252F}" destId="{AA4D4EE4-955D-4445-BFC1-B409497B144A}" srcOrd="1" destOrd="0" presId="urn:microsoft.com/office/officeart/2008/layout/NameandTitleOrganizationalChart"/>
    <dgm:cxn modelId="{231765DD-F603-4F52-A897-677FD7D3BF4F}" type="presParOf" srcId="{DD393EF1-639B-45BE-8A4B-1E90AC6C252F}" destId="{5B183D65-30A4-4B54-934E-A0C999136A5A}" srcOrd="2" destOrd="0" presId="urn:microsoft.com/office/officeart/2008/layout/NameandTitleOrganizationalChart"/>
    <dgm:cxn modelId="{AF218003-425D-4AEB-9BE2-C92F75156F05}" type="presParOf" srcId="{5E629D40-B964-485B-8C9A-1CB215149844}" destId="{D9B87152-7069-47A4-AF1B-2DD5B6A965BF}" srcOrd="1" destOrd="0" presId="urn:microsoft.com/office/officeart/2008/layout/NameandTitleOrganizationalChart"/>
    <dgm:cxn modelId="{4EBFE686-75EE-4EDA-9F98-2BEE5D0CD266}" type="presParOf" srcId="{D9B87152-7069-47A4-AF1B-2DD5B6A965BF}" destId="{3F0A6B4E-78A6-4B29-99E8-B559A84A88B4}" srcOrd="0" destOrd="0" presId="urn:microsoft.com/office/officeart/2008/layout/NameandTitleOrganizationalChart"/>
    <dgm:cxn modelId="{C1F35817-404E-422B-A320-FA587235554F}" type="presParOf" srcId="{D9B87152-7069-47A4-AF1B-2DD5B6A965BF}" destId="{4B25276D-6BCC-4566-AC33-F827B7DB5CC9}" srcOrd="1" destOrd="0" presId="urn:microsoft.com/office/officeart/2008/layout/NameandTitleOrganizationalChart"/>
    <dgm:cxn modelId="{FA48A2BF-653C-4902-8976-DC885E592A84}" type="presParOf" srcId="{4B25276D-6BCC-4566-AC33-F827B7DB5CC9}" destId="{12DEF195-5AAA-4BDB-BA90-C898E4936775}" srcOrd="0" destOrd="0" presId="urn:microsoft.com/office/officeart/2008/layout/NameandTitleOrganizationalChart"/>
    <dgm:cxn modelId="{AF5A3BC1-AC45-4790-A89B-DD33C320B2D0}" type="presParOf" srcId="{12DEF195-5AAA-4BDB-BA90-C898E4936775}" destId="{8431798C-1D0A-4C9C-94DC-18BE2B2E10C9}" srcOrd="0" destOrd="0" presId="urn:microsoft.com/office/officeart/2008/layout/NameandTitleOrganizationalChart"/>
    <dgm:cxn modelId="{F5008CF7-E53E-4731-9A2F-00B684EBB6CB}" type="presParOf" srcId="{12DEF195-5AAA-4BDB-BA90-C898E4936775}" destId="{B467B6E0-618B-4EFE-B617-EAE521947C40}" srcOrd="1" destOrd="0" presId="urn:microsoft.com/office/officeart/2008/layout/NameandTitleOrganizationalChart"/>
    <dgm:cxn modelId="{2DA6F274-D3D5-4F8B-AB99-BB860F9CC587}" type="presParOf" srcId="{12DEF195-5AAA-4BDB-BA90-C898E4936775}" destId="{4813BD33-1F22-4576-B2AB-4F388403138F}" srcOrd="2" destOrd="0" presId="urn:microsoft.com/office/officeart/2008/layout/NameandTitleOrganizationalChart"/>
    <dgm:cxn modelId="{92F57732-4C0F-4E81-91ED-7F19DFF098F4}" type="presParOf" srcId="{4B25276D-6BCC-4566-AC33-F827B7DB5CC9}" destId="{585E548E-7454-43EB-93E3-EA08BBB8349D}" srcOrd="1" destOrd="0" presId="urn:microsoft.com/office/officeart/2008/layout/NameandTitleOrganizationalChart"/>
    <dgm:cxn modelId="{083FE96C-7235-4F5E-B23D-F4DE7186BC90}" type="presParOf" srcId="{585E548E-7454-43EB-93E3-EA08BBB8349D}" destId="{2AA42D8B-9985-4CC3-A1E9-CB989A230AFC}" srcOrd="0" destOrd="0" presId="urn:microsoft.com/office/officeart/2008/layout/NameandTitleOrganizationalChart"/>
    <dgm:cxn modelId="{E98A0EC0-9227-4709-A5AD-9886B8FE9A55}" type="presParOf" srcId="{585E548E-7454-43EB-93E3-EA08BBB8349D}" destId="{8F7C7781-901E-4657-AD17-94CA9C99174E}" srcOrd="1" destOrd="0" presId="urn:microsoft.com/office/officeart/2008/layout/NameandTitleOrganizationalChart"/>
    <dgm:cxn modelId="{105F4680-BD83-4C70-B9B4-1D9E9C65F4EE}" type="presParOf" srcId="{8F7C7781-901E-4657-AD17-94CA9C99174E}" destId="{FE8E0603-24F4-4A6B-A132-2BEA4795A6E3}" srcOrd="0" destOrd="0" presId="urn:microsoft.com/office/officeart/2008/layout/NameandTitleOrganizationalChart"/>
    <dgm:cxn modelId="{51E3C9A5-F7DE-4CCA-899E-4A95C62C0D02}" type="presParOf" srcId="{FE8E0603-24F4-4A6B-A132-2BEA4795A6E3}" destId="{3696D5E0-DE14-41B6-AF3F-6FF54E5BA66F}" srcOrd="0" destOrd="0" presId="urn:microsoft.com/office/officeart/2008/layout/NameandTitleOrganizationalChart"/>
    <dgm:cxn modelId="{0315B279-A555-4ECF-B444-6813AD9C5D49}" type="presParOf" srcId="{FE8E0603-24F4-4A6B-A132-2BEA4795A6E3}" destId="{886B3118-5BAB-41BA-9ADC-7818C01B6013}" srcOrd="1" destOrd="0" presId="urn:microsoft.com/office/officeart/2008/layout/NameandTitleOrganizationalChart"/>
    <dgm:cxn modelId="{4DCB99EB-5060-43FA-9C06-8A157E0A5D75}" type="presParOf" srcId="{FE8E0603-24F4-4A6B-A132-2BEA4795A6E3}" destId="{36F46D9E-AB23-4250-841C-FD91ED2FB655}" srcOrd="2" destOrd="0" presId="urn:microsoft.com/office/officeart/2008/layout/NameandTitleOrganizationalChart"/>
    <dgm:cxn modelId="{5B24CA24-C2E9-444E-B183-569CB33EFC83}" type="presParOf" srcId="{8F7C7781-901E-4657-AD17-94CA9C99174E}" destId="{8A0EAB7B-83FD-40B4-8B81-E687B1ED67B3}" srcOrd="1" destOrd="0" presId="urn:microsoft.com/office/officeart/2008/layout/NameandTitleOrganizationalChart"/>
    <dgm:cxn modelId="{90398C93-2AAA-4A69-ABC8-D40A78823C94}" type="presParOf" srcId="{8F7C7781-901E-4657-AD17-94CA9C99174E}" destId="{0EBD461A-299B-4F40-8C63-62A884A31607}" srcOrd="2" destOrd="0" presId="urn:microsoft.com/office/officeart/2008/layout/NameandTitleOrganizationalChart"/>
    <dgm:cxn modelId="{CC4C9826-585A-42AC-B448-05CC9317C913}" type="presParOf" srcId="{4B25276D-6BCC-4566-AC33-F827B7DB5CC9}" destId="{05353771-31D7-4944-97B1-3FC69B113D69}" srcOrd="2" destOrd="0" presId="urn:microsoft.com/office/officeart/2008/layout/NameandTitleOrganizationalChart"/>
    <dgm:cxn modelId="{C72C1276-6054-4CC0-B613-E66E9A6ED65D}" type="presParOf" srcId="{5E629D40-B964-485B-8C9A-1CB215149844}" destId="{D5DCD100-C2D9-4AFC-B21E-7A8481C61DCA}" srcOrd="2" destOrd="0" presId="urn:microsoft.com/office/officeart/2008/layout/NameandTitleOrganizationalChart"/>
    <dgm:cxn modelId="{184F178C-FC9E-4E17-8165-18E6542E4C3D}" type="presParOf" srcId="{0D8A8F7C-7DF3-465D-8A5A-D162BBEED52F}" destId="{3D60D7B7-638F-4AD4-B74E-0A97635B2B41}" srcOrd="2" destOrd="0" presId="urn:microsoft.com/office/officeart/2008/layout/NameandTitleOrganizationalChart"/>
    <dgm:cxn modelId="{344EA2C3-2291-4B55-AE15-1EBBF51EFCB4}" type="presParOf" srcId="{6EDE48AC-677A-4EBE-A12D-05F34E4EC0BE}" destId="{7CFF3BFE-869F-47A0-94D9-A1002DAE1656}" srcOrd="8" destOrd="0" presId="urn:microsoft.com/office/officeart/2008/layout/NameandTitleOrganizationalChart"/>
    <dgm:cxn modelId="{BD170A07-1057-4E13-98CA-FA8D9A4EF35E}" type="presParOf" srcId="{6EDE48AC-677A-4EBE-A12D-05F34E4EC0BE}" destId="{F672F0AC-A665-49E2-9E43-097785ACCB21}" srcOrd="9" destOrd="0" presId="urn:microsoft.com/office/officeart/2008/layout/NameandTitleOrganizationalChart"/>
    <dgm:cxn modelId="{C1D411DA-A260-40CE-933A-F85F4BC4C38B}" type="presParOf" srcId="{F672F0AC-A665-49E2-9E43-097785ACCB21}" destId="{44FDE30E-7415-4AF1-B7A9-FED2C72821BE}" srcOrd="0" destOrd="0" presId="urn:microsoft.com/office/officeart/2008/layout/NameandTitleOrganizationalChart"/>
    <dgm:cxn modelId="{7DE4FEB4-5B1B-4737-81B0-A2D83223EF1B}" type="presParOf" srcId="{44FDE30E-7415-4AF1-B7A9-FED2C72821BE}" destId="{E6EE4734-01A2-4045-A498-91B6A570216E}" srcOrd="0" destOrd="0" presId="urn:microsoft.com/office/officeart/2008/layout/NameandTitleOrganizationalChart"/>
    <dgm:cxn modelId="{34418E9E-E7D6-4FCA-BF6D-1D4676F479C4}" type="presParOf" srcId="{44FDE30E-7415-4AF1-B7A9-FED2C72821BE}" destId="{E8A02C11-6C75-4903-BE8F-123FE65F411A}" srcOrd="1" destOrd="0" presId="urn:microsoft.com/office/officeart/2008/layout/NameandTitleOrganizationalChart"/>
    <dgm:cxn modelId="{BAC3E8AD-C770-47E6-B759-820087F9059E}" type="presParOf" srcId="{44FDE30E-7415-4AF1-B7A9-FED2C72821BE}" destId="{0C4C875E-0DB2-44C0-85BF-0CDC4301C64C}" srcOrd="2" destOrd="0" presId="urn:microsoft.com/office/officeart/2008/layout/NameandTitleOrganizationalChart"/>
    <dgm:cxn modelId="{C218E7DA-9CD7-40CB-8763-78978ABB39CC}" type="presParOf" srcId="{F672F0AC-A665-49E2-9E43-097785ACCB21}" destId="{7CC6AEAF-D4C3-43ED-965E-CEBC44CD4E34}" srcOrd="1" destOrd="0" presId="urn:microsoft.com/office/officeart/2008/layout/NameandTitleOrganizationalChart"/>
    <dgm:cxn modelId="{4331AF0D-3D6D-4AA7-9603-B15FCD852639}" type="presParOf" srcId="{F672F0AC-A665-49E2-9E43-097785ACCB21}" destId="{3DBF35B2-FDDF-428D-A5F1-4E40A15AD84D}" srcOrd="2" destOrd="0" presId="urn:microsoft.com/office/officeart/2008/layout/NameandTitleOrganizationalChart"/>
    <dgm:cxn modelId="{18136D9B-FCC8-41F1-8417-55E18027E37A}" type="presParOf" srcId="{A92C77B2-A963-4079-9E89-93976FB174E4}" destId="{B3CBD611-D85F-43FD-B402-5CCD3D5E95F8}" srcOrd="2" destOrd="0" presId="urn:microsoft.com/office/officeart/2008/layout/NameandTitleOrganizationalChart"/>
    <dgm:cxn modelId="{B27FFA8A-843C-4578-9EE3-58BAE80FDB5C}" type="presParOf" srcId="{B3CBD611-D85F-43FD-B402-5CCD3D5E95F8}" destId="{93DF94BE-40EB-441A-8A9C-EAE86D06215E}" srcOrd="0" destOrd="0" presId="urn:microsoft.com/office/officeart/2008/layout/NameandTitleOrganizationalChart"/>
    <dgm:cxn modelId="{49FC607F-9112-4C51-B315-29E6BE3B249E}" type="presParOf" srcId="{B3CBD611-D85F-43FD-B402-5CCD3D5E95F8}" destId="{9958092E-2745-428B-A9AE-73014857595A}" srcOrd="1" destOrd="0" presId="urn:microsoft.com/office/officeart/2008/layout/NameandTitleOrganizationalChart"/>
    <dgm:cxn modelId="{468ED247-A91E-4C8E-B092-9FA7EFEA3DAD}" type="presParOf" srcId="{9958092E-2745-428B-A9AE-73014857595A}" destId="{FFACA74C-63A7-43A9-8D6C-336F4E63B52D}" srcOrd="0" destOrd="0" presId="urn:microsoft.com/office/officeart/2008/layout/NameandTitleOrganizationalChart"/>
    <dgm:cxn modelId="{BA81FCD6-FBAC-4837-B5E0-DD94106C580E}" type="presParOf" srcId="{FFACA74C-63A7-43A9-8D6C-336F4E63B52D}" destId="{F59788A1-A376-4F50-94AC-19FC8E5BCA5A}" srcOrd="0" destOrd="0" presId="urn:microsoft.com/office/officeart/2008/layout/NameandTitleOrganizationalChart"/>
    <dgm:cxn modelId="{F86262A3-6B93-4FB4-9C7C-CA3A4B22B7AC}" type="presParOf" srcId="{FFACA74C-63A7-43A9-8D6C-336F4E63B52D}" destId="{FA539183-37A9-4645-90A4-D35C76244BDF}" srcOrd="1" destOrd="0" presId="urn:microsoft.com/office/officeart/2008/layout/NameandTitleOrganizationalChart"/>
    <dgm:cxn modelId="{089C62DE-E4C2-4504-AC02-577B2E28D82F}" type="presParOf" srcId="{FFACA74C-63A7-43A9-8D6C-336F4E63B52D}" destId="{8C08094C-ECC5-46B5-846C-E2BA122FD361}" srcOrd="2" destOrd="0" presId="urn:microsoft.com/office/officeart/2008/layout/NameandTitleOrganizationalChart"/>
    <dgm:cxn modelId="{DD063B02-E02B-4248-ADAE-F915D0D610D0}" type="presParOf" srcId="{9958092E-2745-428B-A9AE-73014857595A}" destId="{9BA32C6D-0043-4C5F-9A69-24B62BF64928}" srcOrd="1" destOrd="0" presId="urn:microsoft.com/office/officeart/2008/layout/NameandTitleOrganizationalChart"/>
    <dgm:cxn modelId="{1FB923B4-A8DD-4B58-A0EA-A501ACC77996}" type="presParOf" srcId="{9958092E-2745-428B-A9AE-73014857595A}" destId="{CC628266-DB7D-43A3-822C-163BA7A00F95}" srcOrd="2" destOrd="0" presId="urn:microsoft.com/office/officeart/2008/layout/NameandTitleOrganizationalChart"/>
    <dgm:cxn modelId="{19B1C5D7-0775-432E-87A3-CDCB8EACC822}" type="presParOf" srcId="{B3CBD611-D85F-43FD-B402-5CCD3D5E95F8}" destId="{86F200E7-A44B-4D5A-BB4A-CA517AA2D9CC}" srcOrd="2" destOrd="0" presId="urn:microsoft.com/office/officeart/2008/layout/NameandTitleOrganizationalChart"/>
    <dgm:cxn modelId="{B8935EF7-682D-486F-9EEA-22B92FB6D8E6}" type="presParOf" srcId="{B3CBD611-D85F-43FD-B402-5CCD3D5E95F8}" destId="{7ECE68E7-0CF2-49A6-A97D-9C91D20F6E53}" srcOrd="3" destOrd="0" presId="urn:microsoft.com/office/officeart/2008/layout/NameandTitleOrganizationalChart"/>
    <dgm:cxn modelId="{6F68E9DD-0418-4973-AB01-4ABE02B0FD7F}" type="presParOf" srcId="{7ECE68E7-0CF2-49A6-A97D-9C91D20F6E53}" destId="{42441A08-8652-4C0C-9EA2-58158FAFFA11}" srcOrd="0" destOrd="0" presId="urn:microsoft.com/office/officeart/2008/layout/NameandTitleOrganizationalChart"/>
    <dgm:cxn modelId="{32D8DA4F-A1C8-405A-8F84-A9FD8F0B6191}" type="presParOf" srcId="{42441A08-8652-4C0C-9EA2-58158FAFFA11}" destId="{6AD0A72F-FEA6-47EC-8F8C-BB370FEDF159}" srcOrd="0" destOrd="0" presId="urn:microsoft.com/office/officeart/2008/layout/NameandTitleOrganizationalChart"/>
    <dgm:cxn modelId="{0642B5B7-F60A-46AD-8FCD-FE5EA881E12E}" type="presParOf" srcId="{42441A08-8652-4C0C-9EA2-58158FAFFA11}" destId="{73324D81-4783-4061-B871-16D2DE9333F6}" srcOrd="1" destOrd="0" presId="urn:microsoft.com/office/officeart/2008/layout/NameandTitleOrganizationalChart"/>
    <dgm:cxn modelId="{DE340D4A-9AFC-47D8-A0C1-18F4E8BFB140}" type="presParOf" srcId="{42441A08-8652-4C0C-9EA2-58158FAFFA11}" destId="{2AA9C9A4-EE1E-4A39-92ED-7FADE55A37A2}" srcOrd="2" destOrd="0" presId="urn:microsoft.com/office/officeart/2008/layout/NameandTitleOrganizationalChart"/>
    <dgm:cxn modelId="{701353BA-10AA-45C7-A896-077B8E9D3301}" type="presParOf" srcId="{7ECE68E7-0CF2-49A6-A97D-9C91D20F6E53}" destId="{859F0ACB-77EA-4CF6-ACF4-91EDC5A36A4F}" srcOrd="1" destOrd="0" presId="urn:microsoft.com/office/officeart/2008/layout/NameandTitleOrganizationalChart"/>
    <dgm:cxn modelId="{DAAAE5DA-DFE8-49E4-8A15-8AE0C71E3EA0}" type="presParOf" srcId="{7ECE68E7-0CF2-49A6-A97D-9C91D20F6E53}" destId="{9E80BA75-8BC0-41B2-AC4A-3F081DE530EE}"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6B9A9D-71CE-4A8B-8AA5-4DF2752E5165}"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GB"/>
        </a:p>
      </dgm:t>
    </dgm:pt>
    <dgm:pt modelId="{A32DCEEF-C40E-43D3-A7C7-8D0DC8B85887}">
      <dgm:prSet phldrT="[Text]"/>
      <dgm:spPr/>
      <dgm:t>
        <a:bodyPr/>
        <a:lstStyle/>
        <a:p>
          <a:r>
            <a:rPr lang="en-GB" dirty="0"/>
            <a:t>Backlog</a:t>
          </a:r>
        </a:p>
        <a:p>
          <a:r>
            <a:rPr lang="en-GB" dirty="0"/>
            <a:t>66</a:t>
          </a:r>
        </a:p>
      </dgm:t>
    </dgm:pt>
    <dgm:pt modelId="{0F26816D-9472-4A06-A501-D8915E777C46}" type="parTrans" cxnId="{C4BEC787-B465-44D8-9AE0-9ADD755FEA5A}">
      <dgm:prSet/>
      <dgm:spPr/>
      <dgm:t>
        <a:bodyPr/>
        <a:lstStyle/>
        <a:p>
          <a:endParaRPr lang="en-GB"/>
        </a:p>
      </dgm:t>
    </dgm:pt>
    <dgm:pt modelId="{63BF08D1-7B47-4737-A7CF-D27944D3E5E4}" type="sibTrans" cxnId="{C4BEC787-B465-44D8-9AE0-9ADD755FEA5A}">
      <dgm:prSet/>
      <dgm:spPr/>
      <dgm:t>
        <a:bodyPr/>
        <a:lstStyle/>
        <a:p>
          <a:endParaRPr lang="en-GB"/>
        </a:p>
      </dgm:t>
    </dgm:pt>
    <dgm:pt modelId="{6A4FD596-2D99-4239-8D98-DF46DCE9C512}">
      <dgm:prSet phldrT="[Text]"/>
      <dgm:spPr/>
      <dgm:t>
        <a:bodyPr/>
        <a:lstStyle/>
        <a:p>
          <a:r>
            <a:rPr lang="en-GB" dirty="0"/>
            <a:t>Doing</a:t>
          </a:r>
        </a:p>
        <a:p>
          <a:r>
            <a:rPr lang="en-GB" dirty="0"/>
            <a:t>67</a:t>
          </a:r>
        </a:p>
      </dgm:t>
    </dgm:pt>
    <dgm:pt modelId="{A33386D0-5109-4D11-910D-E4843DAB57F3}" type="parTrans" cxnId="{7E947EC1-423C-418A-AD44-D588778D3534}">
      <dgm:prSet/>
      <dgm:spPr/>
      <dgm:t>
        <a:bodyPr/>
        <a:lstStyle/>
        <a:p>
          <a:endParaRPr lang="en-GB"/>
        </a:p>
      </dgm:t>
    </dgm:pt>
    <dgm:pt modelId="{A7030F8E-927F-4B04-8E65-14A25856BE48}" type="sibTrans" cxnId="{7E947EC1-423C-418A-AD44-D588778D3534}">
      <dgm:prSet/>
      <dgm:spPr/>
      <dgm:t>
        <a:bodyPr/>
        <a:lstStyle/>
        <a:p>
          <a:endParaRPr lang="en-GB"/>
        </a:p>
      </dgm:t>
    </dgm:pt>
    <dgm:pt modelId="{E2BE420B-1C24-49B1-924D-DE11C4571405}">
      <dgm:prSet phldrT="[Text]"/>
      <dgm:spPr/>
      <dgm:t>
        <a:bodyPr/>
        <a:lstStyle/>
        <a:p>
          <a:r>
            <a:rPr lang="en-GB" dirty="0"/>
            <a:t>Done</a:t>
          </a:r>
        </a:p>
        <a:p>
          <a:r>
            <a:rPr lang="en-GB" dirty="0"/>
            <a:t>148</a:t>
          </a:r>
        </a:p>
      </dgm:t>
    </dgm:pt>
    <dgm:pt modelId="{6A8E6F5B-206D-4FAA-8E12-EF0EE415C26E}" type="parTrans" cxnId="{67B92199-A812-43F9-8E9B-711C2F3E534A}">
      <dgm:prSet/>
      <dgm:spPr/>
      <dgm:t>
        <a:bodyPr/>
        <a:lstStyle/>
        <a:p>
          <a:endParaRPr lang="en-GB"/>
        </a:p>
      </dgm:t>
    </dgm:pt>
    <dgm:pt modelId="{50ECF672-D068-43C7-B135-C1154B8BC7C4}" type="sibTrans" cxnId="{67B92199-A812-43F9-8E9B-711C2F3E534A}">
      <dgm:prSet/>
      <dgm:spPr/>
      <dgm:t>
        <a:bodyPr/>
        <a:lstStyle/>
        <a:p>
          <a:endParaRPr lang="en-GB"/>
        </a:p>
      </dgm:t>
    </dgm:pt>
    <dgm:pt modelId="{75B57253-203D-40C2-A067-BA38C2B9E791}" type="pres">
      <dgm:prSet presAssocID="{796B9A9D-71CE-4A8B-8AA5-4DF2752E5165}" presName="Name0" presStyleCnt="0">
        <dgm:presLayoutVars>
          <dgm:chMax val="11"/>
          <dgm:chPref val="11"/>
          <dgm:dir/>
          <dgm:resizeHandles/>
        </dgm:presLayoutVars>
      </dgm:prSet>
      <dgm:spPr/>
      <dgm:t>
        <a:bodyPr/>
        <a:lstStyle/>
        <a:p>
          <a:endParaRPr lang="en-GB"/>
        </a:p>
      </dgm:t>
    </dgm:pt>
    <dgm:pt modelId="{E5ED2D25-DA89-4DD6-BBFE-AA2D519F8198}" type="pres">
      <dgm:prSet presAssocID="{E2BE420B-1C24-49B1-924D-DE11C4571405}" presName="Accent3" presStyleCnt="0"/>
      <dgm:spPr/>
      <dgm:t>
        <a:bodyPr/>
        <a:lstStyle/>
        <a:p>
          <a:endParaRPr lang="en-GB"/>
        </a:p>
      </dgm:t>
    </dgm:pt>
    <dgm:pt modelId="{C7DA1D4E-0FD1-4761-9BE7-ABEE7920C602}" type="pres">
      <dgm:prSet presAssocID="{E2BE420B-1C24-49B1-924D-DE11C4571405}" presName="Accent" presStyleLbl="node1" presStyleIdx="0" presStyleCnt="3"/>
      <dgm:spPr/>
      <dgm:t>
        <a:bodyPr/>
        <a:lstStyle/>
        <a:p>
          <a:endParaRPr lang="en-GB"/>
        </a:p>
      </dgm:t>
    </dgm:pt>
    <dgm:pt modelId="{F186F160-6089-48DC-8453-0411C7BA76E7}" type="pres">
      <dgm:prSet presAssocID="{E2BE420B-1C24-49B1-924D-DE11C4571405}" presName="ParentBackground3" presStyleCnt="0"/>
      <dgm:spPr/>
      <dgm:t>
        <a:bodyPr/>
        <a:lstStyle/>
        <a:p>
          <a:endParaRPr lang="en-GB"/>
        </a:p>
      </dgm:t>
    </dgm:pt>
    <dgm:pt modelId="{C9A1ED72-9005-4946-9365-C5FFCBFE6C6B}" type="pres">
      <dgm:prSet presAssocID="{E2BE420B-1C24-49B1-924D-DE11C4571405}" presName="ParentBackground" presStyleLbl="fgAcc1" presStyleIdx="0" presStyleCnt="3"/>
      <dgm:spPr/>
      <dgm:t>
        <a:bodyPr/>
        <a:lstStyle/>
        <a:p>
          <a:endParaRPr lang="en-GB"/>
        </a:p>
      </dgm:t>
    </dgm:pt>
    <dgm:pt modelId="{C3E6F73E-9CC3-4D51-96D5-A5A87E71AECC}" type="pres">
      <dgm:prSet presAssocID="{E2BE420B-1C24-49B1-924D-DE11C4571405}" presName="Parent3" presStyleLbl="revTx" presStyleIdx="0" presStyleCnt="0">
        <dgm:presLayoutVars>
          <dgm:chMax val="1"/>
          <dgm:chPref val="1"/>
          <dgm:bulletEnabled val="1"/>
        </dgm:presLayoutVars>
      </dgm:prSet>
      <dgm:spPr/>
      <dgm:t>
        <a:bodyPr/>
        <a:lstStyle/>
        <a:p>
          <a:endParaRPr lang="en-GB"/>
        </a:p>
      </dgm:t>
    </dgm:pt>
    <dgm:pt modelId="{95E7D9BF-3CD6-4BC2-96F6-950CF32FB0E0}" type="pres">
      <dgm:prSet presAssocID="{6A4FD596-2D99-4239-8D98-DF46DCE9C512}" presName="Accent2" presStyleCnt="0"/>
      <dgm:spPr/>
      <dgm:t>
        <a:bodyPr/>
        <a:lstStyle/>
        <a:p>
          <a:endParaRPr lang="en-GB"/>
        </a:p>
      </dgm:t>
    </dgm:pt>
    <dgm:pt modelId="{C88B6650-75FC-4EE8-BF4B-02DF9DE3C4AB}" type="pres">
      <dgm:prSet presAssocID="{6A4FD596-2D99-4239-8D98-DF46DCE9C512}" presName="Accent" presStyleLbl="node1" presStyleIdx="1" presStyleCnt="3"/>
      <dgm:spPr/>
      <dgm:t>
        <a:bodyPr/>
        <a:lstStyle/>
        <a:p>
          <a:endParaRPr lang="en-GB"/>
        </a:p>
      </dgm:t>
    </dgm:pt>
    <dgm:pt modelId="{67BCE178-0562-4239-9BE2-F0599E165CF3}" type="pres">
      <dgm:prSet presAssocID="{6A4FD596-2D99-4239-8D98-DF46DCE9C512}" presName="ParentBackground2" presStyleCnt="0"/>
      <dgm:spPr/>
      <dgm:t>
        <a:bodyPr/>
        <a:lstStyle/>
        <a:p>
          <a:endParaRPr lang="en-GB"/>
        </a:p>
      </dgm:t>
    </dgm:pt>
    <dgm:pt modelId="{8A46E5ED-847C-4113-85E2-EBBEE62BBB3D}" type="pres">
      <dgm:prSet presAssocID="{6A4FD596-2D99-4239-8D98-DF46DCE9C512}" presName="ParentBackground" presStyleLbl="fgAcc1" presStyleIdx="1" presStyleCnt="3"/>
      <dgm:spPr/>
      <dgm:t>
        <a:bodyPr/>
        <a:lstStyle/>
        <a:p>
          <a:endParaRPr lang="en-GB"/>
        </a:p>
      </dgm:t>
    </dgm:pt>
    <dgm:pt modelId="{A645C425-7993-4052-887C-A329A7C20119}" type="pres">
      <dgm:prSet presAssocID="{6A4FD596-2D99-4239-8D98-DF46DCE9C512}" presName="Parent2" presStyleLbl="revTx" presStyleIdx="0" presStyleCnt="0">
        <dgm:presLayoutVars>
          <dgm:chMax val="1"/>
          <dgm:chPref val="1"/>
          <dgm:bulletEnabled val="1"/>
        </dgm:presLayoutVars>
      </dgm:prSet>
      <dgm:spPr/>
      <dgm:t>
        <a:bodyPr/>
        <a:lstStyle/>
        <a:p>
          <a:endParaRPr lang="en-GB"/>
        </a:p>
      </dgm:t>
    </dgm:pt>
    <dgm:pt modelId="{05D4E64C-087C-4B54-9C2B-9BE08694547A}" type="pres">
      <dgm:prSet presAssocID="{A32DCEEF-C40E-43D3-A7C7-8D0DC8B85887}" presName="Accent1" presStyleCnt="0"/>
      <dgm:spPr/>
      <dgm:t>
        <a:bodyPr/>
        <a:lstStyle/>
        <a:p>
          <a:endParaRPr lang="en-GB"/>
        </a:p>
      </dgm:t>
    </dgm:pt>
    <dgm:pt modelId="{DC5CC281-AE60-4B04-AF3F-D565F9363D59}" type="pres">
      <dgm:prSet presAssocID="{A32DCEEF-C40E-43D3-A7C7-8D0DC8B85887}" presName="Accent" presStyleLbl="node1" presStyleIdx="2" presStyleCnt="3"/>
      <dgm:spPr/>
      <dgm:t>
        <a:bodyPr/>
        <a:lstStyle/>
        <a:p>
          <a:endParaRPr lang="en-GB"/>
        </a:p>
      </dgm:t>
    </dgm:pt>
    <dgm:pt modelId="{4E4BAD97-EE1E-4BAD-91C1-6A49FB76E5C6}" type="pres">
      <dgm:prSet presAssocID="{A32DCEEF-C40E-43D3-A7C7-8D0DC8B85887}" presName="ParentBackground1" presStyleCnt="0"/>
      <dgm:spPr/>
      <dgm:t>
        <a:bodyPr/>
        <a:lstStyle/>
        <a:p>
          <a:endParaRPr lang="en-GB"/>
        </a:p>
      </dgm:t>
    </dgm:pt>
    <dgm:pt modelId="{E076EF43-5426-4D92-A664-9F7B708DC456}" type="pres">
      <dgm:prSet presAssocID="{A32DCEEF-C40E-43D3-A7C7-8D0DC8B85887}" presName="ParentBackground" presStyleLbl="fgAcc1" presStyleIdx="2" presStyleCnt="3"/>
      <dgm:spPr/>
      <dgm:t>
        <a:bodyPr/>
        <a:lstStyle/>
        <a:p>
          <a:endParaRPr lang="en-GB"/>
        </a:p>
      </dgm:t>
    </dgm:pt>
    <dgm:pt modelId="{DEF17C8F-9D71-4D8B-8295-02A649E4F2E2}" type="pres">
      <dgm:prSet presAssocID="{A32DCEEF-C40E-43D3-A7C7-8D0DC8B85887}" presName="Parent1" presStyleLbl="revTx" presStyleIdx="0" presStyleCnt="0">
        <dgm:presLayoutVars>
          <dgm:chMax val="1"/>
          <dgm:chPref val="1"/>
          <dgm:bulletEnabled val="1"/>
        </dgm:presLayoutVars>
      </dgm:prSet>
      <dgm:spPr/>
      <dgm:t>
        <a:bodyPr/>
        <a:lstStyle/>
        <a:p>
          <a:endParaRPr lang="en-GB"/>
        </a:p>
      </dgm:t>
    </dgm:pt>
  </dgm:ptLst>
  <dgm:cxnLst>
    <dgm:cxn modelId="{80D0EEDD-0919-45C7-83AA-77023FCFAD12}" type="presOf" srcId="{A32DCEEF-C40E-43D3-A7C7-8D0DC8B85887}" destId="{E076EF43-5426-4D92-A664-9F7B708DC456}" srcOrd="0" destOrd="0" presId="urn:microsoft.com/office/officeart/2011/layout/CircleProcess"/>
    <dgm:cxn modelId="{C4BEC787-B465-44D8-9AE0-9ADD755FEA5A}" srcId="{796B9A9D-71CE-4A8B-8AA5-4DF2752E5165}" destId="{A32DCEEF-C40E-43D3-A7C7-8D0DC8B85887}" srcOrd="0" destOrd="0" parTransId="{0F26816D-9472-4A06-A501-D8915E777C46}" sibTransId="{63BF08D1-7B47-4737-A7CF-D27944D3E5E4}"/>
    <dgm:cxn modelId="{6FE4FFCC-C62B-48ED-82DE-D86AEC6A363C}" type="presOf" srcId="{6A4FD596-2D99-4239-8D98-DF46DCE9C512}" destId="{A645C425-7993-4052-887C-A329A7C20119}" srcOrd="1" destOrd="0" presId="urn:microsoft.com/office/officeart/2011/layout/CircleProcess"/>
    <dgm:cxn modelId="{67B92199-A812-43F9-8E9B-711C2F3E534A}" srcId="{796B9A9D-71CE-4A8B-8AA5-4DF2752E5165}" destId="{E2BE420B-1C24-49B1-924D-DE11C4571405}" srcOrd="2" destOrd="0" parTransId="{6A8E6F5B-206D-4FAA-8E12-EF0EE415C26E}" sibTransId="{50ECF672-D068-43C7-B135-C1154B8BC7C4}"/>
    <dgm:cxn modelId="{7E947EC1-423C-418A-AD44-D588778D3534}" srcId="{796B9A9D-71CE-4A8B-8AA5-4DF2752E5165}" destId="{6A4FD596-2D99-4239-8D98-DF46DCE9C512}" srcOrd="1" destOrd="0" parTransId="{A33386D0-5109-4D11-910D-E4843DAB57F3}" sibTransId="{A7030F8E-927F-4B04-8E65-14A25856BE48}"/>
    <dgm:cxn modelId="{B318CA75-CA96-41C7-A3EE-D0657089748D}" type="presOf" srcId="{6A4FD596-2D99-4239-8D98-DF46DCE9C512}" destId="{8A46E5ED-847C-4113-85E2-EBBEE62BBB3D}" srcOrd="0" destOrd="0" presId="urn:microsoft.com/office/officeart/2011/layout/CircleProcess"/>
    <dgm:cxn modelId="{684012E6-08DA-4FED-9538-64A4DC9AC0FD}" type="presOf" srcId="{796B9A9D-71CE-4A8B-8AA5-4DF2752E5165}" destId="{75B57253-203D-40C2-A067-BA38C2B9E791}" srcOrd="0" destOrd="0" presId="urn:microsoft.com/office/officeart/2011/layout/CircleProcess"/>
    <dgm:cxn modelId="{B2B62578-7A26-4F02-9F72-F8271FC57A1B}" type="presOf" srcId="{E2BE420B-1C24-49B1-924D-DE11C4571405}" destId="{C3E6F73E-9CC3-4D51-96D5-A5A87E71AECC}" srcOrd="1" destOrd="0" presId="urn:microsoft.com/office/officeart/2011/layout/CircleProcess"/>
    <dgm:cxn modelId="{D2EB233D-4057-4DE8-A1E1-E0CD4A881B87}" type="presOf" srcId="{A32DCEEF-C40E-43D3-A7C7-8D0DC8B85887}" destId="{DEF17C8F-9D71-4D8B-8295-02A649E4F2E2}" srcOrd="1" destOrd="0" presId="urn:microsoft.com/office/officeart/2011/layout/CircleProcess"/>
    <dgm:cxn modelId="{E5DFE069-65D6-4C14-848A-E0576FD675C5}" type="presOf" srcId="{E2BE420B-1C24-49B1-924D-DE11C4571405}" destId="{C9A1ED72-9005-4946-9365-C5FFCBFE6C6B}" srcOrd="0" destOrd="0" presId="urn:microsoft.com/office/officeart/2011/layout/CircleProcess"/>
    <dgm:cxn modelId="{2D4F15B1-3F8D-45E2-B29B-8D040E7CE912}" type="presParOf" srcId="{75B57253-203D-40C2-A067-BA38C2B9E791}" destId="{E5ED2D25-DA89-4DD6-BBFE-AA2D519F8198}" srcOrd="0" destOrd="0" presId="urn:microsoft.com/office/officeart/2011/layout/CircleProcess"/>
    <dgm:cxn modelId="{4E50B696-58A7-4653-A06E-42F7085C6437}" type="presParOf" srcId="{E5ED2D25-DA89-4DD6-BBFE-AA2D519F8198}" destId="{C7DA1D4E-0FD1-4761-9BE7-ABEE7920C602}" srcOrd="0" destOrd="0" presId="urn:microsoft.com/office/officeart/2011/layout/CircleProcess"/>
    <dgm:cxn modelId="{6780C281-2593-46AC-AF2E-2104A049A2B2}" type="presParOf" srcId="{75B57253-203D-40C2-A067-BA38C2B9E791}" destId="{F186F160-6089-48DC-8453-0411C7BA76E7}" srcOrd="1" destOrd="0" presId="urn:microsoft.com/office/officeart/2011/layout/CircleProcess"/>
    <dgm:cxn modelId="{FDA031B8-46BA-4BA1-94F1-6562307E5FC4}" type="presParOf" srcId="{F186F160-6089-48DC-8453-0411C7BA76E7}" destId="{C9A1ED72-9005-4946-9365-C5FFCBFE6C6B}" srcOrd="0" destOrd="0" presId="urn:microsoft.com/office/officeart/2011/layout/CircleProcess"/>
    <dgm:cxn modelId="{F6755DF3-8759-45A6-8A93-6BA30F6B855C}" type="presParOf" srcId="{75B57253-203D-40C2-A067-BA38C2B9E791}" destId="{C3E6F73E-9CC3-4D51-96D5-A5A87E71AECC}" srcOrd="2" destOrd="0" presId="urn:microsoft.com/office/officeart/2011/layout/CircleProcess"/>
    <dgm:cxn modelId="{02717293-1F44-4C80-AB93-C64FAB584C22}" type="presParOf" srcId="{75B57253-203D-40C2-A067-BA38C2B9E791}" destId="{95E7D9BF-3CD6-4BC2-96F6-950CF32FB0E0}" srcOrd="3" destOrd="0" presId="urn:microsoft.com/office/officeart/2011/layout/CircleProcess"/>
    <dgm:cxn modelId="{58D50299-6B8F-4C14-B4A6-63BB2E350C1F}" type="presParOf" srcId="{95E7D9BF-3CD6-4BC2-96F6-950CF32FB0E0}" destId="{C88B6650-75FC-4EE8-BF4B-02DF9DE3C4AB}" srcOrd="0" destOrd="0" presId="urn:microsoft.com/office/officeart/2011/layout/CircleProcess"/>
    <dgm:cxn modelId="{F03F8375-DB95-4D77-B417-80E9BC918F7F}" type="presParOf" srcId="{75B57253-203D-40C2-A067-BA38C2B9E791}" destId="{67BCE178-0562-4239-9BE2-F0599E165CF3}" srcOrd="4" destOrd="0" presId="urn:microsoft.com/office/officeart/2011/layout/CircleProcess"/>
    <dgm:cxn modelId="{397199CF-011C-45DE-B720-7C552C8C0C2F}" type="presParOf" srcId="{67BCE178-0562-4239-9BE2-F0599E165CF3}" destId="{8A46E5ED-847C-4113-85E2-EBBEE62BBB3D}" srcOrd="0" destOrd="0" presId="urn:microsoft.com/office/officeart/2011/layout/CircleProcess"/>
    <dgm:cxn modelId="{68165CAA-4421-4E17-BB2D-FCFAD51BB9A4}" type="presParOf" srcId="{75B57253-203D-40C2-A067-BA38C2B9E791}" destId="{A645C425-7993-4052-887C-A329A7C20119}" srcOrd="5" destOrd="0" presId="urn:microsoft.com/office/officeart/2011/layout/CircleProcess"/>
    <dgm:cxn modelId="{C1788BE4-2D1F-466C-8D8B-8175B016951C}" type="presParOf" srcId="{75B57253-203D-40C2-A067-BA38C2B9E791}" destId="{05D4E64C-087C-4B54-9C2B-9BE08694547A}" srcOrd="6" destOrd="0" presId="urn:microsoft.com/office/officeart/2011/layout/CircleProcess"/>
    <dgm:cxn modelId="{60A56FDB-1C70-456A-9FD2-114EF19A7E33}" type="presParOf" srcId="{05D4E64C-087C-4B54-9C2B-9BE08694547A}" destId="{DC5CC281-AE60-4B04-AF3F-D565F9363D59}" srcOrd="0" destOrd="0" presId="urn:microsoft.com/office/officeart/2011/layout/CircleProcess"/>
    <dgm:cxn modelId="{C9CBACA0-3755-40C7-8D76-A012B37DE586}" type="presParOf" srcId="{75B57253-203D-40C2-A067-BA38C2B9E791}" destId="{4E4BAD97-EE1E-4BAD-91C1-6A49FB76E5C6}" srcOrd="7" destOrd="0" presId="urn:microsoft.com/office/officeart/2011/layout/CircleProcess"/>
    <dgm:cxn modelId="{2710B44F-B07A-4C6C-B054-5D1C6351F771}" type="presParOf" srcId="{4E4BAD97-EE1E-4BAD-91C1-6A49FB76E5C6}" destId="{E076EF43-5426-4D92-A664-9F7B708DC456}" srcOrd="0" destOrd="0" presId="urn:microsoft.com/office/officeart/2011/layout/CircleProcess"/>
    <dgm:cxn modelId="{9F717C0B-3A5B-40DD-B59F-93A561CC07BE}" type="presParOf" srcId="{75B57253-203D-40C2-A067-BA38C2B9E791}" destId="{DEF17C8F-9D71-4D8B-8295-02A649E4F2E2}"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6C448-3366-456B-BF89-69FC9F31B061}">
      <dsp:nvSpPr>
        <dsp:cNvPr id="0" name=""/>
        <dsp:cNvSpPr/>
      </dsp:nvSpPr>
      <dsp:spPr>
        <a:xfrm>
          <a:off x="1350493" y="-29345"/>
          <a:ext cx="4959735" cy="4959735"/>
        </a:xfrm>
        <a:prstGeom prst="circularArrow">
          <a:avLst>
            <a:gd name="adj1" fmla="val 5544"/>
            <a:gd name="adj2" fmla="val 330680"/>
            <a:gd name="adj3" fmla="val 13779216"/>
            <a:gd name="adj4" fmla="val 17383962"/>
            <a:gd name="adj5" fmla="val 5757"/>
          </a:avLst>
        </a:prstGeom>
        <a:solidFill>
          <a:schemeClr val="accent5">
            <a:lumMod val="75000"/>
          </a:schemeClr>
        </a:solidFill>
        <a:ln>
          <a:noFill/>
        </a:ln>
        <a:effectLst/>
      </dsp:spPr>
      <dsp:style>
        <a:lnRef idx="0">
          <a:scrgbClr r="0" g="0" b="0"/>
        </a:lnRef>
        <a:fillRef idx="1">
          <a:scrgbClr r="0" g="0" b="0"/>
        </a:fillRef>
        <a:effectRef idx="0">
          <a:scrgbClr r="0" g="0" b="0"/>
        </a:effectRef>
        <a:fontRef idx="minor"/>
      </dsp:style>
    </dsp:sp>
    <dsp:sp modelId="{731B96D8-4B48-47AF-BEA1-9316F2978432}">
      <dsp:nvSpPr>
        <dsp:cNvPr id="0" name=""/>
        <dsp:cNvSpPr/>
      </dsp:nvSpPr>
      <dsp:spPr>
        <a:xfrm>
          <a:off x="2670779" y="1579"/>
          <a:ext cx="2319163" cy="115958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Jul - Dec 2018</a:t>
          </a:r>
        </a:p>
        <a:p>
          <a:pPr lvl="0" algn="ctr" defTabSz="666750">
            <a:lnSpc>
              <a:spcPct val="90000"/>
            </a:lnSpc>
            <a:spcBef>
              <a:spcPct val="0"/>
            </a:spcBef>
            <a:spcAft>
              <a:spcPct val="35000"/>
            </a:spcAft>
          </a:pPr>
          <a:r>
            <a:rPr lang="en-US" sz="1500" kern="1200" dirty="0" smtClean="0"/>
            <a:t>Implement TOM to enable a Three Year Technology Strategy</a:t>
          </a:r>
          <a:endParaRPr lang="en-US" sz="1500" kern="1200" dirty="0"/>
        </a:p>
      </dsp:txBody>
      <dsp:txXfrm>
        <a:off x="2727385" y="58185"/>
        <a:ext cx="2205951" cy="1046369"/>
      </dsp:txXfrm>
    </dsp:sp>
    <dsp:sp modelId="{8FB6A329-756D-4BB6-9B78-364088F9B1D4}">
      <dsp:nvSpPr>
        <dsp:cNvPr id="0" name=""/>
        <dsp:cNvSpPr/>
      </dsp:nvSpPr>
      <dsp:spPr>
        <a:xfrm>
          <a:off x="4682287" y="1463026"/>
          <a:ext cx="2319163" cy="115958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Jul 2018 - Jun 2019</a:t>
          </a:r>
        </a:p>
        <a:p>
          <a:pPr lvl="0" algn="ctr" defTabSz="666750">
            <a:lnSpc>
              <a:spcPct val="90000"/>
            </a:lnSpc>
            <a:spcBef>
              <a:spcPct val="0"/>
            </a:spcBef>
            <a:spcAft>
              <a:spcPct val="35000"/>
            </a:spcAft>
          </a:pPr>
          <a:r>
            <a:rPr lang="en-US" sz="1500" kern="1200" dirty="0" smtClean="0"/>
            <a:t>Year 1 </a:t>
          </a:r>
        </a:p>
        <a:p>
          <a:pPr lvl="0" algn="ctr" defTabSz="666750">
            <a:lnSpc>
              <a:spcPct val="90000"/>
            </a:lnSpc>
            <a:spcBef>
              <a:spcPct val="0"/>
            </a:spcBef>
            <a:spcAft>
              <a:spcPct val="35000"/>
            </a:spcAft>
          </a:pPr>
          <a:r>
            <a:rPr lang="en-US" sz="1500" kern="1200" dirty="0" smtClean="0"/>
            <a:t>Technology Strategy </a:t>
          </a:r>
          <a:endParaRPr lang="en-US" sz="1500" kern="1200" dirty="0"/>
        </a:p>
      </dsp:txBody>
      <dsp:txXfrm>
        <a:off x="4738893" y="1519632"/>
        <a:ext cx="2205951" cy="1046369"/>
      </dsp:txXfrm>
    </dsp:sp>
    <dsp:sp modelId="{C547CB08-2F6A-4909-860A-3115C1EDF703}">
      <dsp:nvSpPr>
        <dsp:cNvPr id="0" name=""/>
        <dsp:cNvSpPr/>
      </dsp:nvSpPr>
      <dsp:spPr>
        <a:xfrm>
          <a:off x="3913959" y="3827697"/>
          <a:ext cx="2319163" cy="115958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Jul 2019 – Jun 2020</a:t>
          </a:r>
        </a:p>
        <a:p>
          <a:pPr lvl="0" algn="ctr" defTabSz="666750">
            <a:lnSpc>
              <a:spcPct val="90000"/>
            </a:lnSpc>
            <a:spcBef>
              <a:spcPct val="0"/>
            </a:spcBef>
            <a:spcAft>
              <a:spcPct val="35000"/>
            </a:spcAft>
          </a:pPr>
          <a:r>
            <a:rPr lang="en-US" sz="1500" kern="1200" dirty="0" smtClean="0"/>
            <a:t>Year 2 </a:t>
          </a:r>
        </a:p>
        <a:p>
          <a:pPr lvl="0" algn="ctr" defTabSz="666750">
            <a:lnSpc>
              <a:spcPct val="90000"/>
            </a:lnSpc>
            <a:spcBef>
              <a:spcPct val="0"/>
            </a:spcBef>
            <a:spcAft>
              <a:spcPct val="35000"/>
            </a:spcAft>
          </a:pPr>
          <a:r>
            <a:rPr lang="en-US" sz="1500" kern="1200" dirty="0" smtClean="0"/>
            <a:t>Technology Strategy</a:t>
          </a:r>
          <a:endParaRPr lang="en-US" sz="1500" kern="1200" dirty="0"/>
        </a:p>
      </dsp:txBody>
      <dsp:txXfrm>
        <a:off x="3970565" y="3884303"/>
        <a:ext cx="2205951" cy="1046369"/>
      </dsp:txXfrm>
    </dsp:sp>
    <dsp:sp modelId="{58103368-4B28-4A98-ADFA-47E29639942E}">
      <dsp:nvSpPr>
        <dsp:cNvPr id="0" name=""/>
        <dsp:cNvSpPr/>
      </dsp:nvSpPr>
      <dsp:spPr>
        <a:xfrm>
          <a:off x="1427598" y="3827697"/>
          <a:ext cx="2319163" cy="115958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Jul 2020 – Jun 2021</a:t>
          </a:r>
        </a:p>
        <a:p>
          <a:pPr lvl="0" algn="ctr" defTabSz="666750">
            <a:lnSpc>
              <a:spcPct val="90000"/>
            </a:lnSpc>
            <a:spcBef>
              <a:spcPct val="0"/>
            </a:spcBef>
            <a:spcAft>
              <a:spcPct val="35000"/>
            </a:spcAft>
          </a:pPr>
          <a:r>
            <a:rPr lang="en-US" sz="1500" kern="1200" dirty="0" smtClean="0"/>
            <a:t>Year 3 </a:t>
          </a:r>
        </a:p>
        <a:p>
          <a:pPr lvl="0" algn="ctr" defTabSz="666750">
            <a:lnSpc>
              <a:spcPct val="90000"/>
            </a:lnSpc>
            <a:spcBef>
              <a:spcPct val="0"/>
            </a:spcBef>
            <a:spcAft>
              <a:spcPct val="35000"/>
            </a:spcAft>
          </a:pPr>
          <a:r>
            <a:rPr lang="en-US" sz="1500" kern="1200" dirty="0" smtClean="0"/>
            <a:t>Technology Strategy</a:t>
          </a:r>
          <a:endParaRPr lang="en-US" sz="1500" kern="1200" dirty="0"/>
        </a:p>
      </dsp:txBody>
      <dsp:txXfrm>
        <a:off x="1484204" y="3884303"/>
        <a:ext cx="2205951" cy="1046369"/>
      </dsp:txXfrm>
    </dsp:sp>
    <dsp:sp modelId="{919263B5-9AF4-44A6-9F6F-E0A4407989FD}">
      <dsp:nvSpPr>
        <dsp:cNvPr id="0" name=""/>
        <dsp:cNvSpPr/>
      </dsp:nvSpPr>
      <dsp:spPr>
        <a:xfrm>
          <a:off x="659270" y="1463026"/>
          <a:ext cx="2319163" cy="115958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Reset for next </a:t>
          </a:r>
        </a:p>
        <a:p>
          <a:pPr lvl="0" algn="ctr" defTabSz="666750">
            <a:lnSpc>
              <a:spcPct val="90000"/>
            </a:lnSpc>
            <a:spcBef>
              <a:spcPct val="0"/>
            </a:spcBef>
            <a:spcAft>
              <a:spcPct val="35000"/>
            </a:spcAft>
          </a:pPr>
          <a:r>
            <a:rPr lang="en-US" sz="1500" kern="1200" dirty="0" smtClean="0"/>
            <a:t>Three year </a:t>
          </a:r>
        </a:p>
        <a:p>
          <a:pPr lvl="0" algn="ctr" defTabSz="666750">
            <a:lnSpc>
              <a:spcPct val="90000"/>
            </a:lnSpc>
            <a:spcBef>
              <a:spcPct val="0"/>
            </a:spcBef>
            <a:spcAft>
              <a:spcPct val="35000"/>
            </a:spcAft>
          </a:pPr>
          <a:r>
            <a:rPr lang="en-US" sz="1500" kern="1200" dirty="0" smtClean="0"/>
            <a:t>Technology Strategy</a:t>
          </a:r>
          <a:endParaRPr lang="en-US" sz="1500" kern="1200" dirty="0"/>
        </a:p>
      </dsp:txBody>
      <dsp:txXfrm>
        <a:off x="715876" y="1519632"/>
        <a:ext cx="2205951" cy="1046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B07D6-BBEE-4EFA-B8ED-DC97AFA12CD5}">
      <dsp:nvSpPr>
        <dsp:cNvPr id="0" name=""/>
        <dsp:cNvSpPr/>
      </dsp:nvSpPr>
      <dsp:spPr>
        <a:xfrm>
          <a:off x="4575594" y="1143917"/>
          <a:ext cx="240376" cy="785295"/>
        </a:xfrm>
        <a:custGeom>
          <a:avLst/>
          <a:gdLst/>
          <a:ahLst/>
          <a:cxnLst/>
          <a:rect l="0" t="0" r="0" b="0"/>
          <a:pathLst>
            <a:path>
              <a:moveTo>
                <a:pt x="0" y="0"/>
              </a:moveTo>
              <a:lnTo>
                <a:pt x="0" y="785295"/>
              </a:lnTo>
              <a:lnTo>
                <a:pt x="240376" y="7852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F94BE-40EB-441A-8A9C-EAE86D06215E}">
      <dsp:nvSpPr>
        <dsp:cNvPr id="0" name=""/>
        <dsp:cNvSpPr/>
      </dsp:nvSpPr>
      <dsp:spPr>
        <a:xfrm>
          <a:off x="4335218" y="1143917"/>
          <a:ext cx="240376" cy="785295"/>
        </a:xfrm>
        <a:custGeom>
          <a:avLst/>
          <a:gdLst/>
          <a:ahLst/>
          <a:cxnLst/>
          <a:rect l="0" t="0" r="0" b="0"/>
          <a:pathLst>
            <a:path>
              <a:moveTo>
                <a:pt x="240376" y="0"/>
              </a:moveTo>
              <a:lnTo>
                <a:pt x="240376" y="785295"/>
              </a:lnTo>
              <a:lnTo>
                <a:pt x="0" y="7852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20D776-B9E9-4A50-9E87-F31BD0B30F34}">
      <dsp:nvSpPr>
        <dsp:cNvPr id="0" name=""/>
        <dsp:cNvSpPr/>
      </dsp:nvSpPr>
      <dsp:spPr>
        <a:xfrm>
          <a:off x="4575594" y="1143917"/>
          <a:ext cx="3776056" cy="1570591"/>
        </a:xfrm>
        <a:custGeom>
          <a:avLst/>
          <a:gdLst/>
          <a:ahLst/>
          <a:cxnLst/>
          <a:rect l="0" t="0" r="0" b="0"/>
          <a:pathLst>
            <a:path>
              <a:moveTo>
                <a:pt x="0" y="0"/>
              </a:moveTo>
              <a:lnTo>
                <a:pt x="0" y="1400578"/>
              </a:lnTo>
              <a:lnTo>
                <a:pt x="3776056" y="1400578"/>
              </a:lnTo>
              <a:lnTo>
                <a:pt x="3776056" y="15705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6EAB14-60DE-484E-939C-01847F5E1388}">
      <dsp:nvSpPr>
        <dsp:cNvPr id="0" name=""/>
        <dsp:cNvSpPr/>
      </dsp:nvSpPr>
      <dsp:spPr>
        <a:xfrm>
          <a:off x="4575594" y="1143917"/>
          <a:ext cx="1888028" cy="1570591"/>
        </a:xfrm>
        <a:custGeom>
          <a:avLst/>
          <a:gdLst/>
          <a:ahLst/>
          <a:cxnLst/>
          <a:rect l="0" t="0" r="0" b="0"/>
          <a:pathLst>
            <a:path>
              <a:moveTo>
                <a:pt x="0" y="0"/>
              </a:moveTo>
              <a:lnTo>
                <a:pt x="0" y="1400578"/>
              </a:lnTo>
              <a:lnTo>
                <a:pt x="1888028" y="1400578"/>
              </a:lnTo>
              <a:lnTo>
                <a:pt x="1888028" y="15705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D1080A-74C3-4171-9366-7F7B360F3202}">
      <dsp:nvSpPr>
        <dsp:cNvPr id="0" name=""/>
        <dsp:cNvSpPr/>
      </dsp:nvSpPr>
      <dsp:spPr>
        <a:xfrm>
          <a:off x="4575594" y="3443133"/>
          <a:ext cx="944014" cy="420983"/>
        </a:xfrm>
        <a:custGeom>
          <a:avLst/>
          <a:gdLst/>
          <a:ahLst/>
          <a:cxnLst/>
          <a:rect l="0" t="0" r="0" b="0"/>
          <a:pathLst>
            <a:path>
              <a:moveTo>
                <a:pt x="0" y="0"/>
              </a:moveTo>
              <a:lnTo>
                <a:pt x="0" y="250970"/>
              </a:lnTo>
              <a:lnTo>
                <a:pt x="944014" y="250970"/>
              </a:lnTo>
              <a:lnTo>
                <a:pt x="944014" y="4209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566523-D64A-4977-9504-C80E7EA95ACC}">
      <dsp:nvSpPr>
        <dsp:cNvPr id="0" name=""/>
        <dsp:cNvSpPr/>
      </dsp:nvSpPr>
      <dsp:spPr>
        <a:xfrm>
          <a:off x="3631580" y="3443133"/>
          <a:ext cx="944014" cy="420983"/>
        </a:xfrm>
        <a:custGeom>
          <a:avLst/>
          <a:gdLst/>
          <a:ahLst/>
          <a:cxnLst/>
          <a:rect l="0" t="0" r="0" b="0"/>
          <a:pathLst>
            <a:path>
              <a:moveTo>
                <a:pt x="944014" y="0"/>
              </a:moveTo>
              <a:lnTo>
                <a:pt x="944014" y="250970"/>
              </a:lnTo>
              <a:lnTo>
                <a:pt x="0" y="250970"/>
              </a:lnTo>
              <a:lnTo>
                <a:pt x="0" y="4209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ED9-F8CC-4226-B1C1-DB4D1AC9DE2B}">
      <dsp:nvSpPr>
        <dsp:cNvPr id="0" name=""/>
        <dsp:cNvSpPr/>
      </dsp:nvSpPr>
      <dsp:spPr>
        <a:xfrm>
          <a:off x="4529874" y="1143917"/>
          <a:ext cx="91440" cy="1570591"/>
        </a:xfrm>
        <a:custGeom>
          <a:avLst/>
          <a:gdLst/>
          <a:ahLst/>
          <a:cxnLst/>
          <a:rect l="0" t="0" r="0" b="0"/>
          <a:pathLst>
            <a:path>
              <a:moveTo>
                <a:pt x="45720" y="0"/>
              </a:moveTo>
              <a:lnTo>
                <a:pt x="45720" y="15705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410BD5-9BDE-4678-BD95-EB7FA5DFF662}">
      <dsp:nvSpPr>
        <dsp:cNvPr id="0" name=""/>
        <dsp:cNvSpPr/>
      </dsp:nvSpPr>
      <dsp:spPr>
        <a:xfrm>
          <a:off x="2687566" y="1143917"/>
          <a:ext cx="1888028" cy="1570591"/>
        </a:xfrm>
        <a:custGeom>
          <a:avLst/>
          <a:gdLst/>
          <a:ahLst/>
          <a:cxnLst/>
          <a:rect l="0" t="0" r="0" b="0"/>
          <a:pathLst>
            <a:path>
              <a:moveTo>
                <a:pt x="1888028" y="0"/>
              </a:moveTo>
              <a:lnTo>
                <a:pt x="1888028" y="1400578"/>
              </a:lnTo>
              <a:lnTo>
                <a:pt x="0" y="1400578"/>
              </a:lnTo>
              <a:lnTo>
                <a:pt x="0" y="1570591"/>
              </a:lnTo>
            </a:path>
          </a:pathLst>
        </a:custGeom>
        <a:noFill/>
        <a:ln w="12700" cap="flat" cmpd="sng" algn="ctr">
          <a:solidFill>
            <a:scrgbClr r="0" g="0" b="0"/>
          </a:solidFill>
          <a:prstDash val="sysDash"/>
          <a:miter lim="800000"/>
        </a:ln>
        <a:effectLst/>
      </dsp:spPr>
      <dsp:style>
        <a:lnRef idx="2">
          <a:scrgbClr r="0" g="0" b="0"/>
        </a:lnRef>
        <a:fillRef idx="0">
          <a:scrgbClr r="0" g="0" b="0"/>
        </a:fillRef>
        <a:effectRef idx="0">
          <a:scrgbClr r="0" g="0" b="0"/>
        </a:effectRef>
        <a:fontRef idx="minor"/>
      </dsp:style>
    </dsp:sp>
    <dsp:sp modelId="{F608371A-E657-4E90-BD55-3D447AEB415B}">
      <dsp:nvSpPr>
        <dsp:cNvPr id="0" name=""/>
        <dsp:cNvSpPr/>
      </dsp:nvSpPr>
      <dsp:spPr>
        <a:xfrm>
          <a:off x="799538" y="1143917"/>
          <a:ext cx="3776056" cy="1570591"/>
        </a:xfrm>
        <a:custGeom>
          <a:avLst/>
          <a:gdLst/>
          <a:ahLst/>
          <a:cxnLst/>
          <a:rect l="0" t="0" r="0" b="0"/>
          <a:pathLst>
            <a:path>
              <a:moveTo>
                <a:pt x="3776056" y="0"/>
              </a:moveTo>
              <a:lnTo>
                <a:pt x="3776056" y="1400578"/>
              </a:lnTo>
              <a:lnTo>
                <a:pt x="0" y="1400578"/>
              </a:lnTo>
              <a:lnTo>
                <a:pt x="0" y="1570591"/>
              </a:lnTo>
            </a:path>
          </a:pathLst>
        </a:custGeom>
        <a:noFill/>
        <a:ln w="12700" cap="flat" cmpd="sng" algn="ctr">
          <a:solidFill>
            <a:scrgbClr r="0" g="0" b="0"/>
          </a:solidFill>
          <a:prstDash val="sysDash"/>
          <a:miter lim="800000"/>
        </a:ln>
        <a:effectLst/>
      </dsp:spPr>
      <dsp:style>
        <a:lnRef idx="2">
          <a:scrgbClr r="0" g="0" b="0"/>
        </a:lnRef>
        <a:fillRef idx="0">
          <a:scrgbClr r="0" g="0" b="0"/>
        </a:fillRef>
        <a:effectRef idx="0">
          <a:scrgbClr r="0" g="0" b="0"/>
        </a:effectRef>
        <a:fontRef idx="minor"/>
      </dsp:style>
    </dsp:sp>
    <dsp:sp modelId="{7D10DC0A-427F-44D7-BCEE-70D335CC734D}">
      <dsp:nvSpPr>
        <dsp:cNvPr id="0" name=""/>
        <dsp:cNvSpPr/>
      </dsp:nvSpPr>
      <dsp:spPr>
        <a:xfrm>
          <a:off x="3871956" y="415292"/>
          <a:ext cx="1407275" cy="7286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102817" numCol="1" spcCol="1270" anchor="ctr" anchorCtr="0">
          <a:noAutofit/>
        </a:bodyPr>
        <a:lstStyle/>
        <a:p>
          <a:pPr lvl="0" algn="ctr" defTabSz="444500">
            <a:lnSpc>
              <a:spcPct val="90000"/>
            </a:lnSpc>
            <a:spcBef>
              <a:spcPct val="0"/>
            </a:spcBef>
            <a:spcAft>
              <a:spcPct val="35000"/>
            </a:spcAft>
          </a:pPr>
          <a:r>
            <a:rPr lang="en-GB" sz="1000" kern="1200" dirty="0" smtClean="0">
              <a:solidFill>
                <a:schemeClr val="tx1"/>
              </a:solidFill>
            </a:rPr>
            <a:t>CIO</a:t>
          </a:r>
        </a:p>
      </dsp:txBody>
      <dsp:txXfrm>
        <a:off x="3871956" y="415292"/>
        <a:ext cx="1407275" cy="728624"/>
      </dsp:txXfrm>
    </dsp:sp>
    <dsp:sp modelId="{D2940549-4599-459F-B664-9A2CFFE0FB7A}">
      <dsp:nvSpPr>
        <dsp:cNvPr id="0" name=""/>
        <dsp:cNvSpPr/>
      </dsp:nvSpPr>
      <dsp:spPr>
        <a:xfrm>
          <a:off x="4153412" y="982000"/>
          <a:ext cx="1266547" cy="2428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dirty="0" smtClean="0">
              <a:solidFill>
                <a:schemeClr val="tx1"/>
              </a:solidFill>
            </a:rPr>
            <a:t>Adrian Tucker</a:t>
          </a:r>
          <a:endParaRPr lang="en-US" sz="1000" kern="1200" dirty="0">
            <a:solidFill>
              <a:schemeClr val="tx1"/>
            </a:solidFill>
          </a:endParaRPr>
        </a:p>
      </dsp:txBody>
      <dsp:txXfrm>
        <a:off x="4153412" y="982000"/>
        <a:ext cx="1266547" cy="242874"/>
      </dsp:txXfrm>
    </dsp:sp>
    <dsp:sp modelId="{1A13C731-48FF-4EA7-9F32-E9F13FE3EBE5}">
      <dsp:nvSpPr>
        <dsp:cNvPr id="0" name=""/>
        <dsp:cNvSpPr/>
      </dsp:nvSpPr>
      <dsp:spPr>
        <a:xfrm>
          <a:off x="95900" y="2714508"/>
          <a:ext cx="1407275" cy="7286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102817" numCol="1" spcCol="1270" anchor="ctr" anchorCtr="0">
          <a:noAutofit/>
        </a:bodyPr>
        <a:lstStyle/>
        <a:p>
          <a:pPr lvl="0" algn="ctr" defTabSz="444500">
            <a:lnSpc>
              <a:spcPct val="90000"/>
            </a:lnSpc>
            <a:spcBef>
              <a:spcPct val="0"/>
            </a:spcBef>
            <a:spcAft>
              <a:spcPct val="35000"/>
            </a:spcAft>
          </a:pPr>
          <a:r>
            <a:rPr lang="en-GB" sz="1000" kern="1200" dirty="0" smtClean="0">
              <a:solidFill>
                <a:schemeClr val="tx1"/>
              </a:solidFill>
            </a:rPr>
            <a:t>Architecture</a:t>
          </a:r>
          <a:endParaRPr lang="en-US" sz="1000" kern="1200" dirty="0" smtClean="0">
            <a:solidFill>
              <a:schemeClr val="tx1"/>
            </a:solidFill>
          </a:endParaRPr>
        </a:p>
      </dsp:txBody>
      <dsp:txXfrm>
        <a:off x="95900" y="2714508"/>
        <a:ext cx="1407275" cy="728624"/>
      </dsp:txXfrm>
    </dsp:sp>
    <dsp:sp modelId="{F26344E0-F218-467E-BEC5-3FA14D64595B}">
      <dsp:nvSpPr>
        <dsp:cNvPr id="0" name=""/>
        <dsp:cNvSpPr/>
      </dsp:nvSpPr>
      <dsp:spPr>
        <a:xfrm>
          <a:off x="377355" y="3281217"/>
          <a:ext cx="1266547" cy="2428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dirty="0" smtClean="0">
              <a:solidFill>
                <a:schemeClr val="tx1"/>
              </a:solidFill>
            </a:rPr>
            <a:t>Alex </a:t>
          </a:r>
          <a:r>
            <a:rPr lang="en-US" sz="1000" kern="1200" dirty="0" err="1" smtClean="0">
              <a:solidFill>
                <a:schemeClr val="tx1"/>
              </a:solidFill>
            </a:rPr>
            <a:t>Ciambrone</a:t>
          </a:r>
          <a:endParaRPr lang="en-US" sz="1000" kern="1200" dirty="0">
            <a:solidFill>
              <a:schemeClr val="tx1"/>
            </a:solidFill>
          </a:endParaRPr>
        </a:p>
      </dsp:txBody>
      <dsp:txXfrm>
        <a:off x="377355" y="3281217"/>
        <a:ext cx="1266547" cy="242874"/>
      </dsp:txXfrm>
    </dsp:sp>
    <dsp:sp modelId="{E9E72ABA-11CF-452C-9E4D-621B89C0297D}">
      <dsp:nvSpPr>
        <dsp:cNvPr id="0" name=""/>
        <dsp:cNvSpPr/>
      </dsp:nvSpPr>
      <dsp:spPr>
        <a:xfrm>
          <a:off x="1983928" y="2714508"/>
          <a:ext cx="1407275" cy="7286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102817"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Portfolio</a:t>
          </a:r>
        </a:p>
        <a:p>
          <a:pPr lvl="0" algn="ctr" defTabSz="444500">
            <a:lnSpc>
              <a:spcPct val="90000"/>
            </a:lnSpc>
            <a:spcBef>
              <a:spcPct val="0"/>
            </a:spcBef>
            <a:spcAft>
              <a:spcPct val="35000"/>
            </a:spcAft>
          </a:pPr>
          <a:r>
            <a:rPr lang="en-US" sz="1000" kern="1200" dirty="0" smtClean="0">
              <a:solidFill>
                <a:schemeClr val="tx1"/>
              </a:solidFill>
            </a:rPr>
            <a:t> Management</a:t>
          </a:r>
        </a:p>
      </dsp:txBody>
      <dsp:txXfrm>
        <a:off x="1983928" y="2714508"/>
        <a:ext cx="1407275" cy="728624"/>
      </dsp:txXfrm>
    </dsp:sp>
    <dsp:sp modelId="{2CA04609-E56F-4431-B06C-49746712AE57}">
      <dsp:nvSpPr>
        <dsp:cNvPr id="0" name=""/>
        <dsp:cNvSpPr/>
      </dsp:nvSpPr>
      <dsp:spPr>
        <a:xfrm>
          <a:off x="2265384" y="3281217"/>
          <a:ext cx="1266547" cy="2428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dirty="0" smtClean="0">
              <a:solidFill>
                <a:schemeClr val="tx1"/>
              </a:solidFill>
            </a:rPr>
            <a:t>Elaine </a:t>
          </a:r>
          <a:r>
            <a:rPr lang="en-US" sz="1000" kern="1200" dirty="0" err="1" smtClean="0">
              <a:solidFill>
                <a:schemeClr val="tx1"/>
              </a:solidFill>
            </a:rPr>
            <a:t>Whitefoot</a:t>
          </a:r>
          <a:endParaRPr lang="en-US" sz="1000" kern="1200" dirty="0">
            <a:solidFill>
              <a:schemeClr val="tx1"/>
            </a:solidFill>
          </a:endParaRPr>
        </a:p>
      </dsp:txBody>
      <dsp:txXfrm>
        <a:off x="2265384" y="3281217"/>
        <a:ext cx="1266547" cy="242874"/>
      </dsp:txXfrm>
    </dsp:sp>
    <dsp:sp modelId="{B719C775-E5D9-42EC-BD06-D614381EDC12}">
      <dsp:nvSpPr>
        <dsp:cNvPr id="0" name=""/>
        <dsp:cNvSpPr/>
      </dsp:nvSpPr>
      <dsp:spPr>
        <a:xfrm>
          <a:off x="3871956" y="2714508"/>
          <a:ext cx="1407275" cy="7286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102817"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Technology  </a:t>
          </a:r>
        </a:p>
        <a:p>
          <a:pPr lvl="0" algn="ctr" defTabSz="444500">
            <a:lnSpc>
              <a:spcPct val="90000"/>
            </a:lnSpc>
            <a:spcBef>
              <a:spcPct val="0"/>
            </a:spcBef>
            <a:spcAft>
              <a:spcPct val="35000"/>
            </a:spcAft>
          </a:pPr>
          <a:r>
            <a:rPr lang="en-US" sz="1000" kern="1200" dirty="0" smtClean="0">
              <a:solidFill>
                <a:schemeClr val="tx1"/>
              </a:solidFill>
            </a:rPr>
            <a:t>Delivery</a:t>
          </a:r>
        </a:p>
      </dsp:txBody>
      <dsp:txXfrm>
        <a:off x="3871956" y="2714508"/>
        <a:ext cx="1407275" cy="728624"/>
      </dsp:txXfrm>
    </dsp:sp>
    <dsp:sp modelId="{93764B90-13C2-44F1-8E95-A1BAF78F628F}">
      <dsp:nvSpPr>
        <dsp:cNvPr id="0" name=""/>
        <dsp:cNvSpPr/>
      </dsp:nvSpPr>
      <dsp:spPr>
        <a:xfrm>
          <a:off x="4153412" y="3281217"/>
          <a:ext cx="1266547" cy="2428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dirty="0" smtClean="0">
              <a:solidFill>
                <a:schemeClr val="tx1"/>
              </a:solidFill>
            </a:rPr>
            <a:t>Nigel Carroll</a:t>
          </a:r>
          <a:endParaRPr lang="en-US" sz="1000" kern="1200" dirty="0">
            <a:solidFill>
              <a:schemeClr val="tx1"/>
            </a:solidFill>
          </a:endParaRPr>
        </a:p>
      </dsp:txBody>
      <dsp:txXfrm>
        <a:off x="4153412" y="3281217"/>
        <a:ext cx="1266547" cy="242874"/>
      </dsp:txXfrm>
    </dsp:sp>
    <dsp:sp modelId="{2641DB54-4490-40D9-991C-86433E296039}">
      <dsp:nvSpPr>
        <dsp:cNvPr id="0" name=""/>
        <dsp:cNvSpPr/>
      </dsp:nvSpPr>
      <dsp:spPr>
        <a:xfrm>
          <a:off x="2927942" y="3864117"/>
          <a:ext cx="1407275" cy="7286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102817"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Software </a:t>
          </a:r>
        </a:p>
        <a:p>
          <a:pPr lvl="0" algn="ctr" defTabSz="444500">
            <a:lnSpc>
              <a:spcPct val="90000"/>
            </a:lnSpc>
            <a:spcBef>
              <a:spcPct val="0"/>
            </a:spcBef>
            <a:spcAft>
              <a:spcPct val="35000"/>
            </a:spcAft>
          </a:pPr>
          <a:r>
            <a:rPr lang="en-US" sz="1000" kern="1200" dirty="0" smtClean="0">
              <a:solidFill>
                <a:schemeClr val="tx1"/>
              </a:solidFill>
            </a:rPr>
            <a:t>Delivery</a:t>
          </a:r>
          <a:endParaRPr lang="en-US" sz="1000" kern="1200" dirty="0">
            <a:solidFill>
              <a:schemeClr val="tx1"/>
            </a:solidFill>
          </a:endParaRPr>
        </a:p>
      </dsp:txBody>
      <dsp:txXfrm>
        <a:off x="2927942" y="3864117"/>
        <a:ext cx="1407275" cy="728624"/>
      </dsp:txXfrm>
    </dsp:sp>
    <dsp:sp modelId="{0BD87236-F90E-4503-A69E-F4169AE547D8}">
      <dsp:nvSpPr>
        <dsp:cNvPr id="0" name=""/>
        <dsp:cNvSpPr/>
      </dsp:nvSpPr>
      <dsp:spPr>
        <a:xfrm>
          <a:off x="3209398" y="4430825"/>
          <a:ext cx="1266547" cy="2428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dirty="0" smtClean="0">
              <a:solidFill>
                <a:schemeClr val="tx1"/>
              </a:solidFill>
            </a:rPr>
            <a:t>Jon </a:t>
          </a:r>
          <a:r>
            <a:rPr lang="en-US" sz="1000" kern="1200" dirty="0" smtClean="0">
              <a:solidFill>
                <a:schemeClr val="tx1"/>
              </a:solidFill>
            </a:rPr>
            <a:t>Hopkins</a:t>
          </a:r>
          <a:endParaRPr lang="en-US" sz="1000" kern="1200" dirty="0">
            <a:solidFill>
              <a:schemeClr val="tx1"/>
            </a:solidFill>
          </a:endParaRPr>
        </a:p>
      </dsp:txBody>
      <dsp:txXfrm>
        <a:off x="3209398" y="4430825"/>
        <a:ext cx="1266547" cy="242874"/>
      </dsp:txXfrm>
    </dsp:sp>
    <dsp:sp modelId="{24F38592-8EDE-4FCF-8DAA-257C41CC3783}">
      <dsp:nvSpPr>
        <dsp:cNvPr id="0" name=""/>
        <dsp:cNvSpPr/>
      </dsp:nvSpPr>
      <dsp:spPr>
        <a:xfrm>
          <a:off x="4815970" y="3864117"/>
          <a:ext cx="1407275" cy="7286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102817"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CISO &amp; </a:t>
          </a:r>
        </a:p>
        <a:p>
          <a:pPr lvl="0" algn="ctr" defTabSz="444500">
            <a:lnSpc>
              <a:spcPct val="90000"/>
            </a:lnSpc>
            <a:spcBef>
              <a:spcPct val="0"/>
            </a:spcBef>
            <a:spcAft>
              <a:spcPct val="35000"/>
            </a:spcAft>
          </a:pPr>
          <a:r>
            <a:rPr lang="en-US" sz="1000" kern="1200" dirty="0" smtClean="0">
              <a:solidFill>
                <a:schemeClr val="tx1"/>
              </a:solidFill>
            </a:rPr>
            <a:t>Platform Delivery</a:t>
          </a:r>
          <a:endParaRPr lang="en-US" sz="1000" kern="1200" dirty="0">
            <a:solidFill>
              <a:schemeClr val="tx1"/>
            </a:solidFill>
          </a:endParaRPr>
        </a:p>
      </dsp:txBody>
      <dsp:txXfrm>
        <a:off x="4815970" y="3864117"/>
        <a:ext cx="1407275" cy="728624"/>
      </dsp:txXfrm>
    </dsp:sp>
    <dsp:sp modelId="{168DA2D0-7ADD-477C-A07D-07E71E859C00}">
      <dsp:nvSpPr>
        <dsp:cNvPr id="0" name=""/>
        <dsp:cNvSpPr/>
      </dsp:nvSpPr>
      <dsp:spPr>
        <a:xfrm>
          <a:off x="5097426" y="4430825"/>
          <a:ext cx="1266547" cy="2428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dirty="0" err="1" smtClean="0">
              <a:solidFill>
                <a:schemeClr val="tx1"/>
              </a:solidFill>
            </a:rPr>
            <a:t>Alun</a:t>
          </a:r>
          <a:r>
            <a:rPr lang="en-US" sz="1000" kern="1200" dirty="0" smtClean="0">
              <a:solidFill>
                <a:schemeClr val="tx1"/>
              </a:solidFill>
            </a:rPr>
            <a:t> </a:t>
          </a:r>
          <a:r>
            <a:rPr lang="en-US" sz="1000" kern="1200" dirty="0" err="1" smtClean="0">
              <a:solidFill>
                <a:schemeClr val="tx1"/>
              </a:solidFill>
            </a:rPr>
            <a:t>McGlinchey</a:t>
          </a:r>
          <a:endParaRPr lang="en-US" sz="1000" kern="1200" dirty="0">
            <a:solidFill>
              <a:schemeClr val="tx1"/>
            </a:solidFill>
          </a:endParaRPr>
        </a:p>
      </dsp:txBody>
      <dsp:txXfrm>
        <a:off x="5097426" y="4430825"/>
        <a:ext cx="1266547" cy="242874"/>
      </dsp:txXfrm>
    </dsp:sp>
    <dsp:sp modelId="{68D60E2F-60B8-4742-B196-348E42C560A4}">
      <dsp:nvSpPr>
        <dsp:cNvPr id="0" name=""/>
        <dsp:cNvSpPr/>
      </dsp:nvSpPr>
      <dsp:spPr>
        <a:xfrm>
          <a:off x="5759984" y="2714508"/>
          <a:ext cx="1407275" cy="7286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102817" numCol="1" spcCol="1270" anchor="ctr" anchorCtr="0">
          <a:noAutofit/>
        </a:bodyPr>
        <a:lstStyle/>
        <a:p>
          <a:pPr lvl="0" algn="ctr" defTabSz="444500">
            <a:lnSpc>
              <a:spcPct val="90000"/>
            </a:lnSpc>
            <a:spcBef>
              <a:spcPct val="0"/>
            </a:spcBef>
            <a:spcAft>
              <a:spcPct val="35000"/>
            </a:spcAft>
          </a:pPr>
          <a:r>
            <a:rPr lang="en-GB" sz="1000" kern="1200" dirty="0" smtClean="0">
              <a:solidFill>
                <a:schemeClr val="tx1"/>
              </a:solidFill>
            </a:rPr>
            <a:t>Technology</a:t>
          </a:r>
        </a:p>
        <a:p>
          <a:pPr lvl="0" algn="ctr" defTabSz="444500">
            <a:lnSpc>
              <a:spcPct val="90000"/>
            </a:lnSpc>
            <a:spcBef>
              <a:spcPct val="0"/>
            </a:spcBef>
            <a:spcAft>
              <a:spcPct val="35000"/>
            </a:spcAft>
          </a:pPr>
          <a:r>
            <a:rPr lang="en-GB" sz="1000" kern="1200" dirty="0" smtClean="0">
              <a:solidFill>
                <a:schemeClr val="tx1"/>
              </a:solidFill>
            </a:rPr>
            <a:t> Operations</a:t>
          </a:r>
          <a:endParaRPr lang="en-GB" sz="1000" kern="1200" dirty="0">
            <a:solidFill>
              <a:schemeClr val="tx1"/>
            </a:solidFill>
          </a:endParaRPr>
        </a:p>
      </dsp:txBody>
      <dsp:txXfrm>
        <a:off x="5759984" y="2714508"/>
        <a:ext cx="1407275" cy="728624"/>
      </dsp:txXfrm>
    </dsp:sp>
    <dsp:sp modelId="{B9CE067C-5E63-4389-92CC-6F4940237544}">
      <dsp:nvSpPr>
        <dsp:cNvPr id="0" name=""/>
        <dsp:cNvSpPr/>
      </dsp:nvSpPr>
      <dsp:spPr>
        <a:xfrm>
          <a:off x="6041440" y="3281217"/>
          <a:ext cx="1266547" cy="2428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GB" sz="1000" kern="1200" dirty="0" smtClean="0">
              <a:solidFill>
                <a:schemeClr val="tx1"/>
              </a:solidFill>
            </a:rPr>
            <a:t>Brian Morris</a:t>
          </a:r>
          <a:endParaRPr lang="en-GB" sz="1000" kern="1200" dirty="0">
            <a:solidFill>
              <a:schemeClr val="tx1"/>
            </a:solidFill>
          </a:endParaRPr>
        </a:p>
      </dsp:txBody>
      <dsp:txXfrm>
        <a:off x="6041440" y="3281217"/>
        <a:ext cx="1266547" cy="242874"/>
      </dsp:txXfrm>
    </dsp:sp>
    <dsp:sp modelId="{47916774-49F2-47A5-B594-AF710EE557A4}">
      <dsp:nvSpPr>
        <dsp:cNvPr id="0" name=""/>
        <dsp:cNvSpPr/>
      </dsp:nvSpPr>
      <dsp:spPr>
        <a:xfrm>
          <a:off x="7648013" y="2714508"/>
          <a:ext cx="1407275" cy="7286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102817"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Technology </a:t>
          </a:r>
        </a:p>
        <a:p>
          <a:pPr lvl="0" algn="ctr" defTabSz="444500">
            <a:lnSpc>
              <a:spcPct val="90000"/>
            </a:lnSpc>
            <a:spcBef>
              <a:spcPct val="0"/>
            </a:spcBef>
            <a:spcAft>
              <a:spcPct val="35000"/>
            </a:spcAft>
          </a:pPr>
          <a:r>
            <a:rPr lang="en-US" sz="1000" kern="1200" dirty="0" smtClean="0">
              <a:solidFill>
                <a:schemeClr val="tx1"/>
              </a:solidFill>
            </a:rPr>
            <a:t>Services</a:t>
          </a:r>
          <a:endParaRPr lang="en-US" sz="1000" kern="1200" dirty="0">
            <a:solidFill>
              <a:schemeClr val="tx1"/>
            </a:solidFill>
          </a:endParaRPr>
        </a:p>
      </dsp:txBody>
      <dsp:txXfrm>
        <a:off x="7648013" y="2714508"/>
        <a:ext cx="1407275" cy="728624"/>
      </dsp:txXfrm>
    </dsp:sp>
    <dsp:sp modelId="{F99541C5-2FD2-45F5-94E5-6F046235314A}">
      <dsp:nvSpPr>
        <dsp:cNvPr id="0" name=""/>
        <dsp:cNvSpPr/>
      </dsp:nvSpPr>
      <dsp:spPr>
        <a:xfrm>
          <a:off x="7929468" y="3281217"/>
          <a:ext cx="1266547" cy="2428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dirty="0" smtClean="0">
              <a:solidFill>
                <a:schemeClr val="tx1"/>
              </a:solidFill>
            </a:rPr>
            <a:t>Eddie O’Hara</a:t>
          </a:r>
          <a:endParaRPr lang="en-US" sz="1000" kern="1200" dirty="0">
            <a:solidFill>
              <a:schemeClr val="tx1"/>
            </a:solidFill>
          </a:endParaRPr>
        </a:p>
      </dsp:txBody>
      <dsp:txXfrm>
        <a:off x="7929468" y="3281217"/>
        <a:ext cx="1266547" cy="242874"/>
      </dsp:txXfrm>
    </dsp:sp>
    <dsp:sp modelId="{F59788A1-A376-4F50-94AC-19FC8E5BCA5A}">
      <dsp:nvSpPr>
        <dsp:cNvPr id="0" name=""/>
        <dsp:cNvSpPr/>
      </dsp:nvSpPr>
      <dsp:spPr>
        <a:xfrm>
          <a:off x="2927942" y="1564900"/>
          <a:ext cx="1407275" cy="7286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102817" numCol="1" spcCol="1270" anchor="ctr" anchorCtr="0">
          <a:noAutofit/>
        </a:bodyPr>
        <a:lstStyle/>
        <a:p>
          <a:pPr lvl="0" algn="ctr" defTabSz="444500">
            <a:lnSpc>
              <a:spcPct val="90000"/>
            </a:lnSpc>
            <a:spcBef>
              <a:spcPct val="0"/>
            </a:spcBef>
            <a:spcAft>
              <a:spcPct val="35000"/>
            </a:spcAft>
          </a:pPr>
          <a:r>
            <a:rPr lang="en-GB" sz="1000" kern="1200" dirty="0" smtClean="0">
              <a:solidFill>
                <a:schemeClr val="tx1"/>
              </a:solidFill>
            </a:rPr>
            <a:t>Team </a:t>
          </a:r>
        </a:p>
        <a:p>
          <a:pPr lvl="0" algn="ctr" defTabSz="444500">
            <a:lnSpc>
              <a:spcPct val="90000"/>
            </a:lnSpc>
            <a:spcBef>
              <a:spcPct val="0"/>
            </a:spcBef>
            <a:spcAft>
              <a:spcPct val="35000"/>
            </a:spcAft>
          </a:pPr>
          <a:r>
            <a:rPr lang="en-GB" sz="1000" kern="1200" dirty="0" smtClean="0">
              <a:solidFill>
                <a:schemeClr val="tx1"/>
              </a:solidFill>
            </a:rPr>
            <a:t>Admin</a:t>
          </a:r>
          <a:endParaRPr lang="en-GB" sz="1000" kern="1200" dirty="0">
            <a:solidFill>
              <a:schemeClr val="tx1"/>
            </a:solidFill>
          </a:endParaRPr>
        </a:p>
      </dsp:txBody>
      <dsp:txXfrm>
        <a:off x="2927942" y="1564900"/>
        <a:ext cx="1407275" cy="728624"/>
      </dsp:txXfrm>
    </dsp:sp>
    <dsp:sp modelId="{FA539183-37A9-4645-90A4-D35C76244BDF}">
      <dsp:nvSpPr>
        <dsp:cNvPr id="0" name=""/>
        <dsp:cNvSpPr/>
      </dsp:nvSpPr>
      <dsp:spPr>
        <a:xfrm>
          <a:off x="3209398" y="2131609"/>
          <a:ext cx="1266547" cy="2428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GB" sz="1000" kern="1200" dirty="0" smtClean="0">
              <a:solidFill>
                <a:schemeClr val="tx1"/>
              </a:solidFill>
            </a:rPr>
            <a:t>Cath Heywood (I)</a:t>
          </a:r>
          <a:endParaRPr lang="en-GB" sz="1000" kern="1200" dirty="0">
            <a:solidFill>
              <a:schemeClr val="tx1"/>
            </a:solidFill>
          </a:endParaRPr>
        </a:p>
      </dsp:txBody>
      <dsp:txXfrm>
        <a:off x="3209398" y="2131609"/>
        <a:ext cx="1266547" cy="242874"/>
      </dsp:txXfrm>
    </dsp:sp>
    <dsp:sp modelId="{26EE1CD8-9316-4F56-88E8-23F47E1546ED}">
      <dsp:nvSpPr>
        <dsp:cNvPr id="0" name=""/>
        <dsp:cNvSpPr/>
      </dsp:nvSpPr>
      <dsp:spPr>
        <a:xfrm>
          <a:off x="4815970" y="1564900"/>
          <a:ext cx="1407275" cy="7286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102817" numCol="1" spcCol="1270" anchor="ctr" anchorCtr="0">
          <a:noAutofit/>
        </a:bodyPr>
        <a:lstStyle/>
        <a:p>
          <a:pPr lvl="0" algn="ctr" defTabSz="444500">
            <a:lnSpc>
              <a:spcPct val="90000"/>
            </a:lnSpc>
            <a:spcBef>
              <a:spcPct val="0"/>
            </a:spcBef>
            <a:spcAft>
              <a:spcPct val="35000"/>
            </a:spcAft>
          </a:pPr>
          <a:r>
            <a:rPr lang="en-US" sz="1000" kern="1200" dirty="0" smtClean="0">
              <a:solidFill>
                <a:schemeClr val="tx1"/>
              </a:solidFill>
            </a:rPr>
            <a:t>Finance </a:t>
          </a:r>
        </a:p>
        <a:p>
          <a:pPr lvl="0" algn="ctr" defTabSz="444500">
            <a:lnSpc>
              <a:spcPct val="90000"/>
            </a:lnSpc>
            <a:spcBef>
              <a:spcPct val="0"/>
            </a:spcBef>
            <a:spcAft>
              <a:spcPct val="35000"/>
            </a:spcAft>
          </a:pPr>
          <a:r>
            <a:rPr lang="en-US" sz="1000" kern="1200" dirty="0" smtClean="0">
              <a:solidFill>
                <a:schemeClr val="tx1"/>
              </a:solidFill>
            </a:rPr>
            <a:t>Business Partner</a:t>
          </a:r>
          <a:endParaRPr lang="en-US" sz="1000" kern="1200" dirty="0">
            <a:solidFill>
              <a:schemeClr val="tx1"/>
            </a:solidFill>
          </a:endParaRPr>
        </a:p>
      </dsp:txBody>
      <dsp:txXfrm>
        <a:off x="4815970" y="1564900"/>
        <a:ext cx="1407275" cy="728624"/>
      </dsp:txXfrm>
    </dsp:sp>
    <dsp:sp modelId="{7D9AFDB0-DD9C-4A3C-9C5E-303939CC75C6}">
      <dsp:nvSpPr>
        <dsp:cNvPr id="0" name=""/>
        <dsp:cNvSpPr/>
      </dsp:nvSpPr>
      <dsp:spPr>
        <a:xfrm>
          <a:off x="5097426" y="2131609"/>
          <a:ext cx="1266547" cy="2428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dirty="0" smtClean="0">
              <a:solidFill>
                <a:schemeClr val="tx1"/>
              </a:solidFill>
            </a:rPr>
            <a:t>Carol Ann Cox</a:t>
          </a:r>
          <a:endParaRPr lang="en-US" sz="1000" kern="1200" dirty="0">
            <a:solidFill>
              <a:schemeClr val="tx1"/>
            </a:solidFill>
          </a:endParaRPr>
        </a:p>
      </dsp:txBody>
      <dsp:txXfrm>
        <a:off x="5097426" y="2131609"/>
        <a:ext cx="1266547" cy="2428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F94BE-40EB-441A-8A9C-EAE86D06215E}">
      <dsp:nvSpPr>
        <dsp:cNvPr id="0" name=""/>
        <dsp:cNvSpPr/>
      </dsp:nvSpPr>
      <dsp:spPr>
        <a:xfrm>
          <a:off x="4822251" y="536109"/>
          <a:ext cx="175690" cy="573971"/>
        </a:xfrm>
        <a:custGeom>
          <a:avLst/>
          <a:gdLst/>
          <a:ahLst/>
          <a:cxnLst/>
          <a:rect l="0" t="0" r="0" b="0"/>
          <a:pathLst>
            <a:path>
              <a:moveTo>
                <a:pt x="175690" y="0"/>
              </a:moveTo>
              <a:lnTo>
                <a:pt x="175690" y="573971"/>
              </a:lnTo>
              <a:lnTo>
                <a:pt x="0" y="5739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118ABA-E101-4CE7-9647-FD9CF4796DBB}">
      <dsp:nvSpPr>
        <dsp:cNvPr id="0" name=""/>
        <dsp:cNvSpPr/>
      </dsp:nvSpPr>
      <dsp:spPr>
        <a:xfrm>
          <a:off x="4997941" y="536109"/>
          <a:ext cx="3449891" cy="1147942"/>
        </a:xfrm>
        <a:custGeom>
          <a:avLst/>
          <a:gdLst/>
          <a:ahLst/>
          <a:cxnLst/>
          <a:rect l="0" t="0" r="0" b="0"/>
          <a:pathLst>
            <a:path>
              <a:moveTo>
                <a:pt x="0" y="0"/>
              </a:moveTo>
              <a:lnTo>
                <a:pt x="0" y="1023680"/>
              </a:lnTo>
              <a:lnTo>
                <a:pt x="3449891" y="1023680"/>
              </a:lnTo>
              <a:lnTo>
                <a:pt x="3449891" y="1147942"/>
              </a:lnTo>
            </a:path>
          </a:pathLst>
        </a:custGeom>
        <a:noFill/>
        <a:ln w="12700" cap="flat" cmpd="sng" algn="ctr">
          <a:solidFill>
            <a:scrgbClr r="0" g="0" b="0"/>
          </a:solidFill>
          <a:prstDash val="sysDash"/>
          <a:miter lim="800000"/>
        </a:ln>
        <a:effectLst/>
      </dsp:spPr>
      <dsp:style>
        <a:lnRef idx="2">
          <a:scrgbClr r="0" g="0" b="0"/>
        </a:lnRef>
        <a:fillRef idx="0">
          <a:scrgbClr r="0" g="0" b="0"/>
        </a:fillRef>
        <a:effectRef idx="0">
          <a:scrgbClr r="0" g="0" b="0"/>
        </a:effectRef>
        <a:fontRef idx="minor"/>
      </dsp:style>
    </dsp:sp>
    <dsp:sp modelId="{F220D776-B9E9-4A50-9E87-F31BD0B30F34}">
      <dsp:nvSpPr>
        <dsp:cNvPr id="0" name=""/>
        <dsp:cNvSpPr/>
      </dsp:nvSpPr>
      <dsp:spPr>
        <a:xfrm>
          <a:off x="4997941" y="536109"/>
          <a:ext cx="2069935" cy="1147942"/>
        </a:xfrm>
        <a:custGeom>
          <a:avLst/>
          <a:gdLst/>
          <a:ahLst/>
          <a:cxnLst/>
          <a:rect l="0" t="0" r="0" b="0"/>
          <a:pathLst>
            <a:path>
              <a:moveTo>
                <a:pt x="0" y="0"/>
              </a:moveTo>
              <a:lnTo>
                <a:pt x="0" y="1023680"/>
              </a:lnTo>
              <a:lnTo>
                <a:pt x="2069935" y="1023680"/>
              </a:lnTo>
              <a:lnTo>
                <a:pt x="2069935" y="1147942"/>
              </a:lnTo>
            </a:path>
          </a:pathLst>
        </a:custGeom>
        <a:noFill/>
        <a:ln w="12700" cap="flat" cmpd="sng" algn="ctr">
          <a:solidFill>
            <a:scrgbClr r="0" g="0" b="0"/>
          </a:solidFill>
          <a:prstDash val="sysDash"/>
          <a:miter lim="800000"/>
        </a:ln>
        <a:effectLst/>
      </dsp:spPr>
      <dsp:style>
        <a:lnRef idx="2">
          <a:scrgbClr r="0" g="0" b="0"/>
        </a:lnRef>
        <a:fillRef idx="0">
          <a:scrgbClr r="0" g="0" b="0"/>
        </a:fillRef>
        <a:effectRef idx="0">
          <a:scrgbClr r="0" g="0" b="0"/>
        </a:effectRef>
        <a:fontRef idx="minor"/>
      </dsp:style>
    </dsp:sp>
    <dsp:sp modelId="{2C6EAB14-60DE-484E-939C-01847F5E1388}">
      <dsp:nvSpPr>
        <dsp:cNvPr id="0" name=""/>
        <dsp:cNvSpPr/>
      </dsp:nvSpPr>
      <dsp:spPr>
        <a:xfrm>
          <a:off x="4997941" y="536109"/>
          <a:ext cx="689978" cy="1147942"/>
        </a:xfrm>
        <a:custGeom>
          <a:avLst/>
          <a:gdLst/>
          <a:ahLst/>
          <a:cxnLst/>
          <a:rect l="0" t="0" r="0" b="0"/>
          <a:pathLst>
            <a:path>
              <a:moveTo>
                <a:pt x="0" y="0"/>
              </a:moveTo>
              <a:lnTo>
                <a:pt x="0" y="1023680"/>
              </a:lnTo>
              <a:lnTo>
                <a:pt x="689978" y="1023680"/>
              </a:lnTo>
              <a:lnTo>
                <a:pt x="689978" y="1147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9D4048-20BF-44BD-A09D-6B29DE942C7A}">
      <dsp:nvSpPr>
        <dsp:cNvPr id="0" name=""/>
        <dsp:cNvSpPr/>
      </dsp:nvSpPr>
      <dsp:spPr>
        <a:xfrm>
          <a:off x="4262243" y="4737343"/>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3D01AA-1C8B-46BC-BB97-14196CE7DEEB}">
      <dsp:nvSpPr>
        <dsp:cNvPr id="0" name=""/>
        <dsp:cNvSpPr/>
      </dsp:nvSpPr>
      <dsp:spPr>
        <a:xfrm>
          <a:off x="4262243" y="3897097"/>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44310F-2723-4177-BE05-DA1669E8BC57}">
      <dsp:nvSpPr>
        <dsp:cNvPr id="0" name=""/>
        <dsp:cNvSpPr/>
      </dsp:nvSpPr>
      <dsp:spPr>
        <a:xfrm>
          <a:off x="4262243" y="3056850"/>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103E59-1D71-4437-81B4-FD783D332C65}">
      <dsp:nvSpPr>
        <dsp:cNvPr id="0" name=""/>
        <dsp:cNvSpPr/>
      </dsp:nvSpPr>
      <dsp:spPr>
        <a:xfrm>
          <a:off x="4262243" y="2216603"/>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ED9-F8CC-4226-B1C1-DB4D1AC9DE2B}">
      <dsp:nvSpPr>
        <dsp:cNvPr id="0" name=""/>
        <dsp:cNvSpPr/>
      </dsp:nvSpPr>
      <dsp:spPr>
        <a:xfrm>
          <a:off x="4307963" y="536109"/>
          <a:ext cx="689978" cy="1147942"/>
        </a:xfrm>
        <a:custGeom>
          <a:avLst/>
          <a:gdLst/>
          <a:ahLst/>
          <a:cxnLst/>
          <a:rect l="0" t="0" r="0" b="0"/>
          <a:pathLst>
            <a:path>
              <a:moveTo>
                <a:pt x="689978" y="0"/>
              </a:moveTo>
              <a:lnTo>
                <a:pt x="689978" y="1023680"/>
              </a:lnTo>
              <a:lnTo>
                <a:pt x="0" y="1023680"/>
              </a:lnTo>
              <a:lnTo>
                <a:pt x="0" y="1147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4E8877-10EE-4698-BD31-C54B2E050F15}">
      <dsp:nvSpPr>
        <dsp:cNvPr id="0" name=""/>
        <dsp:cNvSpPr/>
      </dsp:nvSpPr>
      <dsp:spPr>
        <a:xfrm>
          <a:off x="2882286" y="4737343"/>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E96127-9E59-406D-B062-19321719621E}">
      <dsp:nvSpPr>
        <dsp:cNvPr id="0" name=""/>
        <dsp:cNvSpPr/>
      </dsp:nvSpPr>
      <dsp:spPr>
        <a:xfrm>
          <a:off x="2882286" y="3897097"/>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D81655-D07E-4302-A117-ADFB86F546AD}">
      <dsp:nvSpPr>
        <dsp:cNvPr id="0" name=""/>
        <dsp:cNvSpPr/>
      </dsp:nvSpPr>
      <dsp:spPr>
        <a:xfrm>
          <a:off x="2882286" y="3056850"/>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725030-5F05-45D9-A859-25F815DA96C5}">
      <dsp:nvSpPr>
        <dsp:cNvPr id="0" name=""/>
        <dsp:cNvSpPr/>
      </dsp:nvSpPr>
      <dsp:spPr>
        <a:xfrm>
          <a:off x="2882286" y="2216603"/>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410BD5-9BDE-4678-BD95-EB7FA5DFF662}">
      <dsp:nvSpPr>
        <dsp:cNvPr id="0" name=""/>
        <dsp:cNvSpPr/>
      </dsp:nvSpPr>
      <dsp:spPr>
        <a:xfrm>
          <a:off x="2928006" y="536109"/>
          <a:ext cx="2069935" cy="1147942"/>
        </a:xfrm>
        <a:custGeom>
          <a:avLst/>
          <a:gdLst/>
          <a:ahLst/>
          <a:cxnLst/>
          <a:rect l="0" t="0" r="0" b="0"/>
          <a:pathLst>
            <a:path>
              <a:moveTo>
                <a:pt x="2069935" y="0"/>
              </a:moveTo>
              <a:lnTo>
                <a:pt x="2069935" y="1023680"/>
              </a:lnTo>
              <a:lnTo>
                <a:pt x="0" y="1023680"/>
              </a:lnTo>
              <a:lnTo>
                <a:pt x="0" y="1147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78C499-8049-4DEA-AF54-1168067B53E9}">
      <dsp:nvSpPr>
        <dsp:cNvPr id="0" name=""/>
        <dsp:cNvSpPr/>
      </dsp:nvSpPr>
      <dsp:spPr>
        <a:xfrm>
          <a:off x="1502329" y="4737343"/>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F4DD34-AF64-4E5F-BEA7-462BAFE8C073}">
      <dsp:nvSpPr>
        <dsp:cNvPr id="0" name=""/>
        <dsp:cNvSpPr/>
      </dsp:nvSpPr>
      <dsp:spPr>
        <a:xfrm>
          <a:off x="1502329" y="3897097"/>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0EE5BA-C657-48CF-ABAA-F0F98E47D870}">
      <dsp:nvSpPr>
        <dsp:cNvPr id="0" name=""/>
        <dsp:cNvSpPr/>
      </dsp:nvSpPr>
      <dsp:spPr>
        <a:xfrm>
          <a:off x="1502329" y="3056850"/>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21CB63-08A5-4866-BF49-356B760D1D76}">
      <dsp:nvSpPr>
        <dsp:cNvPr id="0" name=""/>
        <dsp:cNvSpPr/>
      </dsp:nvSpPr>
      <dsp:spPr>
        <a:xfrm>
          <a:off x="1502329" y="2216603"/>
          <a:ext cx="91440" cy="307696"/>
        </a:xfrm>
        <a:custGeom>
          <a:avLst/>
          <a:gdLst/>
          <a:ahLst/>
          <a:cxnLst/>
          <a:rect l="0" t="0" r="0" b="0"/>
          <a:pathLst>
            <a:path>
              <a:moveTo>
                <a:pt x="45720" y="0"/>
              </a:moveTo>
              <a:lnTo>
                <a:pt x="45720" y="307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08371A-E657-4E90-BD55-3D447AEB415B}">
      <dsp:nvSpPr>
        <dsp:cNvPr id="0" name=""/>
        <dsp:cNvSpPr/>
      </dsp:nvSpPr>
      <dsp:spPr>
        <a:xfrm>
          <a:off x="1548049" y="536109"/>
          <a:ext cx="3449891" cy="1147942"/>
        </a:xfrm>
        <a:custGeom>
          <a:avLst/>
          <a:gdLst/>
          <a:ahLst/>
          <a:cxnLst/>
          <a:rect l="0" t="0" r="0" b="0"/>
          <a:pathLst>
            <a:path>
              <a:moveTo>
                <a:pt x="3449891" y="0"/>
              </a:moveTo>
              <a:lnTo>
                <a:pt x="3449891" y="1023680"/>
              </a:lnTo>
              <a:lnTo>
                <a:pt x="0" y="1023680"/>
              </a:lnTo>
              <a:lnTo>
                <a:pt x="0" y="11479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10DC0A-427F-44D7-BCEE-70D335CC734D}">
      <dsp:nvSpPr>
        <dsp:cNvPr id="0" name=""/>
        <dsp:cNvSpPr/>
      </dsp:nvSpPr>
      <dsp:spPr>
        <a:xfrm>
          <a:off x="4483653" y="3559"/>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  Technology</a:t>
          </a:r>
        </a:p>
        <a:p>
          <a:pPr lvl="0" algn="ctr" defTabSz="311150">
            <a:lnSpc>
              <a:spcPct val="90000"/>
            </a:lnSpc>
            <a:spcBef>
              <a:spcPct val="0"/>
            </a:spcBef>
            <a:spcAft>
              <a:spcPct val="35000"/>
            </a:spcAft>
          </a:pPr>
          <a:r>
            <a:rPr lang="en-US" sz="700" kern="1200" dirty="0" smtClean="0">
              <a:solidFill>
                <a:schemeClr val="tx1"/>
              </a:solidFill>
            </a:rPr>
            <a:t>  Operations</a:t>
          </a:r>
          <a:endParaRPr lang="en-GB" sz="700" kern="1200" dirty="0" smtClean="0">
            <a:solidFill>
              <a:schemeClr val="tx1"/>
            </a:solidFill>
          </a:endParaRPr>
        </a:p>
      </dsp:txBody>
      <dsp:txXfrm>
        <a:off x="4483653" y="3559"/>
        <a:ext cx="1028575" cy="532550"/>
      </dsp:txXfrm>
    </dsp:sp>
    <dsp:sp modelId="{D2940549-4599-459F-B664-9A2CFFE0FB7A}">
      <dsp:nvSpPr>
        <dsp:cNvPr id="0" name=""/>
        <dsp:cNvSpPr/>
      </dsp:nvSpPr>
      <dsp:spPr>
        <a:xfrm>
          <a:off x="4689369" y="417765"/>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Brian Morris</a:t>
          </a:r>
          <a:endParaRPr lang="en-US" sz="700" kern="1200" dirty="0">
            <a:solidFill>
              <a:schemeClr val="tx1"/>
            </a:solidFill>
          </a:endParaRPr>
        </a:p>
      </dsp:txBody>
      <dsp:txXfrm>
        <a:off x="4689369" y="417765"/>
        <a:ext cx="925717" cy="177516"/>
      </dsp:txXfrm>
    </dsp:sp>
    <dsp:sp modelId="{1A13C731-48FF-4EA7-9F32-E9F13FE3EBE5}">
      <dsp:nvSpPr>
        <dsp:cNvPr id="0" name=""/>
        <dsp:cNvSpPr/>
      </dsp:nvSpPr>
      <dsp:spPr>
        <a:xfrm>
          <a:off x="1033762" y="1684052"/>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GB" sz="700" kern="1200" dirty="0" smtClean="0">
              <a:solidFill>
                <a:schemeClr val="tx1"/>
              </a:solidFill>
            </a:rPr>
            <a:t>Vendor  </a:t>
          </a:r>
        </a:p>
        <a:p>
          <a:pPr lvl="0" algn="ctr" defTabSz="311150">
            <a:lnSpc>
              <a:spcPct val="90000"/>
            </a:lnSpc>
            <a:spcBef>
              <a:spcPct val="0"/>
            </a:spcBef>
            <a:spcAft>
              <a:spcPct val="35000"/>
            </a:spcAft>
          </a:pPr>
          <a:r>
            <a:rPr lang="en-GB" sz="700" kern="1200" dirty="0" smtClean="0">
              <a:solidFill>
                <a:schemeClr val="tx1"/>
              </a:solidFill>
            </a:rPr>
            <a:t>Management</a:t>
          </a:r>
          <a:endParaRPr lang="en-US" sz="700" kern="1200" dirty="0" smtClean="0">
            <a:solidFill>
              <a:schemeClr val="tx1"/>
            </a:solidFill>
          </a:endParaRPr>
        </a:p>
      </dsp:txBody>
      <dsp:txXfrm>
        <a:off x="1033762" y="1684052"/>
        <a:ext cx="1028575" cy="532550"/>
      </dsp:txXfrm>
    </dsp:sp>
    <dsp:sp modelId="{F26344E0-F218-467E-BEC5-3FA14D64595B}">
      <dsp:nvSpPr>
        <dsp:cNvPr id="0" name=""/>
        <dsp:cNvSpPr/>
      </dsp:nvSpPr>
      <dsp:spPr>
        <a:xfrm>
          <a:off x="1239477" y="2098258"/>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1239477" y="2098258"/>
        <a:ext cx="925717" cy="177516"/>
      </dsp:txXfrm>
    </dsp:sp>
    <dsp:sp modelId="{9F08ECE8-E093-457F-8969-242D8C7EE697}">
      <dsp:nvSpPr>
        <dsp:cNvPr id="0" name=""/>
        <dsp:cNvSpPr/>
      </dsp:nvSpPr>
      <dsp:spPr>
        <a:xfrm>
          <a:off x="1033762" y="2524299"/>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Vendor Manager (Platform)</a:t>
          </a:r>
        </a:p>
      </dsp:txBody>
      <dsp:txXfrm>
        <a:off x="1033762" y="2524299"/>
        <a:ext cx="1028575" cy="532550"/>
      </dsp:txXfrm>
    </dsp:sp>
    <dsp:sp modelId="{2A445180-6D88-4B41-9DA0-A7F304A390C1}">
      <dsp:nvSpPr>
        <dsp:cNvPr id="0" name=""/>
        <dsp:cNvSpPr/>
      </dsp:nvSpPr>
      <dsp:spPr>
        <a:xfrm>
          <a:off x="1239477" y="2938505"/>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1239477" y="2938505"/>
        <a:ext cx="925717" cy="177516"/>
      </dsp:txXfrm>
    </dsp:sp>
    <dsp:sp modelId="{BB92B1F6-9797-4513-B0C7-C63AFD4A54BA}">
      <dsp:nvSpPr>
        <dsp:cNvPr id="0" name=""/>
        <dsp:cNvSpPr/>
      </dsp:nvSpPr>
      <dsp:spPr>
        <a:xfrm>
          <a:off x="1033762" y="3364546"/>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Vendor Manager (Services)</a:t>
          </a:r>
          <a:endParaRPr lang="en-US" sz="700" kern="1200" dirty="0">
            <a:solidFill>
              <a:schemeClr val="tx1"/>
            </a:solidFill>
          </a:endParaRPr>
        </a:p>
      </dsp:txBody>
      <dsp:txXfrm>
        <a:off x="1033762" y="3364546"/>
        <a:ext cx="1028575" cy="532550"/>
      </dsp:txXfrm>
    </dsp:sp>
    <dsp:sp modelId="{4247EABD-8DE3-4B89-8110-B3059886A066}">
      <dsp:nvSpPr>
        <dsp:cNvPr id="0" name=""/>
        <dsp:cNvSpPr/>
      </dsp:nvSpPr>
      <dsp:spPr>
        <a:xfrm>
          <a:off x="1239477" y="3778752"/>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1239477" y="3778752"/>
        <a:ext cx="925717" cy="177516"/>
      </dsp:txXfrm>
    </dsp:sp>
    <dsp:sp modelId="{EEE50AAD-DEF5-43DA-9B8C-A5ACD8AC82ED}">
      <dsp:nvSpPr>
        <dsp:cNvPr id="0" name=""/>
        <dsp:cNvSpPr/>
      </dsp:nvSpPr>
      <dsp:spPr>
        <a:xfrm>
          <a:off x="1033762" y="4204793"/>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Vendor Manager (Software)</a:t>
          </a:r>
          <a:endParaRPr lang="en-US" sz="700" kern="1200" dirty="0">
            <a:solidFill>
              <a:schemeClr val="tx1"/>
            </a:solidFill>
          </a:endParaRPr>
        </a:p>
      </dsp:txBody>
      <dsp:txXfrm>
        <a:off x="1033762" y="4204793"/>
        <a:ext cx="1028575" cy="532550"/>
      </dsp:txXfrm>
    </dsp:sp>
    <dsp:sp modelId="{18EBAF01-7AC7-4583-8754-3BA8858BE52A}">
      <dsp:nvSpPr>
        <dsp:cNvPr id="0" name=""/>
        <dsp:cNvSpPr/>
      </dsp:nvSpPr>
      <dsp:spPr>
        <a:xfrm>
          <a:off x="1239477" y="4618999"/>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1239477" y="4618999"/>
        <a:ext cx="925717" cy="177516"/>
      </dsp:txXfrm>
    </dsp:sp>
    <dsp:sp modelId="{23046E5E-D3E9-461E-B672-FDB72CC81691}">
      <dsp:nvSpPr>
        <dsp:cNvPr id="0" name=""/>
        <dsp:cNvSpPr/>
      </dsp:nvSpPr>
      <dsp:spPr>
        <a:xfrm>
          <a:off x="1033762" y="5045039"/>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Vendor Manager</a:t>
          </a:r>
          <a:endParaRPr lang="en-US" sz="700" kern="1200" dirty="0">
            <a:solidFill>
              <a:schemeClr val="tx1"/>
            </a:solidFill>
          </a:endParaRPr>
        </a:p>
      </dsp:txBody>
      <dsp:txXfrm>
        <a:off x="1033762" y="5045039"/>
        <a:ext cx="1028575" cy="532550"/>
      </dsp:txXfrm>
    </dsp:sp>
    <dsp:sp modelId="{1A373AF2-1581-4B91-8715-2BFA84ECB962}">
      <dsp:nvSpPr>
        <dsp:cNvPr id="0" name=""/>
        <dsp:cNvSpPr/>
      </dsp:nvSpPr>
      <dsp:spPr>
        <a:xfrm>
          <a:off x="1239477" y="5459246"/>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J Dougan</a:t>
          </a:r>
          <a:endParaRPr lang="en-US" sz="700" kern="1200" dirty="0">
            <a:solidFill>
              <a:schemeClr val="tx1"/>
            </a:solidFill>
          </a:endParaRPr>
        </a:p>
      </dsp:txBody>
      <dsp:txXfrm>
        <a:off x="1239477" y="5459246"/>
        <a:ext cx="925717" cy="177516"/>
      </dsp:txXfrm>
    </dsp:sp>
    <dsp:sp modelId="{E9E72ABA-11CF-452C-9E4D-621B89C0297D}">
      <dsp:nvSpPr>
        <dsp:cNvPr id="0" name=""/>
        <dsp:cNvSpPr/>
      </dsp:nvSpPr>
      <dsp:spPr>
        <a:xfrm>
          <a:off x="2413718" y="1684052"/>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Operations </a:t>
          </a:r>
        </a:p>
        <a:p>
          <a:pPr lvl="0" algn="ctr" defTabSz="311150">
            <a:lnSpc>
              <a:spcPct val="90000"/>
            </a:lnSpc>
            <a:spcBef>
              <a:spcPct val="0"/>
            </a:spcBef>
            <a:spcAft>
              <a:spcPct val="35000"/>
            </a:spcAft>
          </a:pPr>
          <a:r>
            <a:rPr lang="en-US" sz="700" kern="1200" dirty="0" smtClean="0">
              <a:solidFill>
                <a:schemeClr val="tx1"/>
              </a:solidFill>
            </a:rPr>
            <a:t> Management</a:t>
          </a:r>
        </a:p>
      </dsp:txBody>
      <dsp:txXfrm>
        <a:off x="2413718" y="1684052"/>
        <a:ext cx="1028575" cy="532550"/>
      </dsp:txXfrm>
    </dsp:sp>
    <dsp:sp modelId="{2CA04609-E56F-4431-B06C-49746712AE57}">
      <dsp:nvSpPr>
        <dsp:cNvPr id="0" name=""/>
        <dsp:cNvSpPr/>
      </dsp:nvSpPr>
      <dsp:spPr>
        <a:xfrm>
          <a:off x="2619433" y="2098258"/>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2619433" y="2098258"/>
        <a:ext cx="925717" cy="177516"/>
      </dsp:txXfrm>
    </dsp:sp>
    <dsp:sp modelId="{24B0C280-91BD-4B91-8B19-C5EBD81F26C7}">
      <dsp:nvSpPr>
        <dsp:cNvPr id="0" name=""/>
        <dsp:cNvSpPr/>
      </dsp:nvSpPr>
      <dsp:spPr>
        <a:xfrm>
          <a:off x="2413718" y="2524299"/>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Demand &amp;</a:t>
          </a:r>
        </a:p>
        <a:p>
          <a:pPr lvl="0" algn="ctr" defTabSz="311150">
            <a:lnSpc>
              <a:spcPct val="90000"/>
            </a:lnSpc>
            <a:spcBef>
              <a:spcPct val="0"/>
            </a:spcBef>
            <a:spcAft>
              <a:spcPct val="35000"/>
            </a:spcAft>
          </a:pPr>
          <a:r>
            <a:rPr lang="en-US" sz="700" kern="1200" dirty="0" smtClean="0">
              <a:solidFill>
                <a:schemeClr val="tx1"/>
              </a:solidFill>
            </a:rPr>
            <a:t> Capacity Planning</a:t>
          </a:r>
        </a:p>
      </dsp:txBody>
      <dsp:txXfrm>
        <a:off x="2413718" y="2524299"/>
        <a:ext cx="1028575" cy="532550"/>
      </dsp:txXfrm>
    </dsp:sp>
    <dsp:sp modelId="{ED471DC1-62CB-42A7-B893-2A6A9D9BEFD2}">
      <dsp:nvSpPr>
        <dsp:cNvPr id="0" name=""/>
        <dsp:cNvSpPr/>
      </dsp:nvSpPr>
      <dsp:spPr>
        <a:xfrm>
          <a:off x="2619433" y="2938505"/>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M Shepherd</a:t>
          </a:r>
          <a:endParaRPr lang="en-US" sz="700" kern="1200" dirty="0">
            <a:solidFill>
              <a:schemeClr val="tx1"/>
            </a:solidFill>
          </a:endParaRPr>
        </a:p>
      </dsp:txBody>
      <dsp:txXfrm>
        <a:off x="2619433" y="2938505"/>
        <a:ext cx="925717" cy="177516"/>
      </dsp:txXfrm>
    </dsp:sp>
    <dsp:sp modelId="{5DFC6A5D-BAC2-4BE6-9B0B-03E8DBDB84C5}">
      <dsp:nvSpPr>
        <dsp:cNvPr id="0" name=""/>
        <dsp:cNvSpPr/>
      </dsp:nvSpPr>
      <dsp:spPr>
        <a:xfrm>
          <a:off x="2413718" y="3364546"/>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Performance &amp;</a:t>
          </a:r>
        </a:p>
        <a:p>
          <a:pPr lvl="0" algn="ctr" defTabSz="311150">
            <a:lnSpc>
              <a:spcPct val="90000"/>
            </a:lnSpc>
            <a:spcBef>
              <a:spcPct val="0"/>
            </a:spcBef>
            <a:spcAft>
              <a:spcPct val="35000"/>
            </a:spcAft>
          </a:pPr>
          <a:r>
            <a:rPr lang="en-US" sz="700" kern="1200" dirty="0" smtClean="0">
              <a:solidFill>
                <a:schemeClr val="tx1"/>
              </a:solidFill>
            </a:rPr>
            <a:t> Controls </a:t>
          </a:r>
          <a:endParaRPr lang="en-US" sz="700" kern="1200" dirty="0">
            <a:solidFill>
              <a:schemeClr val="tx1"/>
            </a:solidFill>
          </a:endParaRPr>
        </a:p>
      </dsp:txBody>
      <dsp:txXfrm>
        <a:off x="2413718" y="3364546"/>
        <a:ext cx="1028575" cy="532550"/>
      </dsp:txXfrm>
    </dsp:sp>
    <dsp:sp modelId="{6D296E4D-D813-4865-8720-D04234F51A60}">
      <dsp:nvSpPr>
        <dsp:cNvPr id="0" name=""/>
        <dsp:cNvSpPr/>
      </dsp:nvSpPr>
      <dsp:spPr>
        <a:xfrm>
          <a:off x="2619433" y="3778752"/>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C Todd</a:t>
          </a:r>
          <a:endParaRPr lang="en-US" sz="700" kern="1200" dirty="0">
            <a:solidFill>
              <a:schemeClr val="tx1"/>
            </a:solidFill>
          </a:endParaRPr>
        </a:p>
      </dsp:txBody>
      <dsp:txXfrm>
        <a:off x="2619433" y="3778752"/>
        <a:ext cx="925717" cy="177516"/>
      </dsp:txXfrm>
    </dsp:sp>
    <dsp:sp modelId="{D5E45263-9BEE-4345-840A-3EE420A06D8F}">
      <dsp:nvSpPr>
        <dsp:cNvPr id="0" name=""/>
        <dsp:cNvSpPr/>
      </dsp:nvSpPr>
      <dsp:spPr>
        <a:xfrm>
          <a:off x="2413718" y="4204793"/>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Internal </a:t>
          </a:r>
        </a:p>
        <a:p>
          <a:pPr lvl="0" algn="ctr" defTabSz="311150">
            <a:lnSpc>
              <a:spcPct val="90000"/>
            </a:lnSpc>
            <a:spcBef>
              <a:spcPct val="0"/>
            </a:spcBef>
            <a:spcAft>
              <a:spcPct val="35000"/>
            </a:spcAft>
          </a:pPr>
          <a:r>
            <a:rPr lang="en-US" sz="700" kern="1200" dirty="0" smtClean="0">
              <a:solidFill>
                <a:schemeClr val="tx1"/>
              </a:solidFill>
            </a:rPr>
            <a:t>Governance </a:t>
          </a:r>
          <a:endParaRPr lang="en-US" sz="700" kern="1200" dirty="0">
            <a:solidFill>
              <a:schemeClr val="tx1"/>
            </a:solidFill>
          </a:endParaRPr>
        </a:p>
      </dsp:txBody>
      <dsp:txXfrm>
        <a:off x="2413718" y="4204793"/>
        <a:ext cx="1028575" cy="532550"/>
      </dsp:txXfrm>
    </dsp:sp>
    <dsp:sp modelId="{C9273F1A-7272-4643-9C99-A0608DE4799A}">
      <dsp:nvSpPr>
        <dsp:cNvPr id="0" name=""/>
        <dsp:cNvSpPr/>
      </dsp:nvSpPr>
      <dsp:spPr>
        <a:xfrm>
          <a:off x="2619433" y="4618999"/>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L Hill</a:t>
          </a:r>
          <a:endParaRPr lang="en-US" sz="700" kern="1200" dirty="0">
            <a:solidFill>
              <a:schemeClr val="tx1"/>
            </a:solidFill>
          </a:endParaRPr>
        </a:p>
      </dsp:txBody>
      <dsp:txXfrm>
        <a:off x="2619433" y="4618999"/>
        <a:ext cx="925717" cy="177516"/>
      </dsp:txXfrm>
    </dsp:sp>
    <dsp:sp modelId="{580B06F1-8163-4C99-B313-5397D8ACBAB3}">
      <dsp:nvSpPr>
        <dsp:cNvPr id="0" name=""/>
        <dsp:cNvSpPr/>
      </dsp:nvSpPr>
      <dsp:spPr>
        <a:xfrm>
          <a:off x="2413718" y="5045039"/>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Skills </a:t>
          </a:r>
        </a:p>
        <a:p>
          <a:pPr lvl="0" algn="ctr" defTabSz="311150">
            <a:lnSpc>
              <a:spcPct val="90000"/>
            </a:lnSpc>
            <a:spcBef>
              <a:spcPct val="0"/>
            </a:spcBef>
            <a:spcAft>
              <a:spcPct val="35000"/>
            </a:spcAft>
          </a:pPr>
          <a:r>
            <a:rPr lang="en-US" sz="700" kern="1200" dirty="0" smtClean="0">
              <a:solidFill>
                <a:schemeClr val="tx1"/>
              </a:solidFill>
            </a:rPr>
            <a:t>Management</a:t>
          </a:r>
          <a:endParaRPr lang="en-US" sz="700" kern="1200" dirty="0">
            <a:solidFill>
              <a:schemeClr val="tx1"/>
            </a:solidFill>
          </a:endParaRPr>
        </a:p>
      </dsp:txBody>
      <dsp:txXfrm>
        <a:off x="2413718" y="5045039"/>
        <a:ext cx="1028575" cy="532550"/>
      </dsp:txXfrm>
    </dsp:sp>
    <dsp:sp modelId="{F5B5FEAC-38D8-4232-85F5-40505AEC84EB}">
      <dsp:nvSpPr>
        <dsp:cNvPr id="0" name=""/>
        <dsp:cNvSpPr/>
      </dsp:nvSpPr>
      <dsp:spPr>
        <a:xfrm>
          <a:off x="2619433" y="5459246"/>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2619433" y="5459246"/>
        <a:ext cx="925717" cy="177516"/>
      </dsp:txXfrm>
    </dsp:sp>
    <dsp:sp modelId="{B719C775-E5D9-42EC-BD06-D614381EDC12}">
      <dsp:nvSpPr>
        <dsp:cNvPr id="0" name=""/>
        <dsp:cNvSpPr/>
      </dsp:nvSpPr>
      <dsp:spPr>
        <a:xfrm>
          <a:off x="3793675" y="1684052"/>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Internal </a:t>
          </a:r>
        </a:p>
        <a:p>
          <a:pPr lvl="0" algn="ctr" defTabSz="311150">
            <a:lnSpc>
              <a:spcPct val="90000"/>
            </a:lnSpc>
            <a:spcBef>
              <a:spcPct val="0"/>
            </a:spcBef>
            <a:spcAft>
              <a:spcPct val="35000"/>
            </a:spcAft>
          </a:pPr>
          <a:r>
            <a:rPr lang="en-US" sz="700" kern="1200" dirty="0" smtClean="0">
              <a:solidFill>
                <a:schemeClr val="tx1"/>
              </a:solidFill>
            </a:rPr>
            <a:t>Change </a:t>
          </a:r>
        </a:p>
      </dsp:txBody>
      <dsp:txXfrm>
        <a:off x="3793675" y="1684052"/>
        <a:ext cx="1028575" cy="532550"/>
      </dsp:txXfrm>
    </dsp:sp>
    <dsp:sp modelId="{93764B90-13C2-44F1-8E95-A1BAF78F628F}">
      <dsp:nvSpPr>
        <dsp:cNvPr id="0" name=""/>
        <dsp:cNvSpPr/>
      </dsp:nvSpPr>
      <dsp:spPr>
        <a:xfrm>
          <a:off x="3999390" y="2098258"/>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3999390" y="2098258"/>
        <a:ext cx="925717" cy="177516"/>
      </dsp:txXfrm>
    </dsp:sp>
    <dsp:sp modelId="{79B76A74-BAEA-4315-8273-0148E67E8A18}">
      <dsp:nvSpPr>
        <dsp:cNvPr id="0" name=""/>
        <dsp:cNvSpPr/>
      </dsp:nvSpPr>
      <dsp:spPr>
        <a:xfrm>
          <a:off x="3793675" y="2524299"/>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Internal </a:t>
          </a:r>
        </a:p>
        <a:p>
          <a:pPr lvl="0" algn="ctr" defTabSz="311150">
            <a:lnSpc>
              <a:spcPct val="90000"/>
            </a:lnSpc>
            <a:spcBef>
              <a:spcPct val="0"/>
            </a:spcBef>
            <a:spcAft>
              <a:spcPct val="35000"/>
            </a:spcAft>
          </a:pPr>
          <a:r>
            <a:rPr lang="en-US" sz="700" kern="1200" dirty="0" smtClean="0">
              <a:solidFill>
                <a:schemeClr val="tx1"/>
              </a:solidFill>
            </a:rPr>
            <a:t>Change </a:t>
          </a:r>
        </a:p>
      </dsp:txBody>
      <dsp:txXfrm>
        <a:off x="3793675" y="2524299"/>
        <a:ext cx="1028575" cy="532550"/>
      </dsp:txXfrm>
    </dsp:sp>
    <dsp:sp modelId="{9629FCF5-4E05-4E54-B4C7-E429BBD2396C}">
      <dsp:nvSpPr>
        <dsp:cNvPr id="0" name=""/>
        <dsp:cNvSpPr/>
      </dsp:nvSpPr>
      <dsp:spPr>
        <a:xfrm>
          <a:off x="3999390" y="2938505"/>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G Kay</a:t>
          </a:r>
          <a:endParaRPr lang="en-US" sz="700" kern="1200" dirty="0">
            <a:solidFill>
              <a:schemeClr val="tx1"/>
            </a:solidFill>
          </a:endParaRPr>
        </a:p>
      </dsp:txBody>
      <dsp:txXfrm>
        <a:off x="3999390" y="2938505"/>
        <a:ext cx="925717" cy="177516"/>
      </dsp:txXfrm>
    </dsp:sp>
    <dsp:sp modelId="{5216A9F5-E130-42FF-965A-D297A93D3DBB}">
      <dsp:nvSpPr>
        <dsp:cNvPr id="0" name=""/>
        <dsp:cNvSpPr/>
      </dsp:nvSpPr>
      <dsp:spPr>
        <a:xfrm>
          <a:off x="3793675" y="3364546"/>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Internal</a:t>
          </a:r>
        </a:p>
        <a:p>
          <a:pPr lvl="0" algn="ctr" defTabSz="311150">
            <a:lnSpc>
              <a:spcPct val="90000"/>
            </a:lnSpc>
            <a:spcBef>
              <a:spcPct val="0"/>
            </a:spcBef>
            <a:spcAft>
              <a:spcPct val="35000"/>
            </a:spcAft>
          </a:pPr>
          <a:r>
            <a:rPr lang="en-US" sz="700" kern="1200" dirty="0" smtClean="0">
              <a:solidFill>
                <a:schemeClr val="tx1"/>
              </a:solidFill>
            </a:rPr>
            <a:t>Communications</a:t>
          </a:r>
          <a:endParaRPr lang="en-US" sz="700" kern="1200" dirty="0">
            <a:solidFill>
              <a:schemeClr val="tx1"/>
            </a:solidFill>
          </a:endParaRPr>
        </a:p>
      </dsp:txBody>
      <dsp:txXfrm>
        <a:off x="3793675" y="3364546"/>
        <a:ext cx="1028575" cy="532550"/>
      </dsp:txXfrm>
    </dsp:sp>
    <dsp:sp modelId="{EBE64891-A72F-403B-B1F1-92F03DF23CA1}">
      <dsp:nvSpPr>
        <dsp:cNvPr id="0" name=""/>
        <dsp:cNvSpPr/>
      </dsp:nvSpPr>
      <dsp:spPr>
        <a:xfrm>
          <a:off x="3999390" y="3778752"/>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R Bonnar</a:t>
          </a:r>
        </a:p>
      </dsp:txBody>
      <dsp:txXfrm>
        <a:off x="3999390" y="3778752"/>
        <a:ext cx="925717" cy="177516"/>
      </dsp:txXfrm>
    </dsp:sp>
    <dsp:sp modelId="{4E81E1F7-757E-49D9-A875-47B6BB1B0D19}">
      <dsp:nvSpPr>
        <dsp:cNvPr id="0" name=""/>
        <dsp:cNvSpPr/>
      </dsp:nvSpPr>
      <dsp:spPr>
        <a:xfrm>
          <a:off x="3793675" y="4204793"/>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Support </a:t>
          </a:r>
        </a:p>
        <a:p>
          <a:pPr lvl="0" algn="ctr" defTabSz="311150">
            <a:lnSpc>
              <a:spcPct val="90000"/>
            </a:lnSpc>
            <a:spcBef>
              <a:spcPct val="0"/>
            </a:spcBef>
            <a:spcAft>
              <a:spcPct val="35000"/>
            </a:spcAft>
          </a:pPr>
          <a:r>
            <a:rPr lang="en-US" sz="700" kern="1200" dirty="0" smtClean="0">
              <a:solidFill>
                <a:schemeClr val="tx1"/>
              </a:solidFill>
            </a:rPr>
            <a:t>Analyst</a:t>
          </a:r>
          <a:endParaRPr lang="en-US" sz="700" kern="1200" dirty="0">
            <a:solidFill>
              <a:schemeClr val="tx1"/>
            </a:solidFill>
          </a:endParaRPr>
        </a:p>
      </dsp:txBody>
      <dsp:txXfrm>
        <a:off x="3793675" y="4204793"/>
        <a:ext cx="1028575" cy="532550"/>
      </dsp:txXfrm>
    </dsp:sp>
    <dsp:sp modelId="{70A64FBB-9465-4AD1-8BA0-E9357A5563C6}">
      <dsp:nvSpPr>
        <dsp:cNvPr id="0" name=""/>
        <dsp:cNvSpPr/>
      </dsp:nvSpPr>
      <dsp:spPr>
        <a:xfrm>
          <a:off x="3999390" y="4618999"/>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L Boyd</a:t>
          </a:r>
          <a:endParaRPr lang="en-US" sz="700" kern="1200" dirty="0">
            <a:solidFill>
              <a:schemeClr val="tx1"/>
            </a:solidFill>
          </a:endParaRPr>
        </a:p>
      </dsp:txBody>
      <dsp:txXfrm>
        <a:off x="3999390" y="4618999"/>
        <a:ext cx="925717" cy="177516"/>
      </dsp:txXfrm>
    </dsp:sp>
    <dsp:sp modelId="{62ADF72B-FF24-4EA7-A389-A31E1C37A5C4}">
      <dsp:nvSpPr>
        <dsp:cNvPr id="0" name=""/>
        <dsp:cNvSpPr/>
      </dsp:nvSpPr>
      <dsp:spPr>
        <a:xfrm>
          <a:off x="3793675" y="5045039"/>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Support </a:t>
          </a:r>
        </a:p>
        <a:p>
          <a:pPr lvl="0" algn="ctr" defTabSz="311150">
            <a:lnSpc>
              <a:spcPct val="90000"/>
            </a:lnSpc>
            <a:spcBef>
              <a:spcPct val="0"/>
            </a:spcBef>
            <a:spcAft>
              <a:spcPct val="35000"/>
            </a:spcAft>
          </a:pPr>
          <a:r>
            <a:rPr lang="en-US" sz="700" kern="1200" dirty="0" smtClean="0">
              <a:solidFill>
                <a:schemeClr val="tx1"/>
              </a:solidFill>
            </a:rPr>
            <a:t>Analyst</a:t>
          </a:r>
          <a:endParaRPr lang="en-US" sz="700" kern="1200" dirty="0">
            <a:solidFill>
              <a:schemeClr val="tx1"/>
            </a:solidFill>
          </a:endParaRPr>
        </a:p>
      </dsp:txBody>
      <dsp:txXfrm>
        <a:off x="3793675" y="5045039"/>
        <a:ext cx="1028575" cy="532550"/>
      </dsp:txXfrm>
    </dsp:sp>
    <dsp:sp modelId="{41A4F8B0-0771-4BAD-B62A-6AB3642E1A38}">
      <dsp:nvSpPr>
        <dsp:cNvPr id="0" name=""/>
        <dsp:cNvSpPr/>
      </dsp:nvSpPr>
      <dsp:spPr>
        <a:xfrm>
          <a:off x="3999390" y="5459246"/>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3999390" y="5459246"/>
        <a:ext cx="925717" cy="177516"/>
      </dsp:txXfrm>
    </dsp:sp>
    <dsp:sp modelId="{68D60E2F-60B8-4742-B196-348E42C560A4}">
      <dsp:nvSpPr>
        <dsp:cNvPr id="0" name=""/>
        <dsp:cNvSpPr/>
      </dsp:nvSpPr>
      <dsp:spPr>
        <a:xfrm>
          <a:off x="5173632" y="1684052"/>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GB" sz="700" kern="1200" dirty="0" smtClean="0">
              <a:solidFill>
                <a:schemeClr val="tx1"/>
              </a:solidFill>
            </a:rPr>
            <a:t>Digital </a:t>
          </a:r>
        </a:p>
        <a:p>
          <a:pPr lvl="0" algn="ctr" defTabSz="311150">
            <a:lnSpc>
              <a:spcPct val="90000"/>
            </a:lnSpc>
            <a:spcBef>
              <a:spcPct val="0"/>
            </a:spcBef>
            <a:spcAft>
              <a:spcPct val="35000"/>
            </a:spcAft>
          </a:pPr>
          <a:r>
            <a:rPr lang="en-GB" sz="700" kern="1200" dirty="0" smtClean="0">
              <a:solidFill>
                <a:schemeClr val="tx1"/>
              </a:solidFill>
            </a:rPr>
            <a:t>Operations</a:t>
          </a:r>
          <a:endParaRPr lang="en-GB" sz="700" kern="1200" dirty="0">
            <a:solidFill>
              <a:schemeClr val="tx1"/>
            </a:solidFill>
          </a:endParaRPr>
        </a:p>
      </dsp:txBody>
      <dsp:txXfrm>
        <a:off x="5173632" y="1684052"/>
        <a:ext cx="1028575" cy="532550"/>
      </dsp:txXfrm>
    </dsp:sp>
    <dsp:sp modelId="{B9CE067C-5E63-4389-92CC-6F4940237544}">
      <dsp:nvSpPr>
        <dsp:cNvPr id="0" name=""/>
        <dsp:cNvSpPr/>
      </dsp:nvSpPr>
      <dsp:spPr>
        <a:xfrm>
          <a:off x="5379347" y="2098258"/>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GB" sz="700" kern="1200" dirty="0" smtClean="0">
              <a:solidFill>
                <a:schemeClr val="tx1"/>
              </a:solidFill>
            </a:rPr>
            <a:t>C Allison</a:t>
          </a:r>
          <a:endParaRPr lang="en-GB" sz="700" kern="1200" dirty="0">
            <a:solidFill>
              <a:schemeClr val="tx1"/>
            </a:solidFill>
          </a:endParaRPr>
        </a:p>
      </dsp:txBody>
      <dsp:txXfrm>
        <a:off x="5379347" y="2098258"/>
        <a:ext cx="925717" cy="177516"/>
      </dsp:txXfrm>
    </dsp:sp>
    <dsp:sp modelId="{47916774-49F2-47A5-B594-AF710EE557A4}">
      <dsp:nvSpPr>
        <dsp:cNvPr id="0" name=""/>
        <dsp:cNvSpPr/>
      </dsp:nvSpPr>
      <dsp:spPr>
        <a:xfrm>
          <a:off x="6553589" y="1684052"/>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L&amp;D </a:t>
          </a:r>
        </a:p>
        <a:p>
          <a:pPr lvl="0" algn="ctr" defTabSz="311150">
            <a:lnSpc>
              <a:spcPct val="90000"/>
            </a:lnSpc>
            <a:spcBef>
              <a:spcPct val="0"/>
            </a:spcBef>
            <a:spcAft>
              <a:spcPct val="35000"/>
            </a:spcAft>
          </a:pPr>
          <a:r>
            <a:rPr lang="en-US" sz="700" kern="1200" dirty="0" smtClean="0">
              <a:solidFill>
                <a:schemeClr val="tx1"/>
              </a:solidFill>
            </a:rPr>
            <a:t>Business Partner</a:t>
          </a:r>
          <a:endParaRPr lang="en-US" sz="700" kern="1200" dirty="0">
            <a:solidFill>
              <a:schemeClr val="tx1"/>
            </a:solidFill>
          </a:endParaRPr>
        </a:p>
      </dsp:txBody>
      <dsp:txXfrm>
        <a:off x="6553589" y="1684052"/>
        <a:ext cx="1028575" cy="532550"/>
      </dsp:txXfrm>
    </dsp:sp>
    <dsp:sp modelId="{F99541C5-2FD2-45F5-94E5-6F046235314A}">
      <dsp:nvSpPr>
        <dsp:cNvPr id="0" name=""/>
        <dsp:cNvSpPr/>
      </dsp:nvSpPr>
      <dsp:spPr>
        <a:xfrm>
          <a:off x="6759304" y="2098258"/>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Vacancy</a:t>
          </a:r>
          <a:endParaRPr lang="en-US" sz="700" kern="1200" dirty="0">
            <a:solidFill>
              <a:schemeClr val="tx1"/>
            </a:solidFill>
          </a:endParaRPr>
        </a:p>
      </dsp:txBody>
      <dsp:txXfrm>
        <a:off x="6759304" y="2098258"/>
        <a:ext cx="925717" cy="177516"/>
      </dsp:txXfrm>
    </dsp:sp>
    <dsp:sp modelId="{1FAF1040-12A0-4103-BD03-2EDD73C68903}">
      <dsp:nvSpPr>
        <dsp:cNvPr id="0" name=""/>
        <dsp:cNvSpPr/>
      </dsp:nvSpPr>
      <dsp:spPr>
        <a:xfrm>
          <a:off x="7933545" y="1684052"/>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HR </a:t>
          </a:r>
        </a:p>
        <a:p>
          <a:pPr lvl="0" algn="ctr" defTabSz="311150">
            <a:lnSpc>
              <a:spcPct val="90000"/>
            </a:lnSpc>
            <a:spcBef>
              <a:spcPct val="0"/>
            </a:spcBef>
            <a:spcAft>
              <a:spcPct val="35000"/>
            </a:spcAft>
          </a:pPr>
          <a:r>
            <a:rPr lang="en-US" sz="700" kern="1200" dirty="0" smtClean="0">
              <a:solidFill>
                <a:schemeClr val="tx1"/>
              </a:solidFill>
            </a:rPr>
            <a:t>Business Partner</a:t>
          </a:r>
          <a:endParaRPr lang="en-US" sz="700" kern="1200" dirty="0">
            <a:solidFill>
              <a:schemeClr val="tx1"/>
            </a:solidFill>
          </a:endParaRPr>
        </a:p>
      </dsp:txBody>
      <dsp:txXfrm>
        <a:off x="7933545" y="1684052"/>
        <a:ext cx="1028575" cy="532550"/>
      </dsp:txXfrm>
    </dsp:sp>
    <dsp:sp modelId="{71EEF89D-D11A-4514-B477-BAC3CAC9CEB1}">
      <dsp:nvSpPr>
        <dsp:cNvPr id="0" name=""/>
        <dsp:cNvSpPr/>
      </dsp:nvSpPr>
      <dsp:spPr>
        <a:xfrm>
          <a:off x="8139260" y="2098258"/>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Lynda Hainan</a:t>
          </a:r>
          <a:endParaRPr lang="en-US" sz="700" kern="1200" dirty="0">
            <a:solidFill>
              <a:schemeClr val="tx1"/>
            </a:solidFill>
          </a:endParaRPr>
        </a:p>
      </dsp:txBody>
      <dsp:txXfrm>
        <a:off x="8139260" y="2098258"/>
        <a:ext cx="925717" cy="177516"/>
      </dsp:txXfrm>
    </dsp:sp>
    <dsp:sp modelId="{F59788A1-A376-4F50-94AC-19FC8E5BCA5A}">
      <dsp:nvSpPr>
        <dsp:cNvPr id="0" name=""/>
        <dsp:cNvSpPr/>
      </dsp:nvSpPr>
      <dsp:spPr>
        <a:xfrm>
          <a:off x="3793675" y="843805"/>
          <a:ext cx="1028575" cy="532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75149" numCol="1" spcCol="1270" anchor="ctr" anchorCtr="0">
          <a:noAutofit/>
        </a:bodyPr>
        <a:lstStyle/>
        <a:p>
          <a:pPr lvl="0" algn="ctr" defTabSz="311150">
            <a:lnSpc>
              <a:spcPct val="90000"/>
            </a:lnSpc>
            <a:spcBef>
              <a:spcPct val="0"/>
            </a:spcBef>
            <a:spcAft>
              <a:spcPct val="35000"/>
            </a:spcAft>
          </a:pPr>
          <a:r>
            <a:rPr lang="en-GB" sz="700" kern="1200" dirty="0" smtClean="0">
              <a:solidFill>
                <a:schemeClr val="tx1"/>
              </a:solidFill>
            </a:rPr>
            <a:t>Team </a:t>
          </a:r>
        </a:p>
        <a:p>
          <a:pPr lvl="0" algn="ctr" defTabSz="311150">
            <a:lnSpc>
              <a:spcPct val="90000"/>
            </a:lnSpc>
            <a:spcBef>
              <a:spcPct val="0"/>
            </a:spcBef>
            <a:spcAft>
              <a:spcPct val="35000"/>
            </a:spcAft>
          </a:pPr>
          <a:r>
            <a:rPr lang="en-GB" sz="700" kern="1200" dirty="0" smtClean="0">
              <a:solidFill>
                <a:schemeClr val="tx1"/>
              </a:solidFill>
            </a:rPr>
            <a:t>Admin</a:t>
          </a:r>
          <a:endParaRPr lang="en-GB" sz="700" kern="1200" dirty="0">
            <a:solidFill>
              <a:schemeClr val="tx1"/>
            </a:solidFill>
          </a:endParaRPr>
        </a:p>
      </dsp:txBody>
      <dsp:txXfrm>
        <a:off x="3793675" y="843805"/>
        <a:ext cx="1028575" cy="532550"/>
      </dsp:txXfrm>
    </dsp:sp>
    <dsp:sp modelId="{FA539183-37A9-4645-90A4-D35C76244BDF}">
      <dsp:nvSpPr>
        <dsp:cNvPr id="0" name=""/>
        <dsp:cNvSpPr/>
      </dsp:nvSpPr>
      <dsp:spPr>
        <a:xfrm>
          <a:off x="3999390" y="1258012"/>
          <a:ext cx="925717" cy="1775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GB" sz="700" kern="1200" dirty="0" smtClean="0">
              <a:solidFill>
                <a:schemeClr val="tx1"/>
              </a:solidFill>
            </a:rPr>
            <a:t>H Russell</a:t>
          </a:r>
          <a:endParaRPr lang="en-GB" sz="700" kern="1200" dirty="0">
            <a:solidFill>
              <a:schemeClr val="tx1"/>
            </a:solidFill>
          </a:endParaRPr>
        </a:p>
      </dsp:txBody>
      <dsp:txXfrm>
        <a:off x="3999390" y="1258012"/>
        <a:ext cx="925717" cy="1775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EAACB-D593-4CE8-AADC-C2F5A11BC298}">
      <dsp:nvSpPr>
        <dsp:cNvPr id="0" name=""/>
        <dsp:cNvSpPr/>
      </dsp:nvSpPr>
      <dsp:spPr>
        <a:xfrm>
          <a:off x="4382631" y="1193494"/>
          <a:ext cx="152642" cy="498674"/>
        </a:xfrm>
        <a:custGeom>
          <a:avLst/>
          <a:gdLst/>
          <a:ahLst/>
          <a:cxnLst/>
          <a:rect l="0" t="0" r="0" b="0"/>
          <a:pathLst>
            <a:path>
              <a:moveTo>
                <a:pt x="0" y="0"/>
              </a:moveTo>
              <a:lnTo>
                <a:pt x="0" y="498674"/>
              </a:lnTo>
              <a:lnTo>
                <a:pt x="152642" y="4986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9B7D3E-3DD1-4F9A-A016-5F49FDD52260}">
      <dsp:nvSpPr>
        <dsp:cNvPr id="0" name=""/>
        <dsp:cNvSpPr/>
      </dsp:nvSpPr>
      <dsp:spPr>
        <a:xfrm>
          <a:off x="4229989" y="1193494"/>
          <a:ext cx="152642" cy="498674"/>
        </a:xfrm>
        <a:custGeom>
          <a:avLst/>
          <a:gdLst/>
          <a:ahLst/>
          <a:cxnLst/>
          <a:rect l="0" t="0" r="0" b="0"/>
          <a:pathLst>
            <a:path>
              <a:moveTo>
                <a:pt x="152642" y="0"/>
              </a:moveTo>
              <a:lnTo>
                <a:pt x="152642" y="498674"/>
              </a:lnTo>
              <a:lnTo>
                <a:pt x="0" y="4986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A05827-FA4B-45DB-96BC-1D9892E61144}">
      <dsp:nvSpPr>
        <dsp:cNvPr id="0" name=""/>
        <dsp:cNvSpPr/>
      </dsp:nvSpPr>
      <dsp:spPr>
        <a:xfrm>
          <a:off x="4382631" y="1193494"/>
          <a:ext cx="2397849" cy="997348"/>
        </a:xfrm>
        <a:custGeom>
          <a:avLst/>
          <a:gdLst/>
          <a:ahLst/>
          <a:cxnLst/>
          <a:rect l="0" t="0" r="0" b="0"/>
          <a:pathLst>
            <a:path>
              <a:moveTo>
                <a:pt x="0" y="0"/>
              </a:moveTo>
              <a:lnTo>
                <a:pt x="0" y="889387"/>
              </a:lnTo>
              <a:lnTo>
                <a:pt x="2397849" y="889387"/>
              </a:lnTo>
              <a:lnTo>
                <a:pt x="2397849" y="9973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2A1EBE-6D98-4128-BA44-796076ECAFE1}">
      <dsp:nvSpPr>
        <dsp:cNvPr id="0" name=""/>
        <dsp:cNvSpPr/>
      </dsp:nvSpPr>
      <dsp:spPr>
        <a:xfrm>
          <a:off x="5535836" y="4843582"/>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4C478F-96C2-4945-8082-E28E37C96BBE}">
      <dsp:nvSpPr>
        <dsp:cNvPr id="0" name=""/>
        <dsp:cNvSpPr/>
      </dsp:nvSpPr>
      <dsp:spPr>
        <a:xfrm>
          <a:off x="5535836" y="4113564"/>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7C98A0-E6D8-4C5C-AD39-9AF045AE94ED}">
      <dsp:nvSpPr>
        <dsp:cNvPr id="0" name=""/>
        <dsp:cNvSpPr/>
      </dsp:nvSpPr>
      <dsp:spPr>
        <a:xfrm>
          <a:off x="5535836" y="3383547"/>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DC9FBE-3494-4F3E-A60E-9625ABC6D8BA}">
      <dsp:nvSpPr>
        <dsp:cNvPr id="0" name=""/>
        <dsp:cNvSpPr/>
      </dsp:nvSpPr>
      <dsp:spPr>
        <a:xfrm>
          <a:off x="5535836" y="2653529"/>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B1D1C4-DF66-41DC-8561-79DE6371FCDD}">
      <dsp:nvSpPr>
        <dsp:cNvPr id="0" name=""/>
        <dsp:cNvSpPr/>
      </dsp:nvSpPr>
      <dsp:spPr>
        <a:xfrm>
          <a:off x="4382631" y="1193494"/>
          <a:ext cx="1198924" cy="997348"/>
        </a:xfrm>
        <a:custGeom>
          <a:avLst/>
          <a:gdLst/>
          <a:ahLst/>
          <a:cxnLst/>
          <a:rect l="0" t="0" r="0" b="0"/>
          <a:pathLst>
            <a:path>
              <a:moveTo>
                <a:pt x="0" y="0"/>
              </a:moveTo>
              <a:lnTo>
                <a:pt x="0" y="889387"/>
              </a:lnTo>
              <a:lnTo>
                <a:pt x="1198924" y="889387"/>
              </a:lnTo>
              <a:lnTo>
                <a:pt x="1198924" y="9973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4F94FE-A9F7-4C4A-91CC-FA0856667D20}">
      <dsp:nvSpPr>
        <dsp:cNvPr id="0" name=""/>
        <dsp:cNvSpPr/>
      </dsp:nvSpPr>
      <dsp:spPr>
        <a:xfrm>
          <a:off x="4336911" y="4843582"/>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D604A1-17EB-422B-B677-FB7D92832CB1}">
      <dsp:nvSpPr>
        <dsp:cNvPr id="0" name=""/>
        <dsp:cNvSpPr/>
      </dsp:nvSpPr>
      <dsp:spPr>
        <a:xfrm>
          <a:off x="4336911" y="4113564"/>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4E2EE7-6F83-42A6-89CC-B24A8E199D05}">
      <dsp:nvSpPr>
        <dsp:cNvPr id="0" name=""/>
        <dsp:cNvSpPr/>
      </dsp:nvSpPr>
      <dsp:spPr>
        <a:xfrm>
          <a:off x="4336911" y="3383547"/>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BF351E-4EB0-4205-8EAA-97A94E2E8A9B}">
      <dsp:nvSpPr>
        <dsp:cNvPr id="0" name=""/>
        <dsp:cNvSpPr/>
      </dsp:nvSpPr>
      <dsp:spPr>
        <a:xfrm>
          <a:off x="4336911" y="2653529"/>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FFC17-D63D-45A2-877A-FDE7756086BD}">
      <dsp:nvSpPr>
        <dsp:cNvPr id="0" name=""/>
        <dsp:cNvSpPr/>
      </dsp:nvSpPr>
      <dsp:spPr>
        <a:xfrm>
          <a:off x="4336911" y="1193494"/>
          <a:ext cx="91440" cy="997348"/>
        </a:xfrm>
        <a:custGeom>
          <a:avLst/>
          <a:gdLst/>
          <a:ahLst/>
          <a:cxnLst/>
          <a:rect l="0" t="0" r="0" b="0"/>
          <a:pathLst>
            <a:path>
              <a:moveTo>
                <a:pt x="45720" y="0"/>
              </a:moveTo>
              <a:lnTo>
                <a:pt x="45720" y="9973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D43C2-56D0-4185-8292-00449F87DA6F}">
      <dsp:nvSpPr>
        <dsp:cNvPr id="0" name=""/>
        <dsp:cNvSpPr/>
      </dsp:nvSpPr>
      <dsp:spPr>
        <a:xfrm>
          <a:off x="3137987" y="4843582"/>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D6E29F-2885-40AF-9783-F8ABF915C2B4}">
      <dsp:nvSpPr>
        <dsp:cNvPr id="0" name=""/>
        <dsp:cNvSpPr/>
      </dsp:nvSpPr>
      <dsp:spPr>
        <a:xfrm>
          <a:off x="3137987" y="4113564"/>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A10016-A1DA-4716-B323-3F72D0C5895B}">
      <dsp:nvSpPr>
        <dsp:cNvPr id="0" name=""/>
        <dsp:cNvSpPr/>
      </dsp:nvSpPr>
      <dsp:spPr>
        <a:xfrm>
          <a:off x="3137987" y="3383547"/>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AC1263-8467-436D-A313-5141B61885FD}">
      <dsp:nvSpPr>
        <dsp:cNvPr id="0" name=""/>
        <dsp:cNvSpPr/>
      </dsp:nvSpPr>
      <dsp:spPr>
        <a:xfrm>
          <a:off x="3137987" y="2653529"/>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AE1AD3-C4EB-406B-8319-900DC21BD233}">
      <dsp:nvSpPr>
        <dsp:cNvPr id="0" name=""/>
        <dsp:cNvSpPr/>
      </dsp:nvSpPr>
      <dsp:spPr>
        <a:xfrm>
          <a:off x="3183707" y="1193494"/>
          <a:ext cx="1198924" cy="997348"/>
        </a:xfrm>
        <a:custGeom>
          <a:avLst/>
          <a:gdLst/>
          <a:ahLst/>
          <a:cxnLst/>
          <a:rect l="0" t="0" r="0" b="0"/>
          <a:pathLst>
            <a:path>
              <a:moveTo>
                <a:pt x="1198924" y="0"/>
              </a:moveTo>
              <a:lnTo>
                <a:pt x="1198924" y="889387"/>
              </a:lnTo>
              <a:lnTo>
                <a:pt x="0" y="889387"/>
              </a:lnTo>
              <a:lnTo>
                <a:pt x="0" y="9973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3526DF-E65C-4C21-BF07-1697E4435376}">
      <dsp:nvSpPr>
        <dsp:cNvPr id="0" name=""/>
        <dsp:cNvSpPr/>
      </dsp:nvSpPr>
      <dsp:spPr>
        <a:xfrm>
          <a:off x="1939062" y="4843582"/>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E643AA-5902-4A3B-ACF7-8C220453800C}">
      <dsp:nvSpPr>
        <dsp:cNvPr id="0" name=""/>
        <dsp:cNvSpPr/>
      </dsp:nvSpPr>
      <dsp:spPr>
        <a:xfrm>
          <a:off x="1939062" y="4113564"/>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E87EC4-79D5-4919-AFB4-37E102CE7C2D}">
      <dsp:nvSpPr>
        <dsp:cNvPr id="0" name=""/>
        <dsp:cNvSpPr/>
      </dsp:nvSpPr>
      <dsp:spPr>
        <a:xfrm>
          <a:off x="1939062" y="3383547"/>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8AF887-101A-4347-8CBD-16F8C79F9CB8}">
      <dsp:nvSpPr>
        <dsp:cNvPr id="0" name=""/>
        <dsp:cNvSpPr/>
      </dsp:nvSpPr>
      <dsp:spPr>
        <a:xfrm>
          <a:off x="1939062" y="2653529"/>
          <a:ext cx="91440" cy="267330"/>
        </a:xfrm>
        <a:custGeom>
          <a:avLst/>
          <a:gdLst/>
          <a:ahLst/>
          <a:cxnLst/>
          <a:rect l="0" t="0" r="0" b="0"/>
          <a:pathLst>
            <a:path>
              <a:moveTo>
                <a:pt x="45720" y="0"/>
              </a:moveTo>
              <a:lnTo>
                <a:pt x="45720" y="2673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05B1C4-0AF0-43CB-8A58-B956BF2862AB}">
      <dsp:nvSpPr>
        <dsp:cNvPr id="0" name=""/>
        <dsp:cNvSpPr/>
      </dsp:nvSpPr>
      <dsp:spPr>
        <a:xfrm>
          <a:off x="1984782" y="1193494"/>
          <a:ext cx="2397849" cy="997348"/>
        </a:xfrm>
        <a:custGeom>
          <a:avLst/>
          <a:gdLst/>
          <a:ahLst/>
          <a:cxnLst/>
          <a:rect l="0" t="0" r="0" b="0"/>
          <a:pathLst>
            <a:path>
              <a:moveTo>
                <a:pt x="2397849" y="0"/>
              </a:moveTo>
              <a:lnTo>
                <a:pt x="2397849" y="889387"/>
              </a:lnTo>
              <a:lnTo>
                <a:pt x="0" y="889387"/>
              </a:lnTo>
              <a:lnTo>
                <a:pt x="0" y="9973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9D6B82-629F-4E3E-9114-B8AADD23D0CD}">
      <dsp:nvSpPr>
        <dsp:cNvPr id="0" name=""/>
        <dsp:cNvSpPr/>
      </dsp:nvSpPr>
      <dsp:spPr>
        <a:xfrm>
          <a:off x="4336911" y="463476"/>
          <a:ext cx="91440" cy="267330"/>
        </a:xfrm>
        <a:custGeom>
          <a:avLst/>
          <a:gdLst/>
          <a:ahLst/>
          <a:cxnLst/>
          <a:rect l="0" t="0" r="0" b="0"/>
          <a:pathLst>
            <a:path>
              <a:moveTo>
                <a:pt x="45720" y="0"/>
              </a:moveTo>
              <a:lnTo>
                <a:pt x="45720" y="2673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8254FA-8C1D-45ED-8780-58257438C54E}">
      <dsp:nvSpPr>
        <dsp:cNvPr id="0" name=""/>
        <dsp:cNvSpPr/>
      </dsp:nvSpPr>
      <dsp:spPr>
        <a:xfrm>
          <a:off x="3935811" y="789"/>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Technology </a:t>
          </a:r>
        </a:p>
        <a:p>
          <a:pPr lvl="0" algn="ctr" defTabSz="311150">
            <a:lnSpc>
              <a:spcPct val="90000"/>
            </a:lnSpc>
            <a:spcBef>
              <a:spcPct val="0"/>
            </a:spcBef>
            <a:spcAft>
              <a:spcPct val="35000"/>
            </a:spcAft>
          </a:pPr>
          <a:r>
            <a:rPr lang="en-US" sz="700" kern="1200" dirty="0" smtClean="0">
              <a:solidFill>
                <a:schemeClr val="tx1"/>
              </a:solidFill>
            </a:rPr>
            <a:t>Delivery</a:t>
          </a:r>
          <a:endParaRPr lang="en-US" sz="700" kern="1200" dirty="0">
            <a:solidFill>
              <a:schemeClr val="tx1"/>
            </a:solidFill>
          </a:endParaRPr>
        </a:p>
      </dsp:txBody>
      <dsp:txXfrm>
        <a:off x="3935811" y="789"/>
        <a:ext cx="893640" cy="462687"/>
      </dsp:txXfrm>
    </dsp:sp>
    <dsp:sp modelId="{1873826C-7998-455D-8A77-F163BD8A82B0}">
      <dsp:nvSpPr>
        <dsp:cNvPr id="0" name=""/>
        <dsp:cNvSpPr/>
      </dsp:nvSpPr>
      <dsp:spPr>
        <a:xfrm>
          <a:off x="4114539" y="360656"/>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Nigel Carroll</a:t>
          </a:r>
          <a:endParaRPr lang="en-US" sz="700" kern="1200" dirty="0">
            <a:solidFill>
              <a:schemeClr val="tx1"/>
            </a:solidFill>
          </a:endParaRPr>
        </a:p>
      </dsp:txBody>
      <dsp:txXfrm>
        <a:off x="4114539" y="360656"/>
        <a:ext cx="804276" cy="154229"/>
      </dsp:txXfrm>
    </dsp:sp>
    <dsp:sp modelId="{C31A6BEE-F6EF-4880-B0F8-68C0E011738D}">
      <dsp:nvSpPr>
        <dsp:cNvPr id="0" name=""/>
        <dsp:cNvSpPr/>
      </dsp:nvSpPr>
      <dsp:spPr>
        <a:xfrm>
          <a:off x="3935811" y="730806"/>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Software     </a:t>
          </a:r>
        </a:p>
        <a:p>
          <a:pPr lvl="0" algn="ctr" defTabSz="311150">
            <a:lnSpc>
              <a:spcPct val="90000"/>
            </a:lnSpc>
            <a:spcBef>
              <a:spcPct val="0"/>
            </a:spcBef>
            <a:spcAft>
              <a:spcPct val="35000"/>
            </a:spcAft>
          </a:pPr>
          <a:r>
            <a:rPr lang="en-US" sz="700" kern="1200" dirty="0" smtClean="0">
              <a:solidFill>
                <a:schemeClr val="tx1"/>
              </a:solidFill>
            </a:rPr>
            <a:t>Delivery</a:t>
          </a:r>
          <a:endParaRPr lang="en-US" sz="700" kern="1200" dirty="0">
            <a:solidFill>
              <a:schemeClr val="tx1"/>
            </a:solidFill>
          </a:endParaRPr>
        </a:p>
      </dsp:txBody>
      <dsp:txXfrm>
        <a:off x="3935811" y="730806"/>
        <a:ext cx="893640" cy="462687"/>
      </dsp:txXfrm>
    </dsp:sp>
    <dsp:sp modelId="{9082171E-7E68-4B51-A1C3-01871592B42C}">
      <dsp:nvSpPr>
        <dsp:cNvPr id="0" name=""/>
        <dsp:cNvSpPr/>
      </dsp:nvSpPr>
      <dsp:spPr>
        <a:xfrm>
          <a:off x="4114539" y="1090674"/>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Jon Hopkins</a:t>
          </a:r>
          <a:endParaRPr lang="en-US" sz="700" kern="1200" dirty="0">
            <a:solidFill>
              <a:schemeClr val="tx1"/>
            </a:solidFill>
          </a:endParaRPr>
        </a:p>
      </dsp:txBody>
      <dsp:txXfrm>
        <a:off x="4114539" y="1090674"/>
        <a:ext cx="804276" cy="154229"/>
      </dsp:txXfrm>
    </dsp:sp>
    <dsp:sp modelId="{7CDAE97C-9160-4962-A05A-F906CED2984B}">
      <dsp:nvSpPr>
        <dsp:cNvPr id="0" name=""/>
        <dsp:cNvSpPr/>
      </dsp:nvSpPr>
      <dsp:spPr>
        <a:xfrm>
          <a:off x="1537962" y="2190842"/>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Apply           </a:t>
          </a:r>
        </a:p>
        <a:p>
          <a:pPr lvl="0" algn="ctr" defTabSz="311150">
            <a:lnSpc>
              <a:spcPct val="90000"/>
            </a:lnSpc>
            <a:spcBef>
              <a:spcPct val="0"/>
            </a:spcBef>
            <a:spcAft>
              <a:spcPct val="35000"/>
            </a:spcAft>
          </a:pPr>
          <a:r>
            <a:rPr lang="en-US" sz="700" kern="1200" dirty="0" smtClean="0">
              <a:solidFill>
                <a:schemeClr val="tx1"/>
              </a:solidFill>
            </a:rPr>
            <a:t>Delivery</a:t>
          </a:r>
        </a:p>
      </dsp:txBody>
      <dsp:txXfrm>
        <a:off x="1537962" y="2190842"/>
        <a:ext cx="893640" cy="462687"/>
      </dsp:txXfrm>
    </dsp:sp>
    <dsp:sp modelId="{B12B8152-70D3-4295-B831-6EF2FE93B740}">
      <dsp:nvSpPr>
        <dsp:cNvPr id="0" name=""/>
        <dsp:cNvSpPr/>
      </dsp:nvSpPr>
      <dsp:spPr>
        <a:xfrm>
          <a:off x="1716690" y="2550710"/>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1716690" y="2550710"/>
        <a:ext cx="804276" cy="154229"/>
      </dsp:txXfrm>
    </dsp:sp>
    <dsp:sp modelId="{FB4B8DE8-5834-4522-B320-B096BDA9D87B}">
      <dsp:nvSpPr>
        <dsp:cNvPr id="0" name=""/>
        <dsp:cNvSpPr/>
      </dsp:nvSpPr>
      <dsp:spPr>
        <a:xfrm>
          <a:off x="1537962" y="2920859"/>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Platform    </a:t>
          </a:r>
        </a:p>
        <a:p>
          <a:pPr lvl="0" algn="ctr" defTabSz="311150">
            <a:lnSpc>
              <a:spcPct val="90000"/>
            </a:lnSpc>
            <a:spcBef>
              <a:spcPct val="0"/>
            </a:spcBef>
            <a:spcAft>
              <a:spcPct val="35000"/>
            </a:spcAft>
          </a:pPr>
          <a:r>
            <a:rPr lang="en-US" sz="700" kern="1200" dirty="0" smtClean="0">
              <a:solidFill>
                <a:schemeClr val="tx1"/>
              </a:solidFill>
            </a:rPr>
            <a:t>Design lead</a:t>
          </a:r>
          <a:endParaRPr lang="en-US" sz="700" kern="1200" dirty="0">
            <a:solidFill>
              <a:schemeClr val="tx1"/>
            </a:solidFill>
          </a:endParaRPr>
        </a:p>
      </dsp:txBody>
      <dsp:txXfrm>
        <a:off x="1537962" y="2920859"/>
        <a:ext cx="893640" cy="462687"/>
      </dsp:txXfrm>
    </dsp:sp>
    <dsp:sp modelId="{0DFA339C-8EBF-49F2-8A7C-7F0EC1CCD7AA}">
      <dsp:nvSpPr>
        <dsp:cNvPr id="0" name=""/>
        <dsp:cNvSpPr/>
      </dsp:nvSpPr>
      <dsp:spPr>
        <a:xfrm>
          <a:off x="1716690" y="3280727"/>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GB" sz="700" kern="1200" dirty="0" smtClean="0">
              <a:solidFill>
                <a:schemeClr val="tx1"/>
              </a:solidFill>
            </a:rPr>
            <a:t>Proposed New Role</a:t>
          </a:r>
          <a:endParaRPr lang="en-US" sz="700" kern="1200" dirty="0">
            <a:solidFill>
              <a:schemeClr val="tx1"/>
            </a:solidFill>
          </a:endParaRPr>
        </a:p>
      </dsp:txBody>
      <dsp:txXfrm>
        <a:off x="1716690" y="3280727"/>
        <a:ext cx="804276" cy="154229"/>
      </dsp:txXfrm>
    </dsp:sp>
    <dsp:sp modelId="{D9F2D3B7-3AAE-4341-90FB-21107E8BD06C}">
      <dsp:nvSpPr>
        <dsp:cNvPr id="0" name=""/>
        <dsp:cNvSpPr/>
      </dsp:nvSpPr>
      <dsp:spPr>
        <a:xfrm>
          <a:off x="1537962" y="3650877"/>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Apply           </a:t>
          </a:r>
        </a:p>
        <a:p>
          <a:pPr lvl="0" algn="ctr" defTabSz="311150">
            <a:lnSpc>
              <a:spcPct val="90000"/>
            </a:lnSpc>
            <a:spcBef>
              <a:spcPct val="0"/>
            </a:spcBef>
            <a:spcAft>
              <a:spcPct val="35000"/>
            </a:spcAft>
          </a:pPr>
          <a:r>
            <a:rPr lang="en-US" sz="700" kern="1200" dirty="0" smtClean="0">
              <a:solidFill>
                <a:schemeClr val="tx1"/>
              </a:solidFill>
            </a:rPr>
            <a:t>(CMS)</a:t>
          </a:r>
          <a:endParaRPr lang="en-US" sz="700" kern="1200" dirty="0">
            <a:solidFill>
              <a:schemeClr val="tx1"/>
            </a:solidFill>
          </a:endParaRPr>
        </a:p>
      </dsp:txBody>
      <dsp:txXfrm>
        <a:off x="1537962" y="3650877"/>
        <a:ext cx="893640" cy="462687"/>
      </dsp:txXfrm>
    </dsp:sp>
    <dsp:sp modelId="{D8FB41A3-90F8-4074-B3C9-640278057FDB}">
      <dsp:nvSpPr>
        <dsp:cNvPr id="0" name=""/>
        <dsp:cNvSpPr/>
      </dsp:nvSpPr>
      <dsp:spPr>
        <a:xfrm>
          <a:off x="1716690" y="4010745"/>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1716690" y="4010745"/>
        <a:ext cx="804276" cy="154229"/>
      </dsp:txXfrm>
    </dsp:sp>
    <dsp:sp modelId="{88E416AA-D9EC-4E61-B377-4BB336A2433C}">
      <dsp:nvSpPr>
        <dsp:cNvPr id="0" name=""/>
        <dsp:cNvSpPr/>
      </dsp:nvSpPr>
      <dsp:spPr>
        <a:xfrm>
          <a:off x="1537962" y="4380895"/>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Apply              </a:t>
          </a:r>
        </a:p>
        <a:p>
          <a:pPr lvl="0" algn="ctr" defTabSz="311150">
            <a:lnSpc>
              <a:spcPct val="90000"/>
            </a:lnSpc>
            <a:spcBef>
              <a:spcPct val="0"/>
            </a:spcBef>
            <a:spcAft>
              <a:spcPct val="35000"/>
            </a:spcAft>
          </a:pPr>
          <a:r>
            <a:rPr lang="en-US" sz="700" kern="1200" dirty="0" smtClean="0">
              <a:solidFill>
                <a:schemeClr val="tx1"/>
              </a:solidFill>
            </a:rPr>
            <a:t> (CP)</a:t>
          </a:r>
          <a:endParaRPr lang="en-US" sz="700" kern="1200" dirty="0">
            <a:solidFill>
              <a:schemeClr val="tx1"/>
            </a:solidFill>
          </a:endParaRPr>
        </a:p>
      </dsp:txBody>
      <dsp:txXfrm>
        <a:off x="1537962" y="4380895"/>
        <a:ext cx="893640" cy="462687"/>
      </dsp:txXfrm>
    </dsp:sp>
    <dsp:sp modelId="{01DF619B-850D-4451-B55C-C1BE1F9745C0}">
      <dsp:nvSpPr>
        <dsp:cNvPr id="0" name=""/>
        <dsp:cNvSpPr/>
      </dsp:nvSpPr>
      <dsp:spPr>
        <a:xfrm>
          <a:off x="1716690" y="4740763"/>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I Ferguson</a:t>
          </a:r>
          <a:endParaRPr lang="en-US" sz="700" kern="1200" dirty="0">
            <a:solidFill>
              <a:schemeClr val="tx1"/>
            </a:solidFill>
          </a:endParaRPr>
        </a:p>
      </dsp:txBody>
      <dsp:txXfrm>
        <a:off x="1716690" y="4740763"/>
        <a:ext cx="804276" cy="154229"/>
      </dsp:txXfrm>
    </dsp:sp>
    <dsp:sp modelId="{E81A10D8-DD4F-4665-BA27-37F5E2F23F06}">
      <dsp:nvSpPr>
        <dsp:cNvPr id="0" name=""/>
        <dsp:cNvSpPr/>
      </dsp:nvSpPr>
      <dsp:spPr>
        <a:xfrm>
          <a:off x="1537962" y="5110912"/>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Apply</a:t>
          </a:r>
        </a:p>
        <a:p>
          <a:pPr lvl="0" algn="ctr" defTabSz="311150">
            <a:lnSpc>
              <a:spcPct val="90000"/>
            </a:lnSpc>
            <a:spcBef>
              <a:spcPct val="0"/>
            </a:spcBef>
            <a:spcAft>
              <a:spcPct val="35000"/>
            </a:spcAft>
          </a:pPr>
          <a:r>
            <a:rPr lang="en-US" sz="700" kern="1200" dirty="0" smtClean="0">
              <a:solidFill>
                <a:schemeClr val="tx1"/>
              </a:solidFill>
            </a:rPr>
            <a:t> (FE)</a:t>
          </a:r>
          <a:endParaRPr lang="en-US" sz="700" kern="1200" dirty="0">
            <a:solidFill>
              <a:schemeClr val="tx1"/>
            </a:solidFill>
          </a:endParaRPr>
        </a:p>
      </dsp:txBody>
      <dsp:txXfrm>
        <a:off x="1537962" y="5110912"/>
        <a:ext cx="893640" cy="462687"/>
      </dsp:txXfrm>
    </dsp:sp>
    <dsp:sp modelId="{5316A3A6-EBF6-46E2-B3A3-7059718E0430}">
      <dsp:nvSpPr>
        <dsp:cNvPr id="0" name=""/>
        <dsp:cNvSpPr/>
      </dsp:nvSpPr>
      <dsp:spPr>
        <a:xfrm>
          <a:off x="1716690" y="5470780"/>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I </a:t>
          </a:r>
          <a:r>
            <a:rPr lang="en-US" sz="700" kern="1200" dirty="0" err="1" smtClean="0">
              <a:solidFill>
                <a:schemeClr val="tx1"/>
              </a:solidFill>
            </a:rPr>
            <a:t>Shafi</a:t>
          </a:r>
          <a:endParaRPr lang="en-US" sz="700" kern="1200" dirty="0">
            <a:solidFill>
              <a:schemeClr val="tx1"/>
            </a:solidFill>
          </a:endParaRPr>
        </a:p>
      </dsp:txBody>
      <dsp:txXfrm>
        <a:off x="1716690" y="5470780"/>
        <a:ext cx="804276" cy="154229"/>
      </dsp:txXfrm>
    </dsp:sp>
    <dsp:sp modelId="{1C49DC44-3ED7-47E5-AE46-1EC02A053F65}">
      <dsp:nvSpPr>
        <dsp:cNvPr id="0" name=""/>
        <dsp:cNvSpPr/>
      </dsp:nvSpPr>
      <dsp:spPr>
        <a:xfrm>
          <a:off x="2736886" y="2190842"/>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Assess          </a:t>
          </a:r>
        </a:p>
        <a:p>
          <a:pPr lvl="0" algn="ctr" defTabSz="311150">
            <a:lnSpc>
              <a:spcPct val="90000"/>
            </a:lnSpc>
            <a:spcBef>
              <a:spcPct val="0"/>
            </a:spcBef>
            <a:spcAft>
              <a:spcPct val="35000"/>
            </a:spcAft>
          </a:pPr>
          <a:r>
            <a:rPr lang="en-US" sz="700" kern="1200" dirty="0" smtClean="0">
              <a:solidFill>
                <a:schemeClr val="tx1"/>
              </a:solidFill>
            </a:rPr>
            <a:t>Delivery</a:t>
          </a:r>
        </a:p>
      </dsp:txBody>
      <dsp:txXfrm>
        <a:off x="2736886" y="2190842"/>
        <a:ext cx="893640" cy="462687"/>
      </dsp:txXfrm>
    </dsp:sp>
    <dsp:sp modelId="{15458B73-6F75-4161-A3AB-FEBC0E68566A}">
      <dsp:nvSpPr>
        <dsp:cNvPr id="0" name=""/>
        <dsp:cNvSpPr/>
      </dsp:nvSpPr>
      <dsp:spPr>
        <a:xfrm>
          <a:off x="2915615" y="2550710"/>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2915615" y="2550710"/>
        <a:ext cx="804276" cy="154229"/>
      </dsp:txXfrm>
    </dsp:sp>
    <dsp:sp modelId="{20EDE3D9-C424-4D7D-A5E7-C0378F8D4E9F}">
      <dsp:nvSpPr>
        <dsp:cNvPr id="0" name=""/>
        <dsp:cNvSpPr/>
      </dsp:nvSpPr>
      <dsp:spPr>
        <a:xfrm>
          <a:off x="2736886" y="2920859"/>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Platform</a:t>
          </a:r>
        </a:p>
        <a:p>
          <a:pPr lvl="0" algn="ctr" defTabSz="311150">
            <a:lnSpc>
              <a:spcPct val="90000"/>
            </a:lnSpc>
            <a:spcBef>
              <a:spcPct val="0"/>
            </a:spcBef>
            <a:spcAft>
              <a:spcPct val="35000"/>
            </a:spcAft>
          </a:pPr>
          <a:r>
            <a:rPr lang="en-US" sz="700" kern="1200" dirty="0" smtClean="0">
              <a:solidFill>
                <a:schemeClr val="tx1"/>
              </a:solidFill>
            </a:rPr>
            <a:t>Design Lead</a:t>
          </a:r>
          <a:endParaRPr lang="en-US" sz="700" kern="1200" dirty="0">
            <a:solidFill>
              <a:schemeClr val="tx1"/>
            </a:solidFill>
          </a:endParaRPr>
        </a:p>
      </dsp:txBody>
      <dsp:txXfrm>
        <a:off x="2736886" y="2920859"/>
        <a:ext cx="893640" cy="462687"/>
      </dsp:txXfrm>
    </dsp:sp>
    <dsp:sp modelId="{5C8EBABD-0B8D-419E-B7B6-056F51E83581}">
      <dsp:nvSpPr>
        <dsp:cNvPr id="0" name=""/>
        <dsp:cNvSpPr/>
      </dsp:nvSpPr>
      <dsp:spPr>
        <a:xfrm>
          <a:off x="2915615" y="3280727"/>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GB" sz="700" kern="1200" dirty="0" smtClean="0">
              <a:solidFill>
                <a:schemeClr val="tx1"/>
              </a:solidFill>
            </a:rPr>
            <a:t>Proposed New Role</a:t>
          </a:r>
          <a:endParaRPr lang="en-US" sz="700" kern="1200" dirty="0">
            <a:solidFill>
              <a:schemeClr val="tx1"/>
            </a:solidFill>
          </a:endParaRPr>
        </a:p>
      </dsp:txBody>
      <dsp:txXfrm>
        <a:off x="2915615" y="3280727"/>
        <a:ext cx="804276" cy="154229"/>
      </dsp:txXfrm>
    </dsp:sp>
    <dsp:sp modelId="{064E4541-71D7-41D7-86CC-AA7CC02C7B60}">
      <dsp:nvSpPr>
        <dsp:cNvPr id="0" name=""/>
        <dsp:cNvSpPr/>
      </dsp:nvSpPr>
      <dsp:spPr>
        <a:xfrm>
          <a:off x="2736886" y="3650877"/>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Assess            </a:t>
          </a:r>
        </a:p>
        <a:p>
          <a:pPr lvl="0" algn="ctr" defTabSz="311150">
            <a:lnSpc>
              <a:spcPct val="90000"/>
            </a:lnSpc>
            <a:spcBef>
              <a:spcPct val="0"/>
            </a:spcBef>
            <a:spcAft>
              <a:spcPct val="35000"/>
            </a:spcAft>
          </a:pPr>
          <a:r>
            <a:rPr lang="en-US" sz="700" kern="1200" dirty="0" smtClean="0">
              <a:solidFill>
                <a:schemeClr val="tx1"/>
              </a:solidFill>
            </a:rPr>
            <a:t> (LA Portal)</a:t>
          </a:r>
          <a:endParaRPr lang="en-US" sz="700" kern="1200" dirty="0">
            <a:solidFill>
              <a:schemeClr val="tx1"/>
            </a:solidFill>
          </a:endParaRPr>
        </a:p>
      </dsp:txBody>
      <dsp:txXfrm>
        <a:off x="2736886" y="3650877"/>
        <a:ext cx="893640" cy="462687"/>
      </dsp:txXfrm>
    </dsp:sp>
    <dsp:sp modelId="{B2C5494D-F5EE-4600-92FA-652BD209C96B}">
      <dsp:nvSpPr>
        <dsp:cNvPr id="0" name=""/>
        <dsp:cNvSpPr/>
      </dsp:nvSpPr>
      <dsp:spPr>
        <a:xfrm>
          <a:off x="2915615" y="4010745"/>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K </a:t>
          </a:r>
          <a:r>
            <a:rPr lang="en-US" sz="600" kern="1200" dirty="0" err="1" smtClean="0">
              <a:solidFill>
                <a:schemeClr val="tx1"/>
              </a:solidFill>
            </a:rPr>
            <a:t>McGroarty</a:t>
          </a:r>
          <a:r>
            <a:rPr lang="en-US" sz="600" kern="1200" dirty="0" smtClean="0">
              <a:solidFill>
                <a:schemeClr val="tx1"/>
              </a:solidFill>
            </a:rPr>
            <a:t> (I)</a:t>
          </a:r>
          <a:endParaRPr lang="en-US" sz="600" kern="1200" dirty="0">
            <a:solidFill>
              <a:schemeClr val="tx1"/>
            </a:solidFill>
          </a:endParaRPr>
        </a:p>
      </dsp:txBody>
      <dsp:txXfrm>
        <a:off x="2915615" y="4010745"/>
        <a:ext cx="804276" cy="154229"/>
      </dsp:txXfrm>
    </dsp:sp>
    <dsp:sp modelId="{4FFE426C-F870-4D24-AD5C-7DA436496868}">
      <dsp:nvSpPr>
        <dsp:cNvPr id="0" name=""/>
        <dsp:cNvSpPr/>
      </dsp:nvSpPr>
      <dsp:spPr>
        <a:xfrm>
          <a:off x="2736886" y="4380895"/>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Assess         </a:t>
          </a:r>
        </a:p>
        <a:p>
          <a:pPr lvl="0" algn="ctr" defTabSz="311150">
            <a:lnSpc>
              <a:spcPct val="90000"/>
            </a:lnSpc>
            <a:spcBef>
              <a:spcPct val="0"/>
            </a:spcBef>
            <a:spcAft>
              <a:spcPct val="35000"/>
            </a:spcAft>
          </a:pPr>
          <a:r>
            <a:rPr lang="en-US" sz="700" kern="1200" dirty="0" smtClean="0">
              <a:solidFill>
                <a:schemeClr val="tx1"/>
              </a:solidFill>
            </a:rPr>
            <a:t>(BCF)</a:t>
          </a:r>
          <a:endParaRPr lang="en-US" sz="700" kern="1200" dirty="0">
            <a:solidFill>
              <a:schemeClr val="tx1"/>
            </a:solidFill>
          </a:endParaRPr>
        </a:p>
      </dsp:txBody>
      <dsp:txXfrm>
        <a:off x="2736886" y="4380895"/>
        <a:ext cx="893640" cy="462687"/>
      </dsp:txXfrm>
    </dsp:sp>
    <dsp:sp modelId="{3E5F5389-CBB2-4CCC-B4CF-E11DC18F4499}">
      <dsp:nvSpPr>
        <dsp:cNvPr id="0" name=""/>
        <dsp:cNvSpPr/>
      </dsp:nvSpPr>
      <dsp:spPr>
        <a:xfrm>
          <a:off x="2915615" y="4740763"/>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M Relly</a:t>
          </a:r>
          <a:endParaRPr lang="en-US" sz="700" kern="1200" dirty="0">
            <a:solidFill>
              <a:schemeClr val="tx1"/>
            </a:solidFill>
          </a:endParaRPr>
        </a:p>
      </dsp:txBody>
      <dsp:txXfrm>
        <a:off x="2915615" y="4740763"/>
        <a:ext cx="804276" cy="154229"/>
      </dsp:txXfrm>
    </dsp:sp>
    <dsp:sp modelId="{1C228B29-19B5-4DCF-A141-3DA18E003321}">
      <dsp:nvSpPr>
        <dsp:cNvPr id="0" name=""/>
        <dsp:cNvSpPr/>
      </dsp:nvSpPr>
      <dsp:spPr>
        <a:xfrm>
          <a:off x="2736886" y="5110912"/>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Assess </a:t>
          </a:r>
        </a:p>
        <a:p>
          <a:pPr lvl="0" algn="ctr" defTabSz="311150">
            <a:lnSpc>
              <a:spcPct val="90000"/>
            </a:lnSpc>
            <a:spcBef>
              <a:spcPct val="0"/>
            </a:spcBef>
            <a:spcAft>
              <a:spcPct val="35000"/>
            </a:spcAft>
          </a:pPr>
          <a:r>
            <a:rPr lang="en-US" sz="700" kern="1200" dirty="0" smtClean="0">
              <a:solidFill>
                <a:schemeClr val="tx1"/>
              </a:solidFill>
            </a:rPr>
            <a:t> (Common)</a:t>
          </a:r>
          <a:endParaRPr lang="en-US" sz="700" kern="1200" dirty="0">
            <a:solidFill>
              <a:schemeClr val="tx1"/>
            </a:solidFill>
          </a:endParaRPr>
        </a:p>
      </dsp:txBody>
      <dsp:txXfrm>
        <a:off x="2736886" y="5110912"/>
        <a:ext cx="893640" cy="462687"/>
      </dsp:txXfrm>
    </dsp:sp>
    <dsp:sp modelId="{720B5914-AB2D-4B33-BA98-1A115F1A2FB7}">
      <dsp:nvSpPr>
        <dsp:cNvPr id="0" name=""/>
        <dsp:cNvSpPr/>
      </dsp:nvSpPr>
      <dsp:spPr>
        <a:xfrm>
          <a:off x="2915615" y="5470780"/>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I Davidson</a:t>
          </a:r>
          <a:endParaRPr lang="en-US" sz="700" kern="1200" dirty="0">
            <a:solidFill>
              <a:schemeClr val="tx1"/>
            </a:solidFill>
          </a:endParaRPr>
        </a:p>
      </dsp:txBody>
      <dsp:txXfrm>
        <a:off x="2915615" y="5470780"/>
        <a:ext cx="804276" cy="154229"/>
      </dsp:txXfrm>
    </dsp:sp>
    <dsp:sp modelId="{C77B6788-CEB8-47F3-958C-E8749871E263}">
      <dsp:nvSpPr>
        <dsp:cNvPr id="0" name=""/>
        <dsp:cNvSpPr/>
      </dsp:nvSpPr>
      <dsp:spPr>
        <a:xfrm>
          <a:off x="3935811" y="2190842"/>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Pay              </a:t>
          </a:r>
        </a:p>
        <a:p>
          <a:pPr lvl="0" algn="ctr" defTabSz="311150">
            <a:lnSpc>
              <a:spcPct val="90000"/>
            </a:lnSpc>
            <a:spcBef>
              <a:spcPct val="0"/>
            </a:spcBef>
            <a:spcAft>
              <a:spcPct val="35000"/>
            </a:spcAft>
          </a:pPr>
          <a:r>
            <a:rPr lang="en-US" sz="700" kern="1200" dirty="0" smtClean="0">
              <a:solidFill>
                <a:schemeClr val="tx1"/>
              </a:solidFill>
            </a:rPr>
            <a:t>Delivery</a:t>
          </a:r>
        </a:p>
      </dsp:txBody>
      <dsp:txXfrm>
        <a:off x="3935811" y="2190842"/>
        <a:ext cx="893640" cy="462687"/>
      </dsp:txXfrm>
    </dsp:sp>
    <dsp:sp modelId="{33C38DDF-3A63-4822-A692-6EFD14915B65}">
      <dsp:nvSpPr>
        <dsp:cNvPr id="0" name=""/>
        <dsp:cNvSpPr/>
      </dsp:nvSpPr>
      <dsp:spPr>
        <a:xfrm>
          <a:off x="4114539" y="2550710"/>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Marion Wilson</a:t>
          </a:r>
          <a:endParaRPr lang="en-US" sz="700" kern="1200" dirty="0">
            <a:solidFill>
              <a:schemeClr val="tx1"/>
            </a:solidFill>
          </a:endParaRPr>
        </a:p>
      </dsp:txBody>
      <dsp:txXfrm>
        <a:off x="4114539" y="2550710"/>
        <a:ext cx="804276" cy="154229"/>
      </dsp:txXfrm>
    </dsp:sp>
    <dsp:sp modelId="{947DD9E1-65EE-45E3-AA8E-D0137A055534}">
      <dsp:nvSpPr>
        <dsp:cNvPr id="0" name=""/>
        <dsp:cNvSpPr/>
      </dsp:nvSpPr>
      <dsp:spPr>
        <a:xfrm>
          <a:off x="3935811" y="2920859"/>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Platform  </a:t>
          </a:r>
        </a:p>
        <a:p>
          <a:pPr lvl="0" algn="ctr" defTabSz="311150">
            <a:lnSpc>
              <a:spcPct val="90000"/>
            </a:lnSpc>
            <a:spcBef>
              <a:spcPct val="0"/>
            </a:spcBef>
            <a:spcAft>
              <a:spcPct val="35000"/>
            </a:spcAft>
          </a:pPr>
          <a:r>
            <a:rPr lang="en-US" sz="700" kern="1200" dirty="0" smtClean="0">
              <a:solidFill>
                <a:schemeClr val="tx1"/>
              </a:solidFill>
            </a:rPr>
            <a:t>Design Lead</a:t>
          </a:r>
          <a:endParaRPr lang="en-US" sz="700" kern="1200" dirty="0">
            <a:solidFill>
              <a:schemeClr val="tx1"/>
            </a:solidFill>
          </a:endParaRPr>
        </a:p>
      </dsp:txBody>
      <dsp:txXfrm>
        <a:off x="3935811" y="2920859"/>
        <a:ext cx="893640" cy="462687"/>
      </dsp:txXfrm>
    </dsp:sp>
    <dsp:sp modelId="{5A245F43-0DE5-402B-833F-62BC412CE327}">
      <dsp:nvSpPr>
        <dsp:cNvPr id="0" name=""/>
        <dsp:cNvSpPr/>
      </dsp:nvSpPr>
      <dsp:spPr>
        <a:xfrm>
          <a:off x="4114539" y="3280727"/>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4114539" y="3280727"/>
        <a:ext cx="804276" cy="154229"/>
      </dsp:txXfrm>
    </dsp:sp>
    <dsp:sp modelId="{52240FB2-B40F-484B-8E7E-FAA21DA68EBB}">
      <dsp:nvSpPr>
        <dsp:cNvPr id="0" name=""/>
        <dsp:cNvSpPr/>
      </dsp:nvSpPr>
      <dsp:spPr>
        <a:xfrm>
          <a:off x="3935811" y="3650877"/>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Pay           </a:t>
          </a:r>
        </a:p>
        <a:p>
          <a:pPr lvl="0" algn="ctr" defTabSz="311150">
            <a:lnSpc>
              <a:spcPct val="90000"/>
            </a:lnSpc>
            <a:spcBef>
              <a:spcPct val="0"/>
            </a:spcBef>
            <a:spcAft>
              <a:spcPct val="35000"/>
            </a:spcAft>
          </a:pPr>
          <a:r>
            <a:rPr lang="en-US" sz="700" kern="1200" dirty="0" smtClean="0">
              <a:solidFill>
                <a:schemeClr val="tx1"/>
              </a:solidFill>
            </a:rPr>
            <a:t> (SIS &amp; HEBSS)</a:t>
          </a:r>
          <a:endParaRPr lang="en-US" sz="700" kern="1200" dirty="0">
            <a:solidFill>
              <a:schemeClr val="tx1"/>
            </a:solidFill>
          </a:endParaRPr>
        </a:p>
      </dsp:txBody>
      <dsp:txXfrm>
        <a:off x="3935811" y="3650877"/>
        <a:ext cx="893640" cy="462687"/>
      </dsp:txXfrm>
    </dsp:sp>
    <dsp:sp modelId="{2354ED2C-FD33-4C78-8489-CEF2C89601B6}">
      <dsp:nvSpPr>
        <dsp:cNvPr id="0" name=""/>
        <dsp:cNvSpPr/>
      </dsp:nvSpPr>
      <dsp:spPr>
        <a:xfrm>
          <a:off x="4114539" y="4010745"/>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S MacDougall</a:t>
          </a:r>
          <a:endParaRPr lang="en-US" sz="700" kern="1200" dirty="0">
            <a:solidFill>
              <a:schemeClr val="tx1"/>
            </a:solidFill>
          </a:endParaRPr>
        </a:p>
      </dsp:txBody>
      <dsp:txXfrm>
        <a:off x="4114539" y="4010745"/>
        <a:ext cx="804276" cy="154229"/>
      </dsp:txXfrm>
    </dsp:sp>
    <dsp:sp modelId="{F34B5FFC-9416-42E7-8D45-D521A9494A94}">
      <dsp:nvSpPr>
        <dsp:cNvPr id="0" name=""/>
        <dsp:cNvSpPr/>
      </dsp:nvSpPr>
      <dsp:spPr>
        <a:xfrm>
          <a:off x="3935811" y="4380895"/>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Pay       </a:t>
          </a:r>
        </a:p>
        <a:p>
          <a:pPr lvl="0" algn="ctr" defTabSz="311150">
            <a:lnSpc>
              <a:spcPct val="90000"/>
            </a:lnSpc>
            <a:spcBef>
              <a:spcPct val="0"/>
            </a:spcBef>
            <a:spcAft>
              <a:spcPct val="35000"/>
            </a:spcAft>
          </a:pPr>
          <a:r>
            <a:rPr lang="en-US" sz="700" kern="1200" dirty="0" smtClean="0">
              <a:solidFill>
                <a:schemeClr val="tx1"/>
              </a:solidFill>
            </a:rPr>
            <a:t>    (CLASS Pay)</a:t>
          </a:r>
          <a:endParaRPr lang="en-US" sz="700" kern="1200" dirty="0">
            <a:solidFill>
              <a:schemeClr val="tx1"/>
            </a:solidFill>
          </a:endParaRPr>
        </a:p>
      </dsp:txBody>
      <dsp:txXfrm>
        <a:off x="3935811" y="4380895"/>
        <a:ext cx="893640" cy="462687"/>
      </dsp:txXfrm>
    </dsp:sp>
    <dsp:sp modelId="{0DE5FD26-BB5E-420E-89BE-E0585D103442}">
      <dsp:nvSpPr>
        <dsp:cNvPr id="0" name=""/>
        <dsp:cNvSpPr/>
      </dsp:nvSpPr>
      <dsp:spPr>
        <a:xfrm>
          <a:off x="4114539" y="4740763"/>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M Nelson</a:t>
          </a:r>
          <a:endParaRPr lang="en-US" sz="700" kern="1200" dirty="0">
            <a:solidFill>
              <a:schemeClr val="tx1"/>
            </a:solidFill>
          </a:endParaRPr>
        </a:p>
      </dsp:txBody>
      <dsp:txXfrm>
        <a:off x="4114539" y="4740763"/>
        <a:ext cx="804276" cy="154229"/>
      </dsp:txXfrm>
    </dsp:sp>
    <dsp:sp modelId="{482A70E4-BB0C-4D4A-9D35-2AFDA1EF584A}">
      <dsp:nvSpPr>
        <dsp:cNvPr id="0" name=""/>
        <dsp:cNvSpPr/>
      </dsp:nvSpPr>
      <dsp:spPr>
        <a:xfrm>
          <a:off x="3935811" y="5110912"/>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Pay          </a:t>
          </a:r>
        </a:p>
        <a:p>
          <a:pPr lvl="0" algn="ctr" defTabSz="311150">
            <a:lnSpc>
              <a:spcPct val="90000"/>
            </a:lnSpc>
            <a:spcBef>
              <a:spcPct val="0"/>
            </a:spcBef>
            <a:spcAft>
              <a:spcPct val="35000"/>
            </a:spcAft>
          </a:pPr>
          <a:r>
            <a:rPr lang="en-US" sz="700" kern="1200" dirty="0" smtClean="0">
              <a:solidFill>
                <a:schemeClr val="tx1"/>
              </a:solidFill>
            </a:rPr>
            <a:t> (CLASS Lending)</a:t>
          </a:r>
          <a:endParaRPr lang="en-US" sz="700" kern="1200" dirty="0">
            <a:solidFill>
              <a:schemeClr val="tx1"/>
            </a:solidFill>
          </a:endParaRPr>
        </a:p>
      </dsp:txBody>
      <dsp:txXfrm>
        <a:off x="3935811" y="5110912"/>
        <a:ext cx="893640" cy="462687"/>
      </dsp:txXfrm>
    </dsp:sp>
    <dsp:sp modelId="{249C2FA6-5FC7-4968-9DB8-73BFD81FF367}">
      <dsp:nvSpPr>
        <dsp:cNvPr id="0" name=""/>
        <dsp:cNvSpPr/>
      </dsp:nvSpPr>
      <dsp:spPr>
        <a:xfrm>
          <a:off x="4114539" y="5470780"/>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M Marsh</a:t>
          </a:r>
          <a:endParaRPr lang="en-US" sz="700" kern="1200" dirty="0">
            <a:solidFill>
              <a:schemeClr val="tx1"/>
            </a:solidFill>
          </a:endParaRPr>
        </a:p>
      </dsp:txBody>
      <dsp:txXfrm>
        <a:off x="4114539" y="5470780"/>
        <a:ext cx="804276" cy="154229"/>
      </dsp:txXfrm>
    </dsp:sp>
    <dsp:sp modelId="{6801682D-8A62-4D27-B102-F7159103BD90}">
      <dsp:nvSpPr>
        <dsp:cNvPr id="0" name=""/>
        <dsp:cNvSpPr/>
      </dsp:nvSpPr>
      <dsp:spPr>
        <a:xfrm>
          <a:off x="5134736" y="2190842"/>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Repay          </a:t>
          </a:r>
        </a:p>
        <a:p>
          <a:pPr lvl="0" algn="ctr" defTabSz="311150">
            <a:lnSpc>
              <a:spcPct val="90000"/>
            </a:lnSpc>
            <a:spcBef>
              <a:spcPct val="0"/>
            </a:spcBef>
            <a:spcAft>
              <a:spcPct val="35000"/>
            </a:spcAft>
          </a:pPr>
          <a:r>
            <a:rPr lang="en-US" sz="700" kern="1200" dirty="0" smtClean="0">
              <a:solidFill>
                <a:schemeClr val="tx1"/>
              </a:solidFill>
            </a:rPr>
            <a:t>Delivery</a:t>
          </a:r>
        </a:p>
      </dsp:txBody>
      <dsp:txXfrm>
        <a:off x="5134736" y="2190842"/>
        <a:ext cx="893640" cy="462687"/>
      </dsp:txXfrm>
    </dsp:sp>
    <dsp:sp modelId="{88B6E726-C9BF-4ED6-B0FA-9C1BA2B74188}">
      <dsp:nvSpPr>
        <dsp:cNvPr id="0" name=""/>
        <dsp:cNvSpPr/>
      </dsp:nvSpPr>
      <dsp:spPr>
        <a:xfrm>
          <a:off x="5313464" y="2550710"/>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5313464" y="2550710"/>
        <a:ext cx="804276" cy="154229"/>
      </dsp:txXfrm>
    </dsp:sp>
    <dsp:sp modelId="{1384DF1F-582D-4A91-9821-53FBE165DC1B}">
      <dsp:nvSpPr>
        <dsp:cNvPr id="0" name=""/>
        <dsp:cNvSpPr/>
      </dsp:nvSpPr>
      <dsp:spPr>
        <a:xfrm>
          <a:off x="5134736" y="2920859"/>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Platform</a:t>
          </a:r>
        </a:p>
        <a:p>
          <a:pPr lvl="0" algn="ctr" defTabSz="311150">
            <a:lnSpc>
              <a:spcPct val="90000"/>
            </a:lnSpc>
            <a:spcBef>
              <a:spcPct val="0"/>
            </a:spcBef>
            <a:spcAft>
              <a:spcPct val="35000"/>
            </a:spcAft>
          </a:pPr>
          <a:r>
            <a:rPr lang="en-US" sz="700" kern="1200" dirty="0" smtClean="0">
              <a:solidFill>
                <a:schemeClr val="tx1"/>
              </a:solidFill>
            </a:rPr>
            <a:t>Design Lead</a:t>
          </a:r>
          <a:endParaRPr lang="en-US" sz="700" kern="1200" dirty="0">
            <a:solidFill>
              <a:schemeClr val="tx1"/>
            </a:solidFill>
          </a:endParaRPr>
        </a:p>
      </dsp:txBody>
      <dsp:txXfrm>
        <a:off x="5134736" y="2920859"/>
        <a:ext cx="893640" cy="462687"/>
      </dsp:txXfrm>
    </dsp:sp>
    <dsp:sp modelId="{369A1D47-19AD-43DE-A867-BA2D91A8B557}">
      <dsp:nvSpPr>
        <dsp:cNvPr id="0" name=""/>
        <dsp:cNvSpPr/>
      </dsp:nvSpPr>
      <dsp:spPr>
        <a:xfrm>
          <a:off x="5313464" y="3280727"/>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GB" sz="700" kern="1200" dirty="0" smtClean="0">
              <a:solidFill>
                <a:schemeClr val="tx1"/>
              </a:solidFill>
            </a:rPr>
            <a:t>Proposed New Role</a:t>
          </a:r>
          <a:endParaRPr lang="en-US" sz="700" kern="1200" dirty="0">
            <a:solidFill>
              <a:schemeClr val="tx1"/>
            </a:solidFill>
          </a:endParaRPr>
        </a:p>
      </dsp:txBody>
      <dsp:txXfrm>
        <a:off x="5313464" y="3280727"/>
        <a:ext cx="804276" cy="154229"/>
      </dsp:txXfrm>
    </dsp:sp>
    <dsp:sp modelId="{9737952D-A09A-4CDC-9A6E-2A5B5B83D04D}">
      <dsp:nvSpPr>
        <dsp:cNvPr id="0" name=""/>
        <dsp:cNvSpPr/>
      </dsp:nvSpPr>
      <dsp:spPr>
        <a:xfrm>
          <a:off x="5134736" y="3650877"/>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Repay        </a:t>
          </a:r>
        </a:p>
        <a:p>
          <a:pPr lvl="0" algn="ctr" defTabSz="311150">
            <a:lnSpc>
              <a:spcPct val="90000"/>
            </a:lnSpc>
            <a:spcBef>
              <a:spcPct val="0"/>
            </a:spcBef>
            <a:spcAft>
              <a:spcPct val="35000"/>
            </a:spcAft>
          </a:pPr>
          <a:r>
            <a:rPr lang="en-US" sz="700" kern="1200" dirty="0" smtClean="0">
              <a:solidFill>
                <a:schemeClr val="tx1"/>
              </a:solidFill>
            </a:rPr>
            <a:t>(Repay Portal) </a:t>
          </a:r>
          <a:endParaRPr lang="en-US" sz="700" kern="1200" dirty="0">
            <a:solidFill>
              <a:schemeClr val="tx1"/>
            </a:solidFill>
          </a:endParaRPr>
        </a:p>
      </dsp:txBody>
      <dsp:txXfrm>
        <a:off x="5134736" y="3650877"/>
        <a:ext cx="893640" cy="462687"/>
      </dsp:txXfrm>
    </dsp:sp>
    <dsp:sp modelId="{D32B1366-CA87-48C5-9620-A36476C3B071}">
      <dsp:nvSpPr>
        <dsp:cNvPr id="0" name=""/>
        <dsp:cNvSpPr/>
      </dsp:nvSpPr>
      <dsp:spPr>
        <a:xfrm>
          <a:off x="5313464" y="4010745"/>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D McMahon</a:t>
          </a:r>
          <a:endParaRPr lang="en-US" sz="700" kern="1200" dirty="0">
            <a:solidFill>
              <a:schemeClr val="tx1"/>
            </a:solidFill>
          </a:endParaRPr>
        </a:p>
      </dsp:txBody>
      <dsp:txXfrm>
        <a:off x="5313464" y="4010745"/>
        <a:ext cx="804276" cy="154229"/>
      </dsp:txXfrm>
    </dsp:sp>
    <dsp:sp modelId="{7BF93C75-813F-438C-869B-66451CB4408C}">
      <dsp:nvSpPr>
        <dsp:cNvPr id="0" name=""/>
        <dsp:cNvSpPr/>
      </dsp:nvSpPr>
      <dsp:spPr>
        <a:xfrm>
          <a:off x="5134736" y="4380895"/>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Repay      </a:t>
          </a:r>
        </a:p>
        <a:p>
          <a:pPr lvl="0" algn="ctr" defTabSz="311150">
            <a:lnSpc>
              <a:spcPct val="90000"/>
            </a:lnSpc>
            <a:spcBef>
              <a:spcPct val="0"/>
            </a:spcBef>
            <a:spcAft>
              <a:spcPct val="35000"/>
            </a:spcAft>
          </a:pPr>
          <a:r>
            <a:rPr lang="en-US" sz="700" kern="1200" dirty="0" smtClean="0">
              <a:solidFill>
                <a:schemeClr val="tx1"/>
              </a:solidFill>
            </a:rPr>
            <a:t>(CLASS Repay)</a:t>
          </a:r>
          <a:endParaRPr lang="en-US" sz="700" kern="1200" dirty="0">
            <a:solidFill>
              <a:schemeClr val="tx1"/>
            </a:solidFill>
          </a:endParaRPr>
        </a:p>
      </dsp:txBody>
      <dsp:txXfrm>
        <a:off x="5134736" y="4380895"/>
        <a:ext cx="893640" cy="462687"/>
      </dsp:txXfrm>
    </dsp:sp>
    <dsp:sp modelId="{01C88339-CDA6-47F6-9503-51C239A3D48F}">
      <dsp:nvSpPr>
        <dsp:cNvPr id="0" name=""/>
        <dsp:cNvSpPr/>
      </dsp:nvSpPr>
      <dsp:spPr>
        <a:xfrm>
          <a:off x="5313464" y="4740763"/>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M Stewart</a:t>
          </a:r>
          <a:endParaRPr lang="en-US" sz="700" kern="1200" dirty="0">
            <a:solidFill>
              <a:schemeClr val="tx1"/>
            </a:solidFill>
          </a:endParaRPr>
        </a:p>
      </dsp:txBody>
      <dsp:txXfrm>
        <a:off x="5313464" y="4740763"/>
        <a:ext cx="804276" cy="154229"/>
      </dsp:txXfrm>
    </dsp:sp>
    <dsp:sp modelId="{9DBF2637-2CF7-47CA-A445-E72D9AB49CD8}">
      <dsp:nvSpPr>
        <dsp:cNvPr id="0" name=""/>
        <dsp:cNvSpPr/>
      </dsp:nvSpPr>
      <dsp:spPr>
        <a:xfrm>
          <a:off x="5134736" y="5110912"/>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Repay   </a:t>
          </a:r>
        </a:p>
        <a:p>
          <a:pPr lvl="0" algn="ctr" defTabSz="311150">
            <a:lnSpc>
              <a:spcPct val="90000"/>
            </a:lnSpc>
            <a:spcBef>
              <a:spcPct val="0"/>
            </a:spcBef>
            <a:spcAft>
              <a:spcPct val="35000"/>
            </a:spcAft>
          </a:pPr>
          <a:r>
            <a:rPr lang="en-US" sz="700" kern="1200" dirty="0" smtClean="0">
              <a:solidFill>
                <a:schemeClr val="tx1"/>
              </a:solidFill>
            </a:rPr>
            <a:t>(Tallyman)</a:t>
          </a:r>
          <a:endParaRPr lang="en-US" sz="700" kern="1200" dirty="0">
            <a:solidFill>
              <a:schemeClr val="tx1"/>
            </a:solidFill>
          </a:endParaRPr>
        </a:p>
      </dsp:txBody>
      <dsp:txXfrm>
        <a:off x="5134736" y="5110912"/>
        <a:ext cx="893640" cy="462687"/>
      </dsp:txXfrm>
    </dsp:sp>
    <dsp:sp modelId="{54705187-1510-4CD5-AF78-3A6586D9DF86}">
      <dsp:nvSpPr>
        <dsp:cNvPr id="0" name=""/>
        <dsp:cNvSpPr/>
      </dsp:nvSpPr>
      <dsp:spPr>
        <a:xfrm>
          <a:off x="5313464" y="5470780"/>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5313464" y="5470780"/>
        <a:ext cx="804276" cy="154229"/>
      </dsp:txXfrm>
    </dsp:sp>
    <dsp:sp modelId="{72E79FA8-6D1B-4DF3-B48F-AA78416E6263}">
      <dsp:nvSpPr>
        <dsp:cNvPr id="0" name=""/>
        <dsp:cNvSpPr/>
      </dsp:nvSpPr>
      <dsp:spPr>
        <a:xfrm>
          <a:off x="6333661" y="2190842"/>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Strategic   </a:t>
          </a:r>
        </a:p>
        <a:p>
          <a:pPr lvl="0" algn="ctr" defTabSz="311150">
            <a:lnSpc>
              <a:spcPct val="90000"/>
            </a:lnSpc>
            <a:spcBef>
              <a:spcPct val="0"/>
            </a:spcBef>
            <a:spcAft>
              <a:spcPct val="35000"/>
            </a:spcAft>
          </a:pPr>
          <a:r>
            <a:rPr lang="en-US" sz="700" kern="1200" dirty="0" smtClean="0">
              <a:solidFill>
                <a:schemeClr val="tx1"/>
              </a:solidFill>
            </a:rPr>
            <a:t>Delivery Lead</a:t>
          </a:r>
          <a:endParaRPr lang="en-US" sz="700" kern="1200" dirty="0">
            <a:solidFill>
              <a:schemeClr val="tx1"/>
            </a:solidFill>
          </a:endParaRPr>
        </a:p>
      </dsp:txBody>
      <dsp:txXfrm>
        <a:off x="6333661" y="2190842"/>
        <a:ext cx="893640" cy="462687"/>
      </dsp:txXfrm>
    </dsp:sp>
    <dsp:sp modelId="{2CAFE2B2-EB8F-4840-94A9-A96914B32B46}">
      <dsp:nvSpPr>
        <dsp:cNvPr id="0" name=""/>
        <dsp:cNvSpPr/>
      </dsp:nvSpPr>
      <dsp:spPr>
        <a:xfrm>
          <a:off x="6512389" y="2550710"/>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Vendor Role</a:t>
          </a:r>
          <a:endParaRPr lang="en-US" sz="700" kern="1200" dirty="0">
            <a:solidFill>
              <a:schemeClr val="tx1"/>
            </a:solidFill>
          </a:endParaRPr>
        </a:p>
      </dsp:txBody>
      <dsp:txXfrm>
        <a:off x="6512389" y="2550710"/>
        <a:ext cx="804276" cy="154229"/>
      </dsp:txXfrm>
    </dsp:sp>
    <dsp:sp modelId="{BA1853B0-83A8-4AFD-A930-92C8CA1D9681}">
      <dsp:nvSpPr>
        <dsp:cNvPr id="0" name=""/>
        <dsp:cNvSpPr/>
      </dsp:nvSpPr>
      <dsp:spPr>
        <a:xfrm>
          <a:off x="3336349" y="1460824"/>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Process</a:t>
          </a:r>
        </a:p>
        <a:p>
          <a:pPr lvl="0" algn="ctr" defTabSz="311150">
            <a:lnSpc>
              <a:spcPct val="90000"/>
            </a:lnSpc>
            <a:spcBef>
              <a:spcPct val="0"/>
            </a:spcBef>
            <a:spcAft>
              <a:spcPct val="35000"/>
            </a:spcAft>
          </a:pPr>
          <a:r>
            <a:rPr lang="en-US" sz="700" kern="1200" dirty="0" smtClean="0">
              <a:solidFill>
                <a:schemeClr val="tx1"/>
              </a:solidFill>
            </a:rPr>
            <a:t> Improvement</a:t>
          </a:r>
          <a:endParaRPr lang="en-US" sz="700" kern="1200" dirty="0">
            <a:solidFill>
              <a:schemeClr val="tx1"/>
            </a:solidFill>
          </a:endParaRPr>
        </a:p>
      </dsp:txBody>
      <dsp:txXfrm>
        <a:off x="3336349" y="1460824"/>
        <a:ext cx="893640" cy="462687"/>
      </dsp:txXfrm>
    </dsp:sp>
    <dsp:sp modelId="{AC565650-B27F-42E8-B138-14D0D7D90FA3}">
      <dsp:nvSpPr>
        <dsp:cNvPr id="0" name=""/>
        <dsp:cNvSpPr/>
      </dsp:nvSpPr>
      <dsp:spPr>
        <a:xfrm>
          <a:off x="3515077" y="1820692"/>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3515077" y="1820692"/>
        <a:ext cx="804276" cy="154229"/>
      </dsp:txXfrm>
    </dsp:sp>
    <dsp:sp modelId="{B16B249A-FBCB-4FA2-897D-47718B3772F4}">
      <dsp:nvSpPr>
        <dsp:cNvPr id="0" name=""/>
        <dsp:cNvSpPr/>
      </dsp:nvSpPr>
      <dsp:spPr>
        <a:xfrm>
          <a:off x="4535274" y="1460824"/>
          <a:ext cx="893640" cy="4626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52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Team </a:t>
          </a:r>
        </a:p>
        <a:p>
          <a:pPr lvl="0" algn="ctr" defTabSz="311150">
            <a:lnSpc>
              <a:spcPct val="90000"/>
            </a:lnSpc>
            <a:spcBef>
              <a:spcPct val="0"/>
            </a:spcBef>
            <a:spcAft>
              <a:spcPct val="35000"/>
            </a:spcAft>
          </a:pPr>
          <a:r>
            <a:rPr lang="en-US" sz="700" kern="1200" dirty="0" smtClean="0">
              <a:solidFill>
                <a:schemeClr val="tx1"/>
              </a:solidFill>
            </a:rPr>
            <a:t>Admin</a:t>
          </a:r>
          <a:endParaRPr lang="en-US" sz="700" kern="1200" dirty="0">
            <a:solidFill>
              <a:schemeClr val="tx1"/>
            </a:solidFill>
          </a:endParaRPr>
        </a:p>
      </dsp:txBody>
      <dsp:txXfrm>
        <a:off x="4535274" y="1460824"/>
        <a:ext cx="893640" cy="462687"/>
      </dsp:txXfrm>
    </dsp:sp>
    <dsp:sp modelId="{A66FDFB1-12A7-4C77-AC55-4D27DEBF3411}">
      <dsp:nvSpPr>
        <dsp:cNvPr id="0" name=""/>
        <dsp:cNvSpPr/>
      </dsp:nvSpPr>
      <dsp:spPr>
        <a:xfrm>
          <a:off x="4714002" y="1820692"/>
          <a:ext cx="804276" cy="1542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C Scott</a:t>
          </a:r>
          <a:endParaRPr lang="en-US" sz="700" kern="1200" dirty="0">
            <a:solidFill>
              <a:schemeClr val="tx1"/>
            </a:solidFill>
          </a:endParaRPr>
        </a:p>
      </dsp:txBody>
      <dsp:txXfrm>
        <a:off x="4714002" y="1820692"/>
        <a:ext cx="804276" cy="154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6D677-8D54-4106-9D8B-BFF7C0FB4E80}">
      <dsp:nvSpPr>
        <dsp:cNvPr id="0" name=""/>
        <dsp:cNvSpPr/>
      </dsp:nvSpPr>
      <dsp:spPr>
        <a:xfrm>
          <a:off x="4850139" y="1105110"/>
          <a:ext cx="141388" cy="461909"/>
        </a:xfrm>
        <a:custGeom>
          <a:avLst/>
          <a:gdLst/>
          <a:ahLst/>
          <a:cxnLst/>
          <a:rect l="0" t="0" r="0" b="0"/>
          <a:pathLst>
            <a:path>
              <a:moveTo>
                <a:pt x="0" y="0"/>
              </a:moveTo>
              <a:lnTo>
                <a:pt x="0" y="461909"/>
              </a:lnTo>
              <a:lnTo>
                <a:pt x="141388" y="4619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938A30-4DFE-408B-955A-0713AB45250B}">
      <dsp:nvSpPr>
        <dsp:cNvPr id="0" name=""/>
        <dsp:cNvSpPr/>
      </dsp:nvSpPr>
      <dsp:spPr>
        <a:xfrm>
          <a:off x="4708750" y="1105110"/>
          <a:ext cx="141388" cy="461909"/>
        </a:xfrm>
        <a:custGeom>
          <a:avLst/>
          <a:gdLst/>
          <a:ahLst/>
          <a:cxnLst/>
          <a:rect l="0" t="0" r="0" b="0"/>
          <a:pathLst>
            <a:path>
              <a:moveTo>
                <a:pt x="141388" y="0"/>
              </a:moveTo>
              <a:lnTo>
                <a:pt x="141388" y="461909"/>
              </a:lnTo>
              <a:lnTo>
                <a:pt x="0" y="4619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F777BE-EA07-4BFA-A063-6376F6AC7DCE}">
      <dsp:nvSpPr>
        <dsp:cNvPr id="0" name=""/>
        <dsp:cNvSpPr/>
      </dsp:nvSpPr>
      <dsp:spPr>
        <a:xfrm>
          <a:off x="4850139" y="1105110"/>
          <a:ext cx="2221069" cy="923819"/>
        </a:xfrm>
        <a:custGeom>
          <a:avLst/>
          <a:gdLst/>
          <a:ahLst/>
          <a:cxnLst/>
          <a:rect l="0" t="0" r="0" b="0"/>
          <a:pathLst>
            <a:path>
              <a:moveTo>
                <a:pt x="0" y="0"/>
              </a:moveTo>
              <a:lnTo>
                <a:pt x="0" y="823818"/>
              </a:lnTo>
              <a:lnTo>
                <a:pt x="2221069" y="823818"/>
              </a:lnTo>
              <a:lnTo>
                <a:pt x="2221069" y="9238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DBDC15-6C35-4F2C-928A-A4846092B941}">
      <dsp:nvSpPr>
        <dsp:cNvPr id="0" name=""/>
        <dsp:cNvSpPr/>
      </dsp:nvSpPr>
      <dsp:spPr>
        <a:xfrm>
          <a:off x="5914954" y="4486098"/>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0C2876-EC7E-4429-B002-3E4485F628B5}">
      <dsp:nvSpPr>
        <dsp:cNvPr id="0" name=""/>
        <dsp:cNvSpPr/>
      </dsp:nvSpPr>
      <dsp:spPr>
        <a:xfrm>
          <a:off x="5914954" y="3809900"/>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DD03D-20D3-4A4B-A5A9-B565D3F0315F}">
      <dsp:nvSpPr>
        <dsp:cNvPr id="0" name=""/>
        <dsp:cNvSpPr/>
      </dsp:nvSpPr>
      <dsp:spPr>
        <a:xfrm>
          <a:off x="5914954" y="3133703"/>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B8FF8A-BEDB-41AA-ABC7-711099E54FD0}">
      <dsp:nvSpPr>
        <dsp:cNvPr id="0" name=""/>
        <dsp:cNvSpPr/>
      </dsp:nvSpPr>
      <dsp:spPr>
        <a:xfrm>
          <a:off x="5914954" y="2457505"/>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6AAD7A-9048-46E8-BD0D-77CBA304EDE8}">
      <dsp:nvSpPr>
        <dsp:cNvPr id="0" name=""/>
        <dsp:cNvSpPr/>
      </dsp:nvSpPr>
      <dsp:spPr>
        <a:xfrm>
          <a:off x="4850139" y="1105110"/>
          <a:ext cx="1110534" cy="923819"/>
        </a:xfrm>
        <a:custGeom>
          <a:avLst/>
          <a:gdLst/>
          <a:ahLst/>
          <a:cxnLst/>
          <a:rect l="0" t="0" r="0" b="0"/>
          <a:pathLst>
            <a:path>
              <a:moveTo>
                <a:pt x="0" y="0"/>
              </a:moveTo>
              <a:lnTo>
                <a:pt x="0" y="823818"/>
              </a:lnTo>
              <a:lnTo>
                <a:pt x="1110534" y="823818"/>
              </a:lnTo>
              <a:lnTo>
                <a:pt x="1110534" y="9238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A72719-E095-4F7C-B332-9004F448F193}">
      <dsp:nvSpPr>
        <dsp:cNvPr id="0" name=""/>
        <dsp:cNvSpPr/>
      </dsp:nvSpPr>
      <dsp:spPr>
        <a:xfrm>
          <a:off x="4804419" y="5162295"/>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41D409-CF2A-45A9-8E80-A32D030DCF23}">
      <dsp:nvSpPr>
        <dsp:cNvPr id="0" name=""/>
        <dsp:cNvSpPr/>
      </dsp:nvSpPr>
      <dsp:spPr>
        <a:xfrm>
          <a:off x="4804419" y="4486098"/>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6E67D4-1A81-433B-B572-F65AD41CD2B5}">
      <dsp:nvSpPr>
        <dsp:cNvPr id="0" name=""/>
        <dsp:cNvSpPr/>
      </dsp:nvSpPr>
      <dsp:spPr>
        <a:xfrm>
          <a:off x="4804419" y="3809900"/>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CB9520-5102-473B-86BD-4E7DB52C695E}">
      <dsp:nvSpPr>
        <dsp:cNvPr id="0" name=""/>
        <dsp:cNvSpPr/>
      </dsp:nvSpPr>
      <dsp:spPr>
        <a:xfrm>
          <a:off x="4804419" y="3133703"/>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8780BA-4DE7-4677-8BC1-783E01D1BB66}">
      <dsp:nvSpPr>
        <dsp:cNvPr id="0" name=""/>
        <dsp:cNvSpPr/>
      </dsp:nvSpPr>
      <dsp:spPr>
        <a:xfrm>
          <a:off x="4804419" y="2457505"/>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9EBDC4-F99D-4741-B871-49982DB0D6FB}">
      <dsp:nvSpPr>
        <dsp:cNvPr id="0" name=""/>
        <dsp:cNvSpPr/>
      </dsp:nvSpPr>
      <dsp:spPr>
        <a:xfrm>
          <a:off x="4804419" y="1105110"/>
          <a:ext cx="91440" cy="923819"/>
        </a:xfrm>
        <a:custGeom>
          <a:avLst/>
          <a:gdLst/>
          <a:ahLst/>
          <a:cxnLst/>
          <a:rect l="0" t="0" r="0" b="0"/>
          <a:pathLst>
            <a:path>
              <a:moveTo>
                <a:pt x="45720" y="0"/>
              </a:moveTo>
              <a:lnTo>
                <a:pt x="45720" y="9238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7E551E-8085-4ECE-945C-5F85C90A53D9}">
      <dsp:nvSpPr>
        <dsp:cNvPr id="0" name=""/>
        <dsp:cNvSpPr/>
      </dsp:nvSpPr>
      <dsp:spPr>
        <a:xfrm>
          <a:off x="3693884" y="4486098"/>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FB2247-171D-4BAE-A5BB-B28E7D46A99A}">
      <dsp:nvSpPr>
        <dsp:cNvPr id="0" name=""/>
        <dsp:cNvSpPr/>
      </dsp:nvSpPr>
      <dsp:spPr>
        <a:xfrm>
          <a:off x="3693884" y="3809900"/>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403FBA-0BD7-4E86-90EA-00F6F6F5CD6F}">
      <dsp:nvSpPr>
        <dsp:cNvPr id="0" name=""/>
        <dsp:cNvSpPr/>
      </dsp:nvSpPr>
      <dsp:spPr>
        <a:xfrm>
          <a:off x="3693884" y="3133703"/>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CCD80-727B-4F0F-A3DE-5230A859A7B5}">
      <dsp:nvSpPr>
        <dsp:cNvPr id="0" name=""/>
        <dsp:cNvSpPr/>
      </dsp:nvSpPr>
      <dsp:spPr>
        <a:xfrm>
          <a:off x="3693884" y="2457505"/>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1102A1-E2F5-43D8-A748-A879866985FA}">
      <dsp:nvSpPr>
        <dsp:cNvPr id="0" name=""/>
        <dsp:cNvSpPr/>
      </dsp:nvSpPr>
      <dsp:spPr>
        <a:xfrm>
          <a:off x="3739604" y="1105110"/>
          <a:ext cx="1110534" cy="923819"/>
        </a:xfrm>
        <a:custGeom>
          <a:avLst/>
          <a:gdLst/>
          <a:ahLst/>
          <a:cxnLst/>
          <a:rect l="0" t="0" r="0" b="0"/>
          <a:pathLst>
            <a:path>
              <a:moveTo>
                <a:pt x="1110534" y="0"/>
              </a:moveTo>
              <a:lnTo>
                <a:pt x="1110534" y="823818"/>
              </a:lnTo>
              <a:lnTo>
                <a:pt x="0" y="823818"/>
              </a:lnTo>
              <a:lnTo>
                <a:pt x="0" y="9238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13D0A3-FCCB-42C5-95E2-DCCD76AB86C4}">
      <dsp:nvSpPr>
        <dsp:cNvPr id="0" name=""/>
        <dsp:cNvSpPr/>
      </dsp:nvSpPr>
      <dsp:spPr>
        <a:xfrm>
          <a:off x="2583349" y="5162295"/>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825AE1-77A5-4CC5-9B55-E2EC2007C758}">
      <dsp:nvSpPr>
        <dsp:cNvPr id="0" name=""/>
        <dsp:cNvSpPr/>
      </dsp:nvSpPr>
      <dsp:spPr>
        <a:xfrm>
          <a:off x="2583349" y="4486098"/>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3E8980-2F30-4FE0-B844-82A5E94D695F}">
      <dsp:nvSpPr>
        <dsp:cNvPr id="0" name=""/>
        <dsp:cNvSpPr/>
      </dsp:nvSpPr>
      <dsp:spPr>
        <a:xfrm>
          <a:off x="2583349" y="3809900"/>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98A896-E93C-4466-B914-293302FCDAB2}">
      <dsp:nvSpPr>
        <dsp:cNvPr id="0" name=""/>
        <dsp:cNvSpPr/>
      </dsp:nvSpPr>
      <dsp:spPr>
        <a:xfrm>
          <a:off x="2583349" y="3133703"/>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B22E60-686B-4DE4-AB97-96B53F060023}">
      <dsp:nvSpPr>
        <dsp:cNvPr id="0" name=""/>
        <dsp:cNvSpPr/>
      </dsp:nvSpPr>
      <dsp:spPr>
        <a:xfrm>
          <a:off x="2583349" y="2457505"/>
          <a:ext cx="91440" cy="247621"/>
        </a:xfrm>
        <a:custGeom>
          <a:avLst/>
          <a:gdLst/>
          <a:ahLst/>
          <a:cxnLst/>
          <a:rect l="0" t="0" r="0" b="0"/>
          <a:pathLst>
            <a:path>
              <a:moveTo>
                <a:pt x="45720" y="0"/>
              </a:moveTo>
              <a:lnTo>
                <a:pt x="45720" y="2476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5D46D-9F8E-4A0E-9182-6893EF41080A}">
      <dsp:nvSpPr>
        <dsp:cNvPr id="0" name=""/>
        <dsp:cNvSpPr/>
      </dsp:nvSpPr>
      <dsp:spPr>
        <a:xfrm>
          <a:off x="2629069" y="1105110"/>
          <a:ext cx="2221069" cy="923819"/>
        </a:xfrm>
        <a:custGeom>
          <a:avLst/>
          <a:gdLst/>
          <a:ahLst/>
          <a:cxnLst/>
          <a:rect l="0" t="0" r="0" b="0"/>
          <a:pathLst>
            <a:path>
              <a:moveTo>
                <a:pt x="2221069" y="0"/>
              </a:moveTo>
              <a:lnTo>
                <a:pt x="2221069" y="823818"/>
              </a:lnTo>
              <a:lnTo>
                <a:pt x="0" y="823818"/>
              </a:lnTo>
              <a:lnTo>
                <a:pt x="0" y="9238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38472D-D75E-4648-8106-ACE1FA017487}">
      <dsp:nvSpPr>
        <dsp:cNvPr id="0" name=""/>
        <dsp:cNvSpPr/>
      </dsp:nvSpPr>
      <dsp:spPr>
        <a:xfrm>
          <a:off x="4804419" y="428912"/>
          <a:ext cx="91440" cy="247621"/>
        </a:xfrm>
        <a:custGeom>
          <a:avLst/>
          <a:gdLst/>
          <a:ahLst/>
          <a:cxnLst/>
          <a:rect l="0" t="0" r="0" b="0"/>
          <a:pathLst>
            <a:path>
              <a:moveTo>
                <a:pt x="45720" y="0"/>
              </a:moveTo>
              <a:lnTo>
                <a:pt x="45720" y="2476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8254FA-8C1D-45ED-8780-58257438C54E}">
      <dsp:nvSpPr>
        <dsp:cNvPr id="0" name=""/>
        <dsp:cNvSpPr/>
      </dsp:nvSpPr>
      <dsp:spPr>
        <a:xfrm>
          <a:off x="4436261" y="337"/>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Technology Delivery</a:t>
          </a:r>
          <a:endParaRPr lang="en-US" sz="700" kern="1200" dirty="0">
            <a:solidFill>
              <a:schemeClr val="tx1"/>
            </a:solidFill>
          </a:endParaRPr>
        </a:p>
      </dsp:txBody>
      <dsp:txXfrm>
        <a:off x="4436261" y="337"/>
        <a:ext cx="827757" cy="428575"/>
      </dsp:txXfrm>
    </dsp:sp>
    <dsp:sp modelId="{1873826C-7998-455D-8A77-F163BD8A82B0}">
      <dsp:nvSpPr>
        <dsp:cNvPr id="0" name=""/>
        <dsp:cNvSpPr/>
      </dsp:nvSpPr>
      <dsp:spPr>
        <a:xfrm>
          <a:off x="4601812" y="333673"/>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Nigel Carroll</a:t>
          </a:r>
          <a:endParaRPr lang="en-US" sz="700" kern="1200" dirty="0">
            <a:solidFill>
              <a:schemeClr val="tx1"/>
            </a:solidFill>
          </a:endParaRPr>
        </a:p>
      </dsp:txBody>
      <dsp:txXfrm>
        <a:off x="4601812" y="333673"/>
        <a:ext cx="744981" cy="142858"/>
      </dsp:txXfrm>
    </dsp:sp>
    <dsp:sp modelId="{73B95591-5460-4664-9E88-61B8E2DEAA66}">
      <dsp:nvSpPr>
        <dsp:cNvPr id="0" name=""/>
        <dsp:cNvSpPr/>
      </dsp:nvSpPr>
      <dsp:spPr>
        <a:xfrm>
          <a:off x="4436261" y="676534"/>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CISO &amp; Platform      Delivery</a:t>
          </a:r>
          <a:endParaRPr lang="en-US" sz="700" kern="1200" dirty="0">
            <a:solidFill>
              <a:schemeClr val="tx1"/>
            </a:solidFill>
          </a:endParaRPr>
        </a:p>
      </dsp:txBody>
      <dsp:txXfrm>
        <a:off x="4436261" y="676534"/>
        <a:ext cx="827757" cy="428575"/>
      </dsp:txXfrm>
    </dsp:sp>
    <dsp:sp modelId="{2D29E49D-A46B-48D8-9625-C49C7CC85087}">
      <dsp:nvSpPr>
        <dsp:cNvPr id="0" name=""/>
        <dsp:cNvSpPr/>
      </dsp:nvSpPr>
      <dsp:spPr>
        <a:xfrm>
          <a:off x="4601812" y="1009871"/>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Alun McGlinchy</a:t>
          </a:r>
          <a:endParaRPr lang="en-US" sz="700" kern="1200" dirty="0">
            <a:solidFill>
              <a:schemeClr val="tx1"/>
            </a:solidFill>
          </a:endParaRPr>
        </a:p>
      </dsp:txBody>
      <dsp:txXfrm>
        <a:off x="4601812" y="1009871"/>
        <a:ext cx="744981" cy="142858"/>
      </dsp:txXfrm>
    </dsp:sp>
    <dsp:sp modelId="{B26F00F3-5499-4537-B74E-4B7EBB1E21A7}">
      <dsp:nvSpPr>
        <dsp:cNvPr id="0" name=""/>
        <dsp:cNvSpPr/>
      </dsp:nvSpPr>
      <dsp:spPr>
        <a:xfrm>
          <a:off x="2215191" y="2028929"/>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Corporate </a:t>
          </a:r>
        </a:p>
        <a:p>
          <a:pPr lvl="0" algn="ctr" defTabSz="311150">
            <a:lnSpc>
              <a:spcPct val="90000"/>
            </a:lnSpc>
            <a:spcBef>
              <a:spcPct val="0"/>
            </a:spcBef>
            <a:spcAft>
              <a:spcPct val="35000"/>
            </a:spcAft>
          </a:pPr>
          <a:r>
            <a:rPr lang="en-US" sz="700" kern="1200" dirty="0" smtClean="0">
              <a:solidFill>
                <a:schemeClr val="tx1"/>
              </a:solidFill>
            </a:rPr>
            <a:t>Systems</a:t>
          </a:r>
          <a:endParaRPr lang="en-US" sz="700" kern="1200" dirty="0">
            <a:solidFill>
              <a:schemeClr val="tx1"/>
            </a:solidFill>
          </a:endParaRPr>
        </a:p>
      </dsp:txBody>
      <dsp:txXfrm>
        <a:off x="2215191" y="2028929"/>
        <a:ext cx="827757" cy="428575"/>
      </dsp:txXfrm>
    </dsp:sp>
    <dsp:sp modelId="{6D64805C-9F34-412B-9B6B-7D0FF4617EDB}">
      <dsp:nvSpPr>
        <dsp:cNvPr id="0" name=""/>
        <dsp:cNvSpPr/>
      </dsp:nvSpPr>
      <dsp:spPr>
        <a:xfrm>
          <a:off x="2380742" y="2362266"/>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Tom Ballantyne</a:t>
          </a:r>
          <a:endParaRPr lang="en-US" sz="700" kern="1200" dirty="0">
            <a:solidFill>
              <a:schemeClr val="tx1"/>
            </a:solidFill>
          </a:endParaRPr>
        </a:p>
      </dsp:txBody>
      <dsp:txXfrm>
        <a:off x="2380742" y="2362266"/>
        <a:ext cx="744981" cy="142858"/>
      </dsp:txXfrm>
    </dsp:sp>
    <dsp:sp modelId="{F63E5E57-A621-4373-A35A-C45C6C5D6EBB}">
      <dsp:nvSpPr>
        <dsp:cNvPr id="0" name=""/>
        <dsp:cNvSpPr/>
      </dsp:nvSpPr>
      <dsp:spPr>
        <a:xfrm>
          <a:off x="2215191" y="2705127"/>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Platform</a:t>
          </a:r>
        </a:p>
        <a:p>
          <a:pPr lvl="0" algn="ctr" defTabSz="311150">
            <a:lnSpc>
              <a:spcPct val="90000"/>
            </a:lnSpc>
            <a:spcBef>
              <a:spcPct val="0"/>
            </a:spcBef>
            <a:spcAft>
              <a:spcPct val="35000"/>
            </a:spcAft>
          </a:pPr>
          <a:r>
            <a:rPr lang="en-US" sz="700" kern="1200" dirty="0" smtClean="0">
              <a:solidFill>
                <a:schemeClr val="tx1"/>
              </a:solidFill>
            </a:rPr>
            <a:t>Design Lead</a:t>
          </a:r>
          <a:endParaRPr lang="en-US" sz="700" kern="1200" dirty="0">
            <a:solidFill>
              <a:schemeClr val="tx1"/>
            </a:solidFill>
          </a:endParaRPr>
        </a:p>
      </dsp:txBody>
      <dsp:txXfrm>
        <a:off x="2215191" y="2705127"/>
        <a:ext cx="827757" cy="428575"/>
      </dsp:txXfrm>
    </dsp:sp>
    <dsp:sp modelId="{5E3103B4-9879-44E1-BF4B-66D84B655BA0}">
      <dsp:nvSpPr>
        <dsp:cNvPr id="0" name=""/>
        <dsp:cNvSpPr/>
      </dsp:nvSpPr>
      <dsp:spPr>
        <a:xfrm>
          <a:off x="2380742" y="3038464"/>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2380742" y="3038464"/>
        <a:ext cx="744981" cy="142858"/>
      </dsp:txXfrm>
    </dsp:sp>
    <dsp:sp modelId="{64D79C2C-A2F8-4773-BF35-C6651ECA07FA}">
      <dsp:nvSpPr>
        <dsp:cNvPr id="0" name=""/>
        <dsp:cNvSpPr/>
      </dsp:nvSpPr>
      <dsp:spPr>
        <a:xfrm>
          <a:off x="2215191" y="3381324"/>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Data      </a:t>
          </a:r>
        </a:p>
        <a:p>
          <a:pPr lvl="0" algn="ctr" defTabSz="311150">
            <a:lnSpc>
              <a:spcPct val="90000"/>
            </a:lnSpc>
            <a:spcBef>
              <a:spcPct val="0"/>
            </a:spcBef>
            <a:spcAft>
              <a:spcPct val="35000"/>
            </a:spcAft>
          </a:pPr>
          <a:r>
            <a:rPr lang="en-US" sz="700" kern="1200" dirty="0" smtClean="0">
              <a:solidFill>
                <a:schemeClr val="tx1"/>
              </a:solidFill>
            </a:rPr>
            <a:t>Analytics</a:t>
          </a:r>
          <a:endParaRPr lang="en-US" sz="700" kern="1200" dirty="0">
            <a:solidFill>
              <a:schemeClr val="tx1"/>
            </a:solidFill>
          </a:endParaRPr>
        </a:p>
      </dsp:txBody>
      <dsp:txXfrm>
        <a:off x="2215191" y="3381324"/>
        <a:ext cx="827757" cy="428575"/>
      </dsp:txXfrm>
    </dsp:sp>
    <dsp:sp modelId="{9C8156DE-B6A5-4058-BBD3-A6F67D95173F}">
      <dsp:nvSpPr>
        <dsp:cNvPr id="0" name=""/>
        <dsp:cNvSpPr/>
      </dsp:nvSpPr>
      <dsp:spPr>
        <a:xfrm>
          <a:off x="2380742" y="3714661"/>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 Webb</a:t>
          </a:r>
          <a:endParaRPr lang="en-US" sz="700" kern="1200" dirty="0">
            <a:solidFill>
              <a:schemeClr val="tx1"/>
            </a:solidFill>
          </a:endParaRPr>
        </a:p>
      </dsp:txBody>
      <dsp:txXfrm>
        <a:off x="2380742" y="3714661"/>
        <a:ext cx="744981" cy="142858"/>
      </dsp:txXfrm>
    </dsp:sp>
    <dsp:sp modelId="{1C4E8026-9212-4D6C-BE6B-B5F5776EE5F9}">
      <dsp:nvSpPr>
        <dsp:cNvPr id="0" name=""/>
        <dsp:cNvSpPr/>
      </dsp:nvSpPr>
      <dsp:spPr>
        <a:xfrm>
          <a:off x="2215191" y="4057522"/>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Inbound / Outbound</a:t>
          </a:r>
        </a:p>
        <a:p>
          <a:pPr lvl="0" algn="ctr" defTabSz="311150">
            <a:lnSpc>
              <a:spcPct val="90000"/>
            </a:lnSpc>
            <a:spcBef>
              <a:spcPct val="0"/>
            </a:spcBef>
            <a:spcAft>
              <a:spcPct val="35000"/>
            </a:spcAft>
          </a:pPr>
          <a:r>
            <a:rPr lang="en-US" sz="700" kern="1200" dirty="0" smtClean="0">
              <a:solidFill>
                <a:schemeClr val="tx1"/>
              </a:solidFill>
            </a:rPr>
            <a:t> Correspondence</a:t>
          </a:r>
          <a:endParaRPr lang="en-US" sz="700" kern="1200" dirty="0">
            <a:solidFill>
              <a:schemeClr val="tx1"/>
            </a:solidFill>
          </a:endParaRPr>
        </a:p>
      </dsp:txBody>
      <dsp:txXfrm>
        <a:off x="2215191" y="4057522"/>
        <a:ext cx="827757" cy="428575"/>
      </dsp:txXfrm>
    </dsp:sp>
    <dsp:sp modelId="{E43B80F5-9B5D-42EE-86DE-174C5703435B}">
      <dsp:nvSpPr>
        <dsp:cNvPr id="0" name=""/>
        <dsp:cNvSpPr/>
      </dsp:nvSpPr>
      <dsp:spPr>
        <a:xfrm>
          <a:off x="2380742" y="4390859"/>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S McKibbin</a:t>
          </a:r>
          <a:endParaRPr lang="en-US" sz="700" kern="1200" dirty="0">
            <a:solidFill>
              <a:schemeClr val="tx1"/>
            </a:solidFill>
          </a:endParaRPr>
        </a:p>
      </dsp:txBody>
      <dsp:txXfrm>
        <a:off x="2380742" y="4390859"/>
        <a:ext cx="744981" cy="142858"/>
      </dsp:txXfrm>
    </dsp:sp>
    <dsp:sp modelId="{999F4B81-172C-4B29-83AD-9555E185B065}">
      <dsp:nvSpPr>
        <dsp:cNvPr id="0" name=""/>
        <dsp:cNvSpPr/>
      </dsp:nvSpPr>
      <dsp:spPr>
        <a:xfrm>
          <a:off x="2215191" y="4733719"/>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smtClean="0">
              <a:solidFill>
                <a:schemeClr val="tx1"/>
              </a:solidFill>
            </a:rPr>
            <a:t>ERP</a:t>
          </a:r>
          <a:endParaRPr lang="en-US" sz="700" kern="1200" dirty="0">
            <a:solidFill>
              <a:schemeClr val="tx1"/>
            </a:solidFill>
          </a:endParaRPr>
        </a:p>
      </dsp:txBody>
      <dsp:txXfrm>
        <a:off x="2215191" y="4733719"/>
        <a:ext cx="827757" cy="428575"/>
      </dsp:txXfrm>
    </dsp:sp>
    <dsp:sp modelId="{ABBC9083-9104-42C8-A4B2-05C005ED9FF5}">
      <dsp:nvSpPr>
        <dsp:cNvPr id="0" name=""/>
        <dsp:cNvSpPr/>
      </dsp:nvSpPr>
      <dsp:spPr>
        <a:xfrm>
          <a:off x="2380742" y="5067056"/>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2380742" y="5067056"/>
        <a:ext cx="744981" cy="142858"/>
      </dsp:txXfrm>
    </dsp:sp>
    <dsp:sp modelId="{E11FCE69-3896-4F83-82D4-6E0E6EE57EE0}">
      <dsp:nvSpPr>
        <dsp:cNvPr id="0" name=""/>
        <dsp:cNvSpPr/>
      </dsp:nvSpPr>
      <dsp:spPr>
        <a:xfrm>
          <a:off x="2215191" y="5409917"/>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Darlington </a:t>
          </a:r>
        </a:p>
        <a:p>
          <a:pPr lvl="0" algn="ctr" defTabSz="311150">
            <a:lnSpc>
              <a:spcPct val="90000"/>
            </a:lnSpc>
            <a:spcBef>
              <a:spcPct val="0"/>
            </a:spcBef>
            <a:spcAft>
              <a:spcPct val="35000"/>
            </a:spcAft>
          </a:pPr>
          <a:r>
            <a:rPr lang="en-US" sz="700" kern="1200" dirty="0" smtClean="0">
              <a:solidFill>
                <a:schemeClr val="tx1"/>
              </a:solidFill>
            </a:rPr>
            <a:t>CI</a:t>
          </a:r>
          <a:endParaRPr lang="en-US" sz="700" kern="1200" dirty="0">
            <a:solidFill>
              <a:schemeClr val="tx1"/>
            </a:solidFill>
          </a:endParaRPr>
        </a:p>
      </dsp:txBody>
      <dsp:txXfrm>
        <a:off x="2215191" y="5409917"/>
        <a:ext cx="827757" cy="428575"/>
      </dsp:txXfrm>
    </dsp:sp>
    <dsp:sp modelId="{632E6C60-6A18-4030-B0C6-B906C74EE1E9}">
      <dsp:nvSpPr>
        <dsp:cNvPr id="0" name=""/>
        <dsp:cNvSpPr/>
      </dsp:nvSpPr>
      <dsp:spPr>
        <a:xfrm>
          <a:off x="2380742" y="5743254"/>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J McNamee</a:t>
          </a:r>
          <a:endParaRPr lang="en-US" sz="700" kern="1200" dirty="0">
            <a:solidFill>
              <a:schemeClr val="tx1"/>
            </a:solidFill>
          </a:endParaRPr>
        </a:p>
      </dsp:txBody>
      <dsp:txXfrm>
        <a:off x="2380742" y="5743254"/>
        <a:ext cx="744981" cy="142858"/>
      </dsp:txXfrm>
    </dsp:sp>
    <dsp:sp modelId="{5CC3658F-E821-49EF-A1F2-89EE8A889C52}">
      <dsp:nvSpPr>
        <dsp:cNvPr id="0" name=""/>
        <dsp:cNvSpPr/>
      </dsp:nvSpPr>
      <dsp:spPr>
        <a:xfrm>
          <a:off x="3325726" y="2028929"/>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Platform </a:t>
          </a:r>
        </a:p>
        <a:p>
          <a:pPr lvl="0" algn="ctr" defTabSz="311150">
            <a:lnSpc>
              <a:spcPct val="90000"/>
            </a:lnSpc>
            <a:spcBef>
              <a:spcPct val="0"/>
            </a:spcBef>
            <a:spcAft>
              <a:spcPct val="35000"/>
            </a:spcAft>
          </a:pPr>
          <a:r>
            <a:rPr lang="en-US" sz="700" kern="1200" dirty="0" smtClean="0">
              <a:solidFill>
                <a:schemeClr val="tx1"/>
              </a:solidFill>
            </a:rPr>
            <a:t>Engineering</a:t>
          </a:r>
          <a:endParaRPr lang="en-US" sz="700" kern="1200" dirty="0">
            <a:solidFill>
              <a:schemeClr val="tx1"/>
            </a:solidFill>
          </a:endParaRPr>
        </a:p>
      </dsp:txBody>
      <dsp:txXfrm>
        <a:off x="3325726" y="2028929"/>
        <a:ext cx="827757" cy="428575"/>
      </dsp:txXfrm>
    </dsp:sp>
    <dsp:sp modelId="{559A2662-9F44-49D0-9AEC-B928491470AD}">
      <dsp:nvSpPr>
        <dsp:cNvPr id="0" name=""/>
        <dsp:cNvSpPr/>
      </dsp:nvSpPr>
      <dsp:spPr>
        <a:xfrm>
          <a:off x="3491277" y="2362266"/>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3491277" y="2362266"/>
        <a:ext cx="744981" cy="142858"/>
      </dsp:txXfrm>
    </dsp:sp>
    <dsp:sp modelId="{5683E29E-E2A7-4243-B8C9-EF8C2E40E202}">
      <dsp:nvSpPr>
        <dsp:cNvPr id="0" name=""/>
        <dsp:cNvSpPr/>
      </dsp:nvSpPr>
      <dsp:spPr>
        <a:xfrm>
          <a:off x="3325726" y="2705127"/>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Platform </a:t>
          </a:r>
        </a:p>
        <a:p>
          <a:pPr lvl="0" algn="ctr" defTabSz="311150">
            <a:lnSpc>
              <a:spcPct val="90000"/>
            </a:lnSpc>
            <a:spcBef>
              <a:spcPct val="0"/>
            </a:spcBef>
            <a:spcAft>
              <a:spcPct val="35000"/>
            </a:spcAft>
          </a:pPr>
          <a:r>
            <a:rPr lang="en-US" sz="700" kern="1200" dirty="0" smtClean="0">
              <a:solidFill>
                <a:schemeClr val="tx1"/>
              </a:solidFill>
            </a:rPr>
            <a:t>Design Lead</a:t>
          </a:r>
          <a:endParaRPr lang="en-US" sz="700" kern="1200" dirty="0">
            <a:solidFill>
              <a:schemeClr val="tx1"/>
            </a:solidFill>
          </a:endParaRPr>
        </a:p>
      </dsp:txBody>
      <dsp:txXfrm>
        <a:off x="3325726" y="2705127"/>
        <a:ext cx="827757" cy="428575"/>
      </dsp:txXfrm>
    </dsp:sp>
    <dsp:sp modelId="{E4E566B6-2EEC-4E13-A187-FC80FE53BCEA}">
      <dsp:nvSpPr>
        <dsp:cNvPr id="0" name=""/>
        <dsp:cNvSpPr/>
      </dsp:nvSpPr>
      <dsp:spPr>
        <a:xfrm>
          <a:off x="3491277" y="3038464"/>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GB" sz="700" kern="1200" dirty="0" smtClean="0">
              <a:solidFill>
                <a:schemeClr val="tx1"/>
              </a:solidFill>
            </a:rPr>
            <a:t>Proposed New Role</a:t>
          </a:r>
          <a:endParaRPr lang="en-US" sz="700" kern="1200" dirty="0">
            <a:solidFill>
              <a:schemeClr val="tx1"/>
            </a:solidFill>
          </a:endParaRPr>
        </a:p>
      </dsp:txBody>
      <dsp:txXfrm>
        <a:off x="3491277" y="3038464"/>
        <a:ext cx="744981" cy="142858"/>
      </dsp:txXfrm>
    </dsp:sp>
    <dsp:sp modelId="{0CE075AB-3F87-4F88-A642-BCB89405C439}">
      <dsp:nvSpPr>
        <dsp:cNvPr id="0" name=""/>
        <dsp:cNvSpPr/>
      </dsp:nvSpPr>
      <dsp:spPr>
        <a:xfrm>
          <a:off x="3325726" y="3381324"/>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UNIX</a:t>
          </a:r>
          <a:endParaRPr lang="en-US" sz="700" kern="1200" dirty="0">
            <a:solidFill>
              <a:schemeClr val="tx1"/>
            </a:solidFill>
          </a:endParaRPr>
        </a:p>
      </dsp:txBody>
      <dsp:txXfrm>
        <a:off x="3325726" y="3381324"/>
        <a:ext cx="827757" cy="428575"/>
      </dsp:txXfrm>
    </dsp:sp>
    <dsp:sp modelId="{1D33135A-BC1D-4F81-9BB2-E6A2CA650821}">
      <dsp:nvSpPr>
        <dsp:cNvPr id="0" name=""/>
        <dsp:cNvSpPr/>
      </dsp:nvSpPr>
      <dsp:spPr>
        <a:xfrm>
          <a:off x="3491277" y="3714661"/>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D Waddell</a:t>
          </a:r>
          <a:endParaRPr lang="en-US" sz="700" kern="1200" dirty="0">
            <a:solidFill>
              <a:schemeClr val="tx1"/>
            </a:solidFill>
          </a:endParaRPr>
        </a:p>
      </dsp:txBody>
      <dsp:txXfrm>
        <a:off x="3491277" y="3714661"/>
        <a:ext cx="744981" cy="142858"/>
      </dsp:txXfrm>
    </dsp:sp>
    <dsp:sp modelId="{3B167CEA-EC58-4900-948F-CEFC1C225B47}">
      <dsp:nvSpPr>
        <dsp:cNvPr id="0" name=""/>
        <dsp:cNvSpPr/>
      </dsp:nvSpPr>
      <dsp:spPr>
        <a:xfrm>
          <a:off x="3325726" y="4057522"/>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smtClean="0">
              <a:solidFill>
                <a:schemeClr val="tx1"/>
              </a:solidFill>
            </a:rPr>
            <a:t>DevOps</a:t>
          </a:r>
          <a:endParaRPr lang="en-US" sz="700" kern="1200" dirty="0">
            <a:solidFill>
              <a:schemeClr val="tx1"/>
            </a:solidFill>
          </a:endParaRPr>
        </a:p>
      </dsp:txBody>
      <dsp:txXfrm>
        <a:off x="3325726" y="4057522"/>
        <a:ext cx="827757" cy="428575"/>
      </dsp:txXfrm>
    </dsp:sp>
    <dsp:sp modelId="{E7951AB1-312B-4100-9CF6-D93A9C5903F5}">
      <dsp:nvSpPr>
        <dsp:cNvPr id="0" name=""/>
        <dsp:cNvSpPr/>
      </dsp:nvSpPr>
      <dsp:spPr>
        <a:xfrm>
          <a:off x="3491277" y="4390859"/>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3491277" y="4390859"/>
        <a:ext cx="744981" cy="142858"/>
      </dsp:txXfrm>
    </dsp:sp>
    <dsp:sp modelId="{A7504F00-0540-4545-9821-DE6DB5A2A295}">
      <dsp:nvSpPr>
        <dsp:cNvPr id="0" name=""/>
        <dsp:cNvSpPr/>
      </dsp:nvSpPr>
      <dsp:spPr>
        <a:xfrm>
          <a:off x="3325726" y="4733719"/>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Database</a:t>
          </a:r>
        </a:p>
        <a:p>
          <a:pPr lvl="0" algn="ctr" defTabSz="311150">
            <a:lnSpc>
              <a:spcPct val="90000"/>
            </a:lnSpc>
            <a:spcBef>
              <a:spcPct val="0"/>
            </a:spcBef>
            <a:spcAft>
              <a:spcPct val="35000"/>
            </a:spcAft>
          </a:pPr>
          <a:r>
            <a:rPr lang="en-US" sz="700" kern="1200" dirty="0" smtClean="0">
              <a:solidFill>
                <a:schemeClr val="tx1"/>
              </a:solidFill>
            </a:rPr>
            <a:t>Administration</a:t>
          </a:r>
          <a:endParaRPr lang="en-US" sz="700" kern="1200" dirty="0">
            <a:solidFill>
              <a:schemeClr val="tx1"/>
            </a:solidFill>
          </a:endParaRPr>
        </a:p>
      </dsp:txBody>
      <dsp:txXfrm>
        <a:off x="3325726" y="4733719"/>
        <a:ext cx="827757" cy="428575"/>
      </dsp:txXfrm>
    </dsp:sp>
    <dsp:sp modelId="{F717EE64-8B00-45E2-AB6D-ADA3AAFF4915}">
      <dsp:nvSpPr>
        <dsp:cNvPr id="0" name=""/>
        <dsp:cNvSpPr/>
      </dsp:nvSpPr>
      <dsp:spPr>
        <a:xfrm>
          <a:off x="3491277" y="5067056"/>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G </a:t>
          </a:r>
          <a:r>
            <a:rPr lang="en-US" sz="700" kern="1200" dirty="0" err="1" smtClean="0">
              <a:solidFill>
                <a:schemeClr val="tx1"/>
              </a:solidFill>
            </a:rPr>
            <a:t>Melin</a:t>
          </a:r>
          <a:endParaRPr lang="en-US" sz="700" kern="1200" dirty="0">
            <a:solidFill>
              <a:schemeClr val="tx1"/>
            </a:solidFill>
          </a:endParaRPr>
        </a:p>
      </dsp:txBody>
      <dsp:txXfrm>
        <a:off x="3491277" y="5067056"/>
        <a:ext cx="744981" cy="142858"/>
      </dsp:txXfrm>
    </dsp:sp>
    <dsp:sp modelId="{6C81122A-E07F-453C-8B9D-AF84A1D7298D}">
      <dsp:nvSpPr>
        <dsp:cNvPr id="0" name=""/>
        <dsp:cNvSpPr/>
      </dsp:nvSpPr>
      <dsp:spPr>
        <a:xfrm>
          <a:off x="4436261" y="2028929"/>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smtClean="0">
              <a:solidFill>
                <a:schemeClr val="tx1"/>
              </a:solidFill>
            </a:rPr>
            <a:t>Security</a:t>
          </a:r>
          <a:endParaRPr lang="en-US" sz="700" kern="1200" dirty="0">
            <a:solidFill>
              <a:schemeClr val="tx1"/>
            </a:solidFill>
          </a:endParaRPr>
        </a:p>
      </dsp:txBody>
      <dsp:txXfrm>
        <a:off x="4436261" y="2028929"/>
        <a:ext cx="827757" cy="428575"/>
      </dsp:txXfrm>
    </dsp:sp>
    <dsp:sp modelId="{102EAC9C-EE59-445D-BBB8-F44DE8414EE7}">
      <dsp:nvSpPr>
        <dsp:cNvPr id="0" name=""/>
        <dsp:cNvSpPr/>
      </dsp:nvSpPr>
      <dsp:spPr>
        <a:xfrm>
          <a:off x="4601812" y="2362266"/>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4601812" y="2362266"/>
        <a:ext cx="744981" cy="142858"/>
      </dsp:txXfrm>
    </dsp:sp>
    <dsp:sp modelId="{4DBFC788-6F6C-4A65-853D-C2B9E1880F1C}">
      <dsp:nvSpPr>
        <dsp:cNvPr id="0" name=""/>
        <dsp:cNvSpPr/>
      </dsp:nvSpPr>
      <dsp:spPr>
        <a:xfrm>
          <a:off x="4436261" y="2705127"/>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Platform</a:t>
          </a:r>
        </a:p>
        <a:p>
          <a:pPr lvl="0" algn="ctr" defTabSz="311150">
            <a:lnSpc>
              <a:spcPct val="90000"/>
            </a:lnSpc>
            <a:spcBef>
              <a:spcPct val="0"/>
            </a:spcBef>
            <a:spcAft>
              <a:spcPct val="35000"/>
            </a:spcAft>
          </a:pPr>
          <a:r>
            <a:rPr lang="en-US" sz="700" kern="1200" dirty="0" smtClean="0">
              <a:solidFill>
                <a:schemeClr val="tx1"/>
              </a:solidFill>
            </a:rPr>
            <a:t>Design Lead</a:t>
          </a:r>
          <a:endParaRPr lang="en-US" sz="700" kern="1200" dirty="0">
            <a:solidFill>
              <a:schemeClr val="tx1"/>
            </a:solidFill>
          </a:endParaRPr>
        </a:p>
      </dsp:txBody>
      <dsp:txXfrm>
        <a:off x="4436261" y="2705127"/>
        <a:ext cx="827757" cy="428575"/>
      </dsp:txXfrm>
    </dsp:sp>
    <dsp:sp modelId="{A3138A2B-654D-4591-A216-37A09F89E03A}">
      <dsp:nvSpPr>
        <dsp:cNvPr id="0" name=""/>
        <dsp:cNvSpPr/>
      </dsp:nvSpPr>
      <dsp:spPr>
        <a:xfrm>
          <a:off x="4601812" y="3038464"/>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GB" sz="700" kern="1200" dirty="0" smtClean="0">
              <a:solidFill>
                <a:schemeClr val="tx1"/>
              </a:solidFill>
            </a:rPr>
            <a:t>Proposed New Role</a:t>
          </a:r>
          <a:endParaRPr lang="en-US" sz="700" kern="1200" dirty="0">
            <a:solidFill>
              <a:schemeClr val="tx1"/>
            </a:solidFill>
          </a:endParaRPr>
        </a:p>
      </dsp:txBody>
      <dsp:txXfrm>
        <a:off x="4601812" y="3038464"/>
        <a:ext cx="744981" cy="142858"/>
      </dsp:txXfrm>
    </dsp:sp>
    <dsp:sp modelId="{5FBEBCAF-A3C1-438A-B34D-63194DA648C6}">
      <dsp:nvSpPr>
        <dsp:cNvPr id="0" name=""/>
        <dsp:cNvSpPr/>
      </dsp:nvSpPr>
      <dsp:spPr>
        <a:xfrm>
          <a:off x="4436261" y="3381324"/>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Core </a:t>
          </a:r>
        </a:p>
        <a:p>
          <a:pPr lvl="0" algn="ctr" defTabSz="311150">
            <a:lnSpc>
              <a:spcPct val="90000"/>
            </a:lnSpc>
            <a:spcBef>
              <a:spcPct val="0"/>
            </a:spcBef>
            <a:spcAft>
              <a:spcPct val="35000"/>
            </a:spcAft>
          </a:pPr>
          <a:r>
            <a:rPr lang="en-US" sz="700" kern="1200" dirty="0" smtClean="0">
              <a:solidFill>
                <a:schemeClr val="tx1"/>
              </a:solidFill>
            </a:rPr>
            <a:t>Tools</a:t>
          </a:r>
          <a:endParaRPr lang="en-US" sz="700" kern="1200" dirty="0">
            <a:solidFill>
              <a:schemeClr val="tx1"/>
            </a:solidFill>
          </a:endParaRPr>
        </a:p>
      </dsp:txBody>
      <dsp:txXfrm>
        <a:off x="4436261" y="3381324"/>
        <a:ext cx="827757" cy="428575"/>
      </dsp:txXfrm>
    </dsp:sp>
    <dsp:sp modelId="{1351BCE7-9047-4B7E-81B4-3DEC7B5F339B}">
      <dsp:nvSpPr>
        <dsp:cNvPr id="0" name=""/>
        <dsp:cNvSpPr/>
      </dsp:nvSpPr>
      <dsp:spPr>
        <a:xfrm>
          <a:off x="4601812" y="3714661"/>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4601812" y="3714661"/>
        <a:ext cx="744981" cy="142858"/>
      </dsp:txXfrm>
    </dsp:sp>
    <dsp:sp modelId="{E4A75524-0031-4211-8CF0-00985FC15806}">
      <dsp:nvSpPr>
        <dsp:cNvPr id="0" name=""/>
        <dsp:cNvSpPr/>
      </dsp:nvSpPr>
      <dsp:spPr>
        <a:xfrm>
          <a:off x="4436261" y="4057522"/>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Threat &amp;</a:t>
          </a:r>
        </a:p>
        <a:p>
          <a:pPr lvl="0" algn="ctr" defTabSz="311150">
            <a:lnSpc>
              <a:spcPct val="90000"/>
            </a:lnSpc>
            <a:spcBef>
              <a:spcPct val="0"/>
            </a:spcBef>
            <a:spcAft>
              <a:spcPct val="35000"/>
            </a:spcAft>
          </a:pPr>
          <a:r>
            <a:rPr lang="en-US" sz="700" kern="1200" dirty="0" smtClean="0">
              <a:solidFill>
                <a:schemeClr val="tx1"/>
              </a:solidFill>
            </a:rPr>
            <a:t> Vulnerability</a:t>
          </a:r>
          <a:endParaRPr lang="en-US" sz="700" kern="1200" dirty="0">
            <a:solidFill>
              <a:schemeClr val="tx1"/>
            </a:solidFill>
          </a:endParaRPr>
        </a:p>
      </dsp:txBody>
      <dsp:txXfrm>
        <a:off x="4436261" y="4057522"/>
        <a:ext cx="827757" cy="428575"/>
      </dsp:txXfrm>
    </dsp:sp>
    <dsp:sp modelId="{4D8975AA-AB8E-45D1-9352-67C5DEB00576}">
      <dsp:nvSpPr>
        <dsp:cNvPr id="0" name=""/>
        <dsp:cNvSpPr/>
      </dsp:nvSpPr>
      <dsp:spPr>
        <a:xfrm>
          <a:off x="4601812" y="4390859"/>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K Jordan</a:t>
          </a:r>
          <a:endParaRPr lang="en-US" sz="700" kern="1200" dirty="0">
            <a:solidFill>
              <a:schemeClr val="tx1"/>
            </a:solidFill>
          </a:endParaRPr>
        </a:p>
      </dsp:txBody>
      <dsp:txXfrm>
        <a:off x="4601812" y="4390859"/>
        <a:ext cx="744981" cy="142858"/>
      </dsp:txXfrm>
    </dsp:sp>
    <dsp:sp modelId="{7E770C95-E8D4-4D09-B6EE-5DD46B32032F}">
      <dsp:nvSpPr>
        <dsp:cNvPr id="0" name=""/>
        <dsp:cNvSpPr/>
      </dsp:nvSpPr>
      <dsp:spPr>
        <a:xfrm>
          <a:off x="4436261" y="4733719"/>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Identity &amp; Access</a:t>
          </a:r>
        </a:p>
        <a:p>
          <a:pPr lvl="0" algn="ctr" defTabSz="311150">
            <a:lnSpc>
              <a:spcPct val="90000"/>
            </a:lnSpc>
            <a:spcBef>
              <a:spcPct val="0"/>
            </a:spcBef>
            <a:spcAft>
              <a:spcPct val="35000"/>
            </a:spcAft>
          </a:pPr>
          <a:r>
            <a:rPr lang="en-US" sz="700" kern="1200" dirty="0" smtClean="0">
              <a:solidFill>
                <a:schemeClr val="tx1"/>
              </a:solidFill>
            </a:rPr>
            <a:t> Management</a:t>
          </a:r>
          <a:endParaRPr lang="en-US" sz="700" kern="1200" dirty="0">
            <a:solidFill>
              <a:schemeClr val="tx1"/>
            </a:solidFill>
          </a:endParaRPr>
        </a:p>
      </dsp:txBody>
      <dsp:txXfrm>
        <a:off x="4436261" y="4733719"/>
        <a:ext cx="827757" cy="428575"/>
      </dsp:txXfrm>
    </dsp:sp>
    <dsp:sp modelId="{B7DB1814-4C2E-4F33-BDF1-930513F948F9}">
      <dsp:nvSpPr>
        <dsp:cNvPr id="0" name=""/>
        <dsp:cNvSpPr/>
      </dsp:nvSpPr>
      <dsp:spPr>
        <a:xfrm>
          <a:off x="4601812" y="5067056"/>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4601812" y="5067056"/>
        <a:ext cx="744981" cy="142858"/>
      </dsp:txXfrm>
    </dsp:sp>
    <dsp:sp modelId="{8B0671E2-5DDC-4140-8E12-7B7D2C7B6F06}">
      <dsp:nvSpPr>
        <dsp:cNvPr id="0" name=""/>
        <dsp:cNvSpPr/>
      </dsp:nvSpPr>
      <dsp:spPr>
        <a:xfrm>
          <a:off x="4436261" y="5409917"/>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Consulting &amp;</a:t>
          </a:r>
        </a:p>
        <a:p>
          <a:pPr lvl="0" algn="ctr" defTabSz="311150">
            <a:lnSpc>
              <a:spcPct val="90000"/>
            </a:lnSpc>
            <a:spcBef>
              <a:spcPct val="0"/>
            </a:spcBef>
            <a:spcAft>
              <a:spcPct val="35000"/>
            </a:spcAft>
          </a:pPr>
          <a:r>
            <a:rPr lang="en-US" sz="700" kern="1200" dirty="0" smtClean="0">
              <a:solidFill>
                <a:schemeClr val="tx1"/>
              </a:solidFill>
            </a:rPr>
            <a:t> Governance</a:t>
          </a:r>
          <a:endParaRPr lang="en-US" sz="700" kern="1200" dirty="0">
            <a:solidFill>
              <a:schemeClr val="tx1"/>
            </a:solidFill>
          </a:endParaRPr>
        </a:p>
      </dsp:txBody>
      <dsp:txXfrm>
        <a:off x="4436261" y="5409917"/>
        <a:ext cx="827757" cy="428575"/>
      </dsp:txXfrm>
    </dsp:sp>
    <dsp:sp modelId="{32530571-3B09-4C24-A17C-6E436F548B86}">
      <dsp:nvSpPr>
        <dsp:cNvPr id="0" name=""/>
        <dsp:cNvSpPr/>
      </dsp:nvSpPr>
      <dsp:spPr>
        <a:xfrm>
          <a:off x="4601812" y="5743254"/>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R Kennedy</a:t>
          </a:r>
          <a:endParaRPr lang="en-US" sz="700" kern="1200" dirty="0">
            <a:solidFill>
              <a:schemeClr val="tx1"/>
            </a:solidFill>
          </a:endParaRPr>
        </a:p>
      </dsp:txBody>
      <dsp:txXfrm>
        <a:off x="4601812" y="5743254"/>
        <a:ext cx="744981" cy="142858"/>
      </dsp:txXfrm>
    </dsp:sp>
    <dsp:sp modelId="{E7272EB2-1344-4356-8814-F3CB3D4AA56A}">
      <dsp:nvSpPr>
        <dsp:cNvPr id="0" name=""/>
        <dsp:cNvSpPr/>
      </dsp:nvSpPr>
      <dsp:spPr>
        <a:xfrm>
          <a:off x="5546795" y="2028929"/>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Quality  </a:t>
          </a:r>
        </a:p>
        <a:p>
          <a:pPr lvl="0" algn="ctr" defTabSz="311150">
            <a:lnSpc>
              <a:spcPct val="90000"/>
            </a:lnSpc>
            <a:spcBef>
              <a:spcPct val="0"/>
            </a:spcBef>
            <a:spcAft>
              <a:spcPct val="35000"/>
            </a:spcAft>
          </a:pPr>
          <a:r>
            <a:rPr lang="en-US" sz="700" kern="1200" dirty="0" smtClean="0">
              <a:solidFill>
                <a:schemeClr val="tx1"/>
              </a:solidFill>
            </a:rPr>
            <a:t>&amp; Utilities</a:t>
          </a:r>
          <a:endParaRPr lang="en-US" sz="700" kern="1200" dirty="0">
            <a:solidFill>
              <a:schemeClr val="tx1"/>
            </a:solidFill>
          </a:endParaRPr>
        </a:p>
      </dsp:txBody>
      <dsp:txXfrm>
        <a:off x="5546795" y="2028929"/>
        <a:ext cx="827757" cy="428575"/>
      </dsp:txXfrm>
    </dsp:sp>
    <dsp:sp modelId="{3D290E35-0616-4AD1-A2FF-60690288E40C}">
      <dsp:nvSpPr>
        <dsp:cNvPr id="0" name=""/>
        <dsp:cNvSpPr/>
      </dsp:nvSpPr>
      <dsp:spPr>
        <a:xfrm>
          <a:off x="5712347" y="2362266"/>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 </a:t>
          </a:r>
          <a:r>
            <a:rPr lang="en-US" sz="700" kern="1200" dirty="0" err="1" smtClean="0">
              <a:solidFill>
                <a:schemeClr val="tx1"/>
              </a:solidFill>
            </a:rPr>
            <a:t>Bruning</a:t>
          </a:r>
          <a:r>
            <a:rPr lang="en-US" sz="700" kern="1200" dirty="0" smtClean="0">
              <a:solidFill>
                <a:schemeClr val="tx1"/>
              </a:solidFill>
            </a:rPr>
            <a:t> (I)</a:t>
          </a:r>
          <a:endParaRPr lang="en-US" sz="700" kern="1200" dirty="0">
            <a:solidFill>
              <a:schemeClr val="tx1"/>
            </a:solidFill>
          </a:endParaRPr>
        </a:p>
      </dsp:txBody>
      <dsp:txXfrm>
        <a:off x="5712347" y="2362266"/>
        <a:ext cx="744981" cy="142858"/>
      </dsp:txXfrm>
    </dsp:sp>
    <dsp:sp modelId="{26A2B688-E07D-44AC-8AE4-9EDE3040FC38}">
      <dsp:nvSpPr>
        <dsp:cNvPr id="0" name=""/>
        <dsp:cNvSpPr/>
      </dsp:nvSpPr>
      <dsp:spPr>
        <a:xfrm>
          <a:off x="5546795" y="2705127"/>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Environments &amp; </a:t>
          </a:r>
        </a:p>
        <a:p>
          <a:pPr lvl="0" algn="ctr" defTabSz="311150">
            <a:lnSpc>
              <a:spcPct val="90000"/>
            </a:lnSpc>
            <a:spcBef>
              <a:spcPct val="0"/>
            </a:spcBef>
            <a:spcAft>
              <a:spcPct val="35000"/>
            </a:spcAft>
          </a:pPr>
          <a:r>
            <a:rPr lang="en-US" sz="700" kern="1200" dirty="0" smtClean="0">
              <a:solidFill>
                <a:schemeClr val="tx1"/>
              </a:solidFill>
            </a:rPr>
            <a:t>Testing Services</a:t>
          </a:r>
          <a:endParaRPr lang="en-US" sz="700" kern="1200" dirty="0">
            <a:solidFill>
              <a:schemeClr val="tx1"/>
            </a:solidFill>
          </a:endParaRPr>
        </a:p>
      </dsp:txBody>
      <dsp:txXfrm>
        <a:off x="5546795" y="2705127"/>
        <a:ext cx="827757" cy="428575"/>
      </dsp:txXfrm>
    </dsp:sp>
    <dsp:sp modelId="{990263CB-FA47-459E-985C-E1F2A03042D9}">
      <dsp:nvSpPr>
        <dsp:cNvPr id="0" name=""/>
        <dsp:cNvSpPr/>
      </dsp:nvSpPr>
      <dsp:spPr>
        <a:xfrm>
          <a:off x="5712347" y="3038464"/>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C Hamilton</a:t>
          </a:r>
          <a:endParaRPr lang="en-US" sz="700" kern="1200" dirty="0">
            <a:solidFill>
              <a:schemeClr val="tx1"/>
            </a:solidFill>
          </a:endParaRPr>
        </a:p>
      </dsp:txBody>
      <dsp:txXfrm>
        <a:off x="5712347" y="3038464"/>
        <a:ext cx="744981" cy="142858"/>
      </dsp:txXfrm>
    </dsp:sp>
    <dsp:sp modelId="{E42CE7FC-7427-4C02-94B4-CEF7E19C7CE3}">
      <dsp:nvSpPr>
        <dsp:cNvPr id="0" name=""/>
        <dsp:cNvSpPr/>
      </dsp:nvSpPr>
      <dsp:spPr>
        <a:xfrm>
          <a:off x="5546795" y="3381324"/>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Release </a:t>
          </a:r>
        </a:p>
        <a:p>
          <a:pPr lvl="0" algn="ctr" defTabSz="311150">
            <a:lnSpc>
              <a:spcPct val="90000"/>
            </a:lnSpc>
            <a:spcBef>
              <a:spcPct val="0"/>
            </a:spcBef>
            <a:spcAft>
              <a:spcPct val="35000"/>
            </a:spcAft>
          </a:pPr>
          <a:r>
            <a:rPr lang="en-US" sz="700" kern="1200" dirty="0" smtClean="0">
              <a:solidFill>
                <a:schemeClr val="tx1"/>
              </a:solidFill>
            </a:rPr>
            <a:t>Testing</a:t>
          </a:r>
          <a:endParaRPr lang="en-US" sz="700" kern="1200" dirty="0">
            <a:solidFill>
              <a:schemeClr val="tx1"/>
            </a:solidFill>
          </a:endParaRPr>
        </a:p>
      </dsp:txBody>
      <dsp:txXfrm>
        <a:off x="5546795" y="3381324"/>
        <a:ext cx="827757" cy="428575"/>
      </dsp:txXfrm>
    </dsp:sp>
    <dsp:sp modelId="{591DB57B-4E2A-42E1-AE58-534CA29CF78B}">
      <dsp:nvSpPr>
        <dsp:cNvPr id="0" name=""/>
        <dsp:cNvSpPr/>
      </dsp:nvSpPr>
      <dsp:spPr>
        <a:xfrm>
          <a:off x="5712347" y="3714661"/>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smtClean="0">
              <a:solidFill>
                <a:schemeClr val="tx1"/>
              </a:solidFill>
            </a:rPr>
            <a:t>R Watson</a:t>
          </a:r>
          <a:endParaRPr lang="en-US" sz="700" kern="1200" dirty="0">
            <a:solidFill>
              <a:schemeClr val="tx1"/>
            </a:solidFill>
          </a:endParaRPr>
        </a:p>
      </dsp:txBody>
      <dsp:txXfrm>
        <a:off x="5712347" y="3714661"/>
        <a:ext cx="744981" cy="142858"/>
      </dsp:txXfrm>
    </dsp:sp>
    <dsp:sp modelId="{6C7942AF-7FD2-4535-9DF3-1E8DB0E66266}">
      <dsp:nvSpPr>
        <dsp:cNvPr id="0" name=""/>
        <dsp:cNvSpPr/>
      </dsp:nvSpPr>
      <dsp:spPr>
        <a:xfrm>
          <a:off x="5546795" y="4057522"/>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Integration  </a:t>
          </a:r>
        </a:p>
        <a:p>
          <a:pPr lvl="0" algn="ctr" defTabSz="311150">
            <a:lnSpc>
              <a:spcPct val="90000"/>
            </a:lnSpc>
            <a:spcBef>
              <a:spcPct val="0"/>
            </a:spcBef>
            <a:spcAft>
              <a:spcPct val="35000"/>
            </a:spcAft>
          </a:pPr>
          <a:r>
            <a:rPr lang="en-US" sz="700" kern="1200" dirty="0" smtClean="0">
              <a:solidFill>
                <a:schemeClr val="tx1"/>
              </a:solidFill>
            </a:rPr>
            <a:t>&amp; Utilities</a:t>
          </a:r>
          <a:endParaRPr lang="en-US" sz="700" kern="1200" dirty="0">
            <a:solidFill>
              <a:schemeClr val="tx1"/>
            </a:solidFill>
          </a:endParaRPr>
        </a:p>
      </dsp:txBody>
      <dsp:txXfrm>
        <a:off x="5546795" y="4057522"/>
        <a:ext cx="827757" cy="428575"/>
      </dsp:txXfrm>
    </dsp:sp>
    <dsp:sp modelId="{F5100131-4DE2-4E1F-97B9-5802FB386BF8}">
      <dsp:nvSpPr>
        <dsp:cNvPr id="0" name=""/>
        <dsp:cNvSpPr/>
      </dsp:nvSpPr>
      <dsp:spPr>
        <a:xfrm>
          <a:off x="5712347" y="4390859"/>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Proposed New Role</a:t>
          </a:r>
          <a:endParaRPr lang="en-US" sz="700" kern="1200" dirty="0">
            <a:solidFill>
              <a:schemeClr val="tx1"/>
            </a:solidFill>
          </a:endParaRPr>
        </a:p>
      </dsp:txBody>
      <dsp:txXfrm>
        <a:off x="5712347" y="4390859"/>
        <a:ext cx="744981" cy="142858"/>
      </dsp:txXfrm>
    </dsp:sp>
    <dsp:sp modelId="{6961AB8F-B150-4961-921F-F2B7AE00CD3D}">
      <dsp:nvSpPr>
        <dsp:cNvPr id="0" name=""/>
        <dsp:cNvSpPr/>
      </dsp:nvSpPr>
      <dsp:spPr>
        <a:xfrm>
          <a:off x="5546795" y="4733719"/>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Data </a:t>
          </a:r>
        </a:p>
        <a:p>
          <a:pPr lvl="0" algn="ctr" defTabSz="311150">
            <a:lnSpc>
              <a:spcPct val="90000"/>
            </a:lnSpc>
            <a:spcBef>
              <a:spcPct val="0"/>
            </a:spcBef>
            <a:spcAft>
              <a:spcPct val="35000"/>
            </a:spcAft>
          </a:pPr>
          <a:r>
            <a:rPr lang="en-US" sz="700" kern="1200" dirty="0" smtClean="0">
              <a:solidFill>
                <a:schemeClr val="tx1"/>
              </a:solidFill>
            </a:rPr>
            <a:t>Quality</a:t>
          </a:r>
          <a:endParaRPr lang="en-US" sz="700" kern="1200" dirty="0">
            <a:solidFill>
              <a:schemeClr val="tx1"/>
            </a:solidFill>
          </a:endParaRPr>
        </a:p>
      </dsp:txBody>
      <dsp:txXfrm>
        <a:off x="5546795" y="4733719"/>
        <a:ext cx="827757" cy="428575"/>
      </dsp:txXfrm>
    </dsp:sp>
    <dsp:sp modelId="{3FECDAD3-4901-44F9-884D-5E258044CBED}">
      <dsp:nvSpPr>
        <dsp:cNvPr id="0" name=""/>
        <dsp:cNvSpPr/>
      </dsp:nvSpPr>
      <dsp:spPr>
        <a:xfrm>
          <a:off x="5712347" y="5067056"/>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D Garbutt</a:t>
          </a:r>
          <a:endParaRPr lang="en-US" sz="700" kern="1200" dirty="0">
            <a:solidFill>
              <a:schemeClr val="tx1"/>
            </a:solidFill>
          </a:endParaRPr>
        </a:p>
      </dsp:txBody>
      <dsp:txXfrm>
        <a:off x="5712347" y="5067056"/>
        <a:ext cx="744981" cy="142858"/>
      </dsp:txXfrm>
    </dsp:sp>
    <dsp:sp modelId="{295EEBB3-F015-4F33-98FA-C7F7F3D30EF1}">
      <dsp:nvSpPr>
        <dsp:cNvPr id="0" name=""/>
        <dsp:cNvSpPr/>
      </dsp:nvSpPr>
      <dsp:spPr>
        <a:xfrm>
          <a:off x="6657330" y="2028929"/>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Strategic</a:t>
          </a:r>
        </a:p>
        <a:p>
          <a:pPr lvl="0" algn="ctr" defTabSz="311150">
            <a:lnSpc>
              <a:spcPct val="90000"/>
            </a:lnSpc>
            <a:spcBef>
              <a:spcPct val="0"/>
            </a:spcBef>
            <a:spcAft>
              <a:spcPct val="35000"/>
            </a:spcAft>
          </a:pPr>
          <a:r>
            <a:rPr lang="en-US" sz="700" kern="1200" dirty="0" smtClean="0">
              <a:solidFill>
                <a:schemeClr val="tx1"/>
              </a:solidFill>
            </a:rPr>
            <a:t>Delivery  lead</a:t>
          </a:r>
          <a:endParaRPr lang="en-US" sz="700" kern="1200" dirty="0">
            <a:solidFill>
              <a:schemeClr val="tx1"/>
            </a:solidFill>
          </a:endParaRPr>
        </a:p>
      </dsp:txBody>
      <dsp:txXfrm>
        <a:off x="6657330" y="2028929"/>
        <a:ext cx="827757" cy="428575"/>
      </dsp:txXfrm>
    </dsp:sp>
    <dsp:sp modelId="{8CA13BA0-4EAA-4F6B-8B0E-38A3A96EEF3D}">
      <dsp:nvSpPr>
        <dsp:cNvPr id="0" name=""/>
        <dsp:cNvSpPr/>
      </dsp:nvSpPr>
      <dsp:spPr>
        <a:xfrm>
          <a:off x="6822882" y="2362266"/>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Vendor role</a:t>
          </a:r>
          <a:endParaRPr lang="en-US" sz="700" kern="1200" dirty="0">
            <a:solidFill>
              <a:schemeClr val="tx1"/>
            </a:solidFill>
          </a:endParaRPr>
        </a:p>
      </dsp:txBody>
      <dsp:txXfrm>
        <a:off x="6822882" y="2362266"/>
        <a:ext cx="744981" cy="142858"/>
      </dsp:txXfrm>
    </dsp:sp>
    <dsp:sp modelId="{81DA658B-804D-4BB4-B821-A591F72BEC87}">
      <dsp:nvSpPr>
        <dsp:cNvPr id="0" name=""/>
        <dsp:cNvSpPr/>
      </dsp:nvSpPr>
      <dsp:spPr>
        <a:xfrm>
          <a:off x="3880993" y="1352732"/>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Team </a:t>
          </a:r>
        </a:p>
        <a:p>
          <a:pPr lvl="0" algn="ctr" defTabSz="311150">
            <a:lnSpc>
              <a:spcPct val="90000"/>
            </a:lnSpc>
            <a:spcBef>
              <a:spcPct val="0"/>
            </a:spcBef>
            <a:spcAft>
              <a:spcPct val="35000"/>
            </a:spcAft>
          </a:pPr>
          <a:r>
            <a:rPr lang="en-US" sz="700" kern="1200" dirty="0" smtClean="0">
              <a:solidFill>
                <a:schemeClr val="tx1"/>
              </a:solidFill>
            </a:rPr>
            <a:t>Admin</a:t>
          </a:r>
          <a:endParaRPr lang="en-US" sz="700" kern="1200" dirty="0">
            <a:solidFill>
              <a:schemeClr val="tx1"/>
            </a:solidFill>
          </a:endParaRPr>
        </a:p>
      </dsp:txBody>
      <dsp:txXfrm>
        <a:off x="3880993" y="1352732"/>
        <a:ext cx="827757" cy="428575"/>
      </dsp:txXfrm>
    </dsp:sp>
    <dsp:sp modelId="{8F5B62C7-3DE5-4C22-BBA4-5548722A167C}">
      <dsp:nvSpPr>
        <dsp:cNvPr id="0" name=""/>
        <dsp:cNvSpPr/>
      </dsp:nvSpPr>
      <dsp:spPr>
        <a:xfrm>
          <a:off x="4046545" y="1686068"/>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4046545" y="1686068"/>
        <a:ext cx="744981" cy="142858"/>
      </dsp:txXfrm>
    </dsp:sp>
    <dsp:sp modelId="{17441AD7-3624-499C-B73B-2AB60F03C1E9}">
      <dsp:nvSpPr>
        <dsp:cNvPr id="0" name=""/>
        <dsp:cNvSpPr/>
      </dsp:nvSpPr>
      <dsp:spPr>
        <a:xfrm>
          <a:off x="4991528" y="1352732"/>
          <a:ext cx="827757" cy="428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60477"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Process </a:t>
          </a:r>
        </a:p>
        <a:p>
          <a:pPr lvl="0" algn="ctr" defTabSz="311150">
            <a:lnSpc>
              <a:spcPct val="90000"/>
            </a:lnSpc>
            <a:spcBef>
              <a:spcPct val="0"/>
            </a:spcBef>
            <a:spcAft>
              <a:spcPct val="35000"/>
            </a:spcAft>
          </a:pPr>
          <a:r>
            <a:rPr lang="en-US" sz="700" kern="1200" dirty="0" smtClean="0">
              <a:solidFill>
                <a:schemeClr val="tx1"/>
              </a:solidFill>
            </a:rPr>
            <a:t>Improvement</a:t>
          </a:r>
          <a:endParaRPr lang="en-US" sz="700" kern="1200" dirty="0">
            <a:solidFill>
              <a:schemeClr val="tx1"/>
            </a:solidFill>
          </a:endParaRPr>
        </a:p>
      </dsp:txBody>
      <dsp:txXfrm>
        <a:off x="4991528" y="1352732"/>
        <a:ext cx="827757" cy="428575"/>
      </dsp:txXfrm>
    </dsp:sp>
    <dsp:sp modelId="{6482E707-55BD-401D-B83E-F080CC376201}">
      <dsp:nvSpPr>
        <dsp:cNvPr id="0" name=""/>
        <dsp:cNvSpPr/>
      </dsp:nvSpPr>
      <dsp:spPr>
        <a:xfrm>
          <a:off x="5157079" y="1686068"/>
          <a:ext cx="744981" cy="1428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dirty="0" smtClean="0">
              <a:solidFill>
                <a:schemeClr val="tx1"/>
              </a:solidFill>
            </a:rPr>
            <a:t>Existing Vacancy</a:t>
          </a:r>
          <a:endParaRPr lang="en-US" sz="700" kern="1200" dirty="0">
            <a:solidFill>
              <a:schemeClr val="tx1"/>
            </a:solidFill>
          </a:endParaRPr>
        </a:p>
      </dsp:txBody>
      <dsp:txXfrm>
        <a:off x="5157079" y="1686068"/>
        <a:ext cx="744981" cy="1428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200E7-A44B-4D5A-BB4A-CA517AA2D9CC}">
      <dsp:nvSpPr>
        <dsp:cNvPr id="0" name=""/>
        <dsp:cNvSpPr/>
      </dsp:nvSpPr>
      <dsp:spPr>
        <a:xfrm>
          <a:off x="4280425" y="428935"/>
          <a:ext cx="140182" cy="457968"/>
        </a:xfrm>
        <a:custGeom>
          <a:avLst/>
          <a:gdLst/>
          <a:ahLst/>
          <a:cxnLst/>
          <a:rect l="0" t="0" r="0" b="0"/>
          <a:pathLst>
            <a:path>
              <a:moveTo>
                <a:pt x="0" y="0"/>
              </a:moveTo>
              <a:lnTo>
                <a:pt x="0" y="457968"/>
              </a:lnTo>
              <a:lnTo>
                <a:pt x="140182" y="4579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F94BE-40EB-441A-8A9C-EAE86D06215E}">
      <dsp:nvSpPr>
        <dsp:cNvPr id="0" name=""/>
        <dsp:cNvSpPr/>
      </dsp:nvSpPr>
      <dsp:spPr>
        <a:xfrm>
          <a:off x="4140242" y="428935"/>
          <a:ext cx="140182" cy="457968"/>
        </a:xfrm>
        <a:custGeom>
          <a:avLst/>
          <a:gdLst/>
          <a:ahLst/>
          <a:cxnLst/>
          <a:rect l="0" t="0" r="0" b="0"/>
          <a:pathLst>
            <a:path>
              <a:moveTo>
                <a:pt x="140182" y="0"/>
              </a:moveTo>
              <a:lnTo>
                <a:pt x="140182" y="457968"/>
              </a:lnTo>
              <a:lnTo>
                <a:pt x="0" y="4579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FF3BFE-869F-47A0-94D9-A1002DAE1656}">
      <dsp:nvSpPr>
        <dsp:cNvPr id="0" name=""/>
        <dsp:cNvSpPr/>
      </dsp:nvSpPr>
      <dsp:spPr>
        <a:xfrm>
          <a:off x="4280425" y="428935"/>
          <a:ext cx="2202117" cy="915936"/>
        </a:xfrm>
        <a:custGeom>
          <a:avLst/>
          <a:gdLst/>
          <a:ahLst/>
          <a:cxnLst/>
          <a:rect l="0" t="0" r="0" b="0"/>
          <a:pathLst>
            <a:path>
              <a:moveTo>
                <a:pt x="0" y="0"/>
              </a:moveTo>
              <a:lnTo>
                <a:pt x="0" y="816788"/>
              </a:lnTo>
              <a:lnTo>
                <a:pt x="2202117" y="816788"/>
              </a:lnTo>
              <a:lnTo>
                <a:pt x="2202117" y="915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A42D8B-9985-4CC3-A1E9-CB989A230AFC}">
      <dsp:nvSpPr>
        <dsp:cNvPr id="0" name=""/>
        <dsp:cNvSpPr/>
      </dsp:nvSpPr>
      <dsp:spPr>
        <a:xfrm>
          <a:off x="5335764" y="3110646"/>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0A6B4E-78A6-4B29-99E8-B559A84A88B4}">
      <dsp:nvSpPr>
        <dsp:cNvPr id="0" name=""/>
        <dsp:cNvSpPr/>
      </dsp:nvSpPr>
      <dsp:spPr>
        <a:xfrm>
          <a:off x="5335764" y="2440218"/>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8709FF-0550-4A85-B1CE-68AE6B62BEA7}">
      <dsp:nvSpPr>
        <dsp:cNvPr id="0" name=""/>
        <dsp:cNvSpPr/>
      </dsp:nvSpPr>
      <dsp:spPr>
        <a:xfrm>
          <a:off x="5335764" y="1769791"/>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B4240B-2660-48DF-9183-DCF00C1E5DAB}">
      <dsp:nvSpPr>
        <dsp:cNvPr id="0" name=""/>
        <dsp:cNvSpPr/>
      </dsp:nvSpPr>
      <dsp:spPr>
        <a:xfrm>
          <a:off x="4280425" y="428935"/>
          <a:ext cx="1101058" cy="915936"/>
        </a:xfrm>
        <a:custGeom>
          <a:avLst/>
          <a:gdLst/>
          <a:ahLst/>
          <a:cxnLst/>
          <a:rect l="0" t="0" r="0" b="0"/>
          <a:pathLst>
            <a:path>
              <a:moveTo>
                <a:pt x="0" y="0"/>
              </a:moveTo>
              <a:lnTo>
                <a:pt x="0" y="816788"/>
              </a:lnTo>
              <a:lnTo>
                <a:pt x="1101058" y="816788"/>
              </a:lnTo>
              <a:lnTo>
                <a:pt x="1101058" y="915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CEC618-3628-40CD-8587-097274D521BD}">
      <dsp:nvSpPr>
        <dsp:cNvPr id="0" name=""/>
        <dsp:cNvSpPr/>
      </dsp:nvSpPr>
      <dsp:spPr>
        <a:xfrm>
          <a:off x="4234705" y="5121929"/>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EC7372-059C-4DD9-AAC8-686741D0852C}">
      <dsp:nvSpPr>
        <dsp:cNvPr id="0" name=""/>
        <dsp:cNvSpPr/>
      </dsp:nvSpPr>
      <dsp:spPr>
        <a:xfrm>
          <a:off x="4234705" y="4451501"/>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051C0-4B76-4AD4-BDA1-63F8F527F645}">
      <dsp:nvSpPr>
        <dsp:cNvPr id="0" name=""/>
        <dsp:cNvSpPr/>
      </dsp:nvSpPr>
      <dsp:spPr>
        <a:xfrm>
          <a:off x="4234705" y="3781074"/>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1EBE21-83A9-4A8E-A3DE-836248FD0F3F}">
      <dsp:nvSpPr>
        <dsp:cNvPr id="0" name=""/>
        <dsp:cNvSpPr/>
      </dsp:nvSpPr>
      <dsp:spPr>
        <a:xfrm>
          <a:off x="4234705" y="3110646"/>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0EE4A0-3279-4387-87B2-BFCAA231A340}">
      <dsp:nvSpPr>
        <dsp:cNvPr id="0" name=""/>
        <dsp:cNvSpPr/>
      </dsp:nvSpPr>
      <dsp:spPr>
        <a:xfrm>
          <a:off x="4234705" y="2440218"/>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103E59-1D71-4437-81B4-FD783D332C65}">
      <dsp:nvSpPr>
        <dsp:cNvPr id="0" name=""/>
        <dsp:cNvSpPr/>
      </dsp:nvSpPr>
      <dsp:spPr>
        <a:xfrm>
          <a:off x="4234705" y="1769791"/>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ED9-F8CC-4226-B1C1-DB4D1AC9DE2B}">
      <dsp:nvSpPr>
        <dsp:cNvPr id="0" name=""/>
        <dsp:cNvSpPr/>
      </dsp:nvSpPr>
      <dsp:spPr>
        <a:xfrm>
          <a:off x="4234705" y="428935"/>
          <a:ext cx="91440" cy="915936"/>
        </a:xfrm>
        <a:custGeom>
          <a:avLst/>
          <a:gdLst/>
          <a:ahLst/>
          <a:cxnLst/>
          <a:rect l="0" t="0" r="0" b="0"/>
          <a:pathLst>
            <a:path>
              <a:moveTo>
                <a:pt x="45720" y="0"/>
              </a:moveTo>
              <a:lnTo>
                <a:pt x="45720" y="915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C9C51-353E-438A-A15B-2A83F3FC00B1}">
      <dsp:nvSpPr>
        <dsp:cNvPr id="0" name=""/>
        <dsp:cNvSpPr/>
      </dsp:nvSpPr>
      <dsp:spPr>
        <a:xfrm>
          <a:off x="3133646" y="5121929"/>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D0A248-E41B-4D09-9F27-3FDC30793EF1}">
      <dsp:nvSpPr>
        <dsp:cNvPr id="0" name=""/>
        <dsp:cNvSpPr/>
      </dsp:nvSpPr>
      <dsp:spPr>
        <a:xfrm>
          <a:off x="3133646" y="4451501"/>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17DD56-14DE-41EA-8F4A-98C8C56C2677}">
      <dsp:nvSpPr>
        <dsp:cNvPr id="0" name=""/>
        <dsp:cNvSpPr/>
      </dsp:nvSpPr>
      <dsp:spPr>
        <a:xfrm>
          <a:off x="3133646" y="3781074"/>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020E4E-FA28-4E6E-92A3-2BC27726EB6D}">
      <dsp:nvSpPr>
        <dsp:cNvPr id="0" name=""/>
        <dsp:cNvSpPr/>
      </dsp:nvSpPr>
      <dsp:spPr>
        <a:xfrm>
          <a:off x="3133646" y="3110646"/>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9936D3-93C6-44B2-9C04-3AABF6D915E9}">
      <dsp:nvSpPr>
        <dsp:cNvPr id="0" name=""/>
        <dsp:cNvSpPr/>
      </dsp:nvSpPr>
      <dsp:spPr>
        <a:xfrm>
          <a:off x="3133646" y="2440218"/>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725030-5F05-45D9-A859-25F815DA96C5}">
      <dsp:nvSpPr>
        <dsp:cNvPr id="0" name=""/>
        <dsp:cNvSpPr/>
      </dsp:nvSpPr>
      <dsp:spPr>
        <a:xfrm>
          <a:off x="3133646" y="1769791"/>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410BD5-9BDE-4678-BD95-EB7FA5DFF662}">
      <dsp:nvSpPr>
        <dsp:cNvPr id="0" name=""/>
        <dsp:cNvSpPr/>
      </dsp:nvSpPr>
      <dsp:spPr>
        <a:xfrm>
          <a:off x="3179366" y="428935"/>
          <a:ext cx="1101058" cy="915936"/>
        </a:xfrm>
        <a:custGeom>
          <a:avLst/>
          <a:gdLst/>
          <a:ahLst/>
          <a:cxnLst/>
          <a:rect l="0" t="0" r="0" b="0"/>
          <a:pathLst>
            <a:path>
              <a:moveTo>
                <a:pt x="1101058" y="0"/>
              </a:moveTo>
              <a:lnTo>
                <a:pt x="1101058" y="816788"/>
              </a:lnTo>
              <a:lnTo>
                <a:pt x="0" y="816788"/>
              </a:lnTo>
              <a:lnTo>
                <a:pt x="0" y="915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ECA512-7D63-412C-8D29-693C39487E19}">
      <dsp:nvSpPr>
        <dsp:cNvPr id="0" name=""/>
        <dsp:cNvSpPr/>
      </dsp:nvSpPr>
      <dsp:spPr>
        <a:xfrm>
          <a:off x="2032587" y="3781074"/>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2E531E-6636-433F-838E-355264E49CEC}">
      <dsp:nvSpPr>
        <dsp:cNvPr id="0" name=""/>
        <dsp:cNvSpPr/>
      </dsp:nvSpPr>
      <dsp:spPr>
        <a:xfrm>
          <a:off x="2032587" y="3110646"/>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CF48B5-CB56-4D45-898B-15011F054D1B}">
      <dsp:nvSpPr>
        <dsp:cNvPr id="0" name=""/>
        <dsp:cNvSpPr/>
      </dsp:nvSpPr>
      <dsp:spPr>
        <a:xfrm>
          <a:off x="2032587" y="2440218"/>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21CB63-08A5-4866-BF49-356B760D1D76}">
      <dsp:nvSpPr>
        <dsp:cNvPr id="0" name=""/>
        <dsp:cNvSpPr/>
      </dsp:nvSpPr>
      <dsp:spPr>
        <a:xfrm>
          <a:off x="2032587" y="1769791"/>
          <a:ext cx="91440" cy="245508"/>
        </a:xfrm>
        <a:custGeom>
          <a:avLst/>
          <a:gdLst/>
          <a:ahLst/>
          <a:cxnLst/>
          <a:rect l="0" t="0" r="0" b="0"/>
          <a:pathLst>
            <a:path>
              <a:moveTo>
                <a:pt x="45720" y="0"/>
              </a:moveTo>
              <a:lnTo>
                <a:pt x="45720" y="24550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08371A-E657-4E90-BD55-3D447AEB415B}">
      <dsp:nvSpPr>
        <dsp:cNvPr id="0" name=""/>
        <dsp:cNvSpPr/>
      </dsp:nvSpPr>
      <dsp:spPr>
        <a:xfrm>
          <a:off x="2078307" y="428935"/>
          <a:ext cx="2202117" cy="915936"/>
        </a:xfrm>
        <a:custGeom>
          <a:avLst/>
          <a:gdLst/>
          <a:ahLst/>
          <a:cxnLst/>
          <a:rect l="0" t="0" r="0" b="0"/>
          <a:pathLst>
            <a:path>
              <a:moveTo>
                <a:pt x="2202117" y="0"/>
              </a:moveTo>
              <a:lnTo>
                <a:pt x="2202117" y="816788"/>
              </a:lnTo>
              <a:lnTo>
                <a:pt x="0" y="816788"/>
              </a:lnTo>
              <a:lnTo>
                <a:pt x="0" y="915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10DC0A-427F-44D7-BCEE-70D335CC734D}">
      <dsp:nvSpPr>
        <dsp:cNvPr id="0" name=""/>
        <dsp:cNvSpPr/>
      </dsp:nvSpPr>
      <dsp:spPr>
        <a:xfrm>
          <a:off x="3870078" y="4016"/>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 </a:t>
          </a:r>
          <a:r>
            <a:rPr lang="en-GB" sz="600" kern="1200" dirty="0" smtClean="0">
              <a:solidFill>
                <a:schemeClr val="tx1"/>
              </a:solidFill>
            </a:rPr>
            <a:t>Technology    Services </a:t>
          </a:r>
        </a:p>
      </dsp:txBody>
      <dsp:txXfrm>
        <a:off x="3870078" y="4016"/>
        <a:ext cx="820693" cy="424918"/>
      </dsp:txXfrm>
    </dsp:sp>
    <dsp:sp modelId="{D2940549-4599-459F-B664-9A2CFFE0FB7A}">
      <dsp:nvSpPr>
        <dsp:cNvPr id="0" name=""/>
        <dsp:cNvSpPr/>
      </dsp:nvSpPr>
      <dsp:spPr>
        <a:xfrm>
          <a:off x="4034217" y="334509"/>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Eddie O’Hara</a:t>
          </a:r>
          <a:endParaRPr lang="en-US" sz="600" kern="1200" dirty="0">
            <a:solidFill>
              <a:schemeClr val="tx1"/>
            </a:solidFill>
          </a:endParaRPr>
        </a:p>
      </dsp:txBody>
      <dsp:txXfrm>
        <a:off x="4034217" y="334509"/>
        <a:ext cx="738624" cy="141639"/>
      </dsp:txXfrm>
    </dsp:sp>
    <dsp:sp modelId="{1A13C731-48FF-4EA7-9F32-E9F13FE3EBE5}">
      <dsp:nvSpPr>
        <dsp:cNvPr id="0" name=""/>
        <dsp:cNvSpPr/>
      </dsp:nvSpPr>
      <dsp:spPr>
        <a:xfrm>
          <a:off x="1667960" y="1344872"/>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GB" sz="600" kern="1200" dirty="0" smtClean="0">
              <a:solidFill>
                <a:schemeClr val="tx1"/>
              </a:solidFill>
            </a:rPr>
            <a:t>Mobility</a:t>
          </a:r>
        </a:p>
        <a:p>
          <a:pPr lvl="0" algn="ctr" defTabSz="266700">
            <a:lnSpc>
              <a:spcPct val="90000"/>
            </a:lnSpc>
            <a:spcBef>
              <a:spcPct val="0"/>
            </a:spcBef>
            <a:spcAft>
              <a:spcPct val="35000"/>
            </a:spcAft>
          </a:pPr>
          <a:r>
            <a:rPr lang="en-GB" sz="600" kern="1200" dirty="0" smtClean="0">
              <a:solidFill>
                <a:schemeClr val="tx1"/>
              </a:solidFill>
            </a:rPr>
            <a:t>Services </a:t>
          </a:r>
          <a:endParaRPr lang="en-US" sz="600" kern="1200" dirty="0" smtClean="0">
            <a:solidFill>
              <a:schemeClr val="tx1"/>
            </a:solidFill>
          </a:endParaRPr>
        </a:p>
      </dsp:txBody>
      <dsp:txXfrm>
        <a:off x="1667960" y="1344872"/>
        <a:ext cx="820693" cy="424918"/>
      </dsp:txXfrm>
    </dsp:sp>
    <dsp:sp modelId="{F26344E0-F218-467E-BEC5-3FA14D64595B}">
      <dsp:nvSpPr>
        <dsp:cNvPr id="0" name=""/>
        <dsp:cNvSpPr/>
      </dsp:nvSpPr>
      <dsp:spPr>
        <a:xfrm>
          <a:off x="1832099" y="1675364"/>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Proposed New Role</a:t>
          </a:r>
          <a:endParaRPr lang="en-US" sz="600" kern="1200" dirty="0">
            <a:solidFill>
              <a:schemeClr val="tx1"/>
            </a:solidFill>
          </a:endParaRPr>
        </a:p>
      </dsp:txBody>
      <dsp:txXfrm>
        <a:off x="1832099" y="1675364"/>
        <a:ext cx="738624" cy="141639"/>
      </dsp:txXfrm>
    </dsp:sp>
    <dsp:sp modelId="{9F08ECE8-E093-457F-8969-242D8C7EE697}">
      <dsp:nvSpPr>
        <dsp:cNvPr id="0" name=""/>
        <dsp:cNvSpPr/>
      </dsp:nvSpPr>
      <dsp:spPr>
        <a:xfrm>
          <a:off x="1667960" y="2015299"/>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Infrastructure</a:t>
          </a:r>
        </a:p>
        <a:p>
          <a:pPr lvl="0" algn="ctr" defTabSz="266700">
            <a:lnSpc>
              <a:spcPct val="90000"/>
            </a:lnSpc>
            <a:spcBef>
              <a:spcPct val="0"/>
            </a:spcBef>
            <a:spcAft>
              <a:spcPct val="35000"/>
            </a:spcAft>
          </a:pPr>
          <a:r>
            <a:rPr lang="en-US" sz="600" kern="1200" dirty="0" smtClean="0">
              <a:solidFill>
                <a:schemeClr val="tx1"/>
              </a:solidFill>
            </a:rPr>
            <a:t>Design Lead</a:t>
          </a:r>
        </a:p>
      </dsp:txBody>
      <dsp:txXfrm>
        <a:off x="1667960" y="2015299"/>
        <a:ext cx="820693" cy="424918"/>
      </dsp:txXfrm>
    </dsp:sp>
    <dsp:sp modelId="{2A445180-6D88-4B41-9DA0-A7F304A390C1}">
      <dsp:nvSpPr>
        <dsp:cNvPr id="0" name=""/>
        <dsp:cNvSpPr/>
      </dsp:nvSpPr>
      <dsp:spPr>
        <a:xfrm>
          <a:off x="1832099" y="2346717"/>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Proposed New Role</a:t>
          </a:r>
          <a:endParaRPr lang="en-US" sz="600" kern="1200" dirty="0">
            <a:solidFill>
              <a:schemeClr val="tx1"/>
            </a:solidFill>
          </a:endParaRPr>
        </a:p>
      </dsp:txBody>
      <dsp:txXfrm>
        <a:off x="1832099" y="2346717"/>
        <a:ext cx="738624" cy="141639"/>
      </dsp:txXfrm>
    </dsp:sp>
    <dsp:sp modelId="{58A21E9E-9857-4774-BAA2-3125FD42C81E}">
      <dsp:nvSpPr>
        <dsp:cNvPr id="0" name=""/>
        <dsp:cNvSpPr/>
      </dsp:nvSpPr>
      <dsp:spPr>
        <a:xfrm>
          <a:off x="1667960" y="2685727"/>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Printing &amp;   </a:t>
          </a:r>
        </a:p>
        <a:p>
          <a:pPr lvl="0" algn="ctr" defTabSz="266700">
            <a:lnSpc>
              <a:spcPct val="90000"/>
            </a:lnSpc>
            <a:spcBef>
              <a:spcPct val="0"/>
            </a:spcBef>
            <a:spcAft>
              <a:spcPct val="35000"/>
            </a:spcAft>
          </a:pPr>
          <a:r>
            <a:rPr lang="en-US" sz="600" kern="1200" dirty="0" smtClean="0">
              <a:solidFill>
                <a:schemeClr val="tx1"/>
              </a:solidFill>
            </a:rPr>
            <a:t>Intranet </a:t>
          </a:r>
          <a:endParaRPr lang="en-US" sz="600" kern="1200" dirty="0">
            <a:solidFill>
              <a:schemeClr val="tx1"/>
            </a:solidFill>
          </a:endParaRPr>
        </a:p>
      </dsp:txBody>
      <dsp:txXfrm>
        <a:off x="1667960" y="2685727"/>
        <a:ext cx="820693" cy="424918"/>
      </dsp:txXfrm>
    </dsp:sp>
    <dsp:sp modelId="{FDB83CE2-1384-45BE-8630-58386ACE9411}">
      <dsp:nvSpPr>
        <dsp:cNvPr id="0" name=""/>
        <dsp:cNvSpPr/>
      </dsp:nvSpPr>
      <dsp:spPr>
        <a:xfrm>
          <a:off x="1832099" y="3016219"/>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GB" sz="600" kern="1200" dirty="0" smtClean="0">
              <a:solidFill>
                <a:schemeClr val="tx1"/>
              </a:solidFill>
            </a:rPr>
            <a:t> Proposed New Role</a:t>
          </a:r>
          <a:endParaRPr lang="en-GB" sz="600" kern="1200" dirty="0">
            <a:solidFill>
              <a:schemeClr val="tx1"/>
            </a:solidFill>
          </a:endParaRPr>
        </a:p>
      </dsp:txBody>
      <dsp:txXfrm>
        <a:off x="1832099" y="3016219"/>
        <a:ext cx="738624" cy="141639"/>
      </dsp:txXfrm>
    </dsp:sp>
    <dsp:sp modelId="{6A3D1F55-F25C-42AB-9B60-62EA2BA217FF}">
      <dsp:nvSpPr>
        <dsp:cNvPr id="0" name=""/>
        <dsp:cNvSpPr/>
      </dsp:nvSpPr>
      <dsp:spPr>
        <a:xfrm>
          <a:off x="1667960" y="3356155"/>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Messaging  &amp; </a:t>
          </a:r>
        </a:p>
        <a:p>
          <a:pPr lvl="0" algn="ctr" defTabSz="266700">
            <a:lnSpc>
              <a:spcPct val="90000"/>
            </a:lnSpc>
            <a:spcBef>
              <a:spcPct val="0"/>
            </a:spcBef>
            <a:spcAft>
              <a:spcPct val="35000"/>
            </a:spcAft>
          </a:pPr>
          <a:r>
            <a:rPr lang="en-US" sz="600" kern="1200" dirty="0" smtClean="0">
              <a:solidFill>
                <a:schemeClr val="tx1"/>
              </a:solidFill>
            </a:rPr>
            <a:t>Collaboration</a:t>
          </a:r>
          <a:endParaRPr lang="en-US" sz="600" kern="1200" dirty="0">
            <a:solidFill>
              <a:schemeClr val="tx1"/>
            </a:solidFill>
          </a:endParaRPr>
        </a:p>
      </dsp:txBody>
      <dsp:txXfrm>
        <a:off x="1667960" y="3356155"/>
        <a:ext cx="820693" cy="424918"/>
      </dsp:txXfrm>
    </dsp:sp>
    <dsp:sp modelId="{4C49AD63-4FDD-4E6B-8649-A362769D086F}">
      <dsp:nvSpPr>
        <dsp:cNvPr id="0" name=""/>
        <dsp:cNvSpPr/>
      </dsp:nvSpPr>
      <dsp:spPr>
        <a:xfrm>
          <a:off x="1832099" y="3686647"/>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I </a:t>
          </a:r>
          <a:r>
            <a:rPr lang="en-US" sz="600" kern="1200" dirty="0" smtClean="0">
              <a:solidFill>
                <a:schemeClr val="tx1"/>
              </a:solidFill>
            </a:rPr>
            <a:t>F Scott</a:t>
          </a:r>
          <a:endParaRPr lang="en-US" sz="600" kern="1200" dirty="0">
            <a:solidFill>
              <a:schemeClr val="tx1"/>
            </a:solidFill>
          </a:endParaRPr>
        </a:p>
      </dsp:txBody>
      <dsp:txXfrm>
        <a:off x="1832099" y="3686647"/>
        <a:ext cx="738624" cy="141639"/>
      </dsp:txXfrm>
    </dsp:sp>
    <dsp:sp modelId="{DAF0FE31-72CC-4214-8232-4BDAFCD78B55}">
      <dsp:nvSpPr>
        <dsp:cNvPr id="0" name=""/>
        <dsp:cNvSpPr/>
      </dsp:nvSpPr>
      <dsp:spPr>
        <a:xfrm>
          <a:off x="1667960" y="4026582"/>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Desktop </a:t>
          </a:r>
        </a:p>
        <a:p>
          <a:pPr lvl="0" algn="ctr" defTabSz="266700">
            <a:lnSpc>
              <a:spcPct val="90000"/>
            </a:lnSpc>
            <a:spcBef>
              <a:spcPct val="0"/>
            </a:spcBef>
            <a:spcAft>
              <a:spcPct val="35000"/>
            </a:spcAft>
          </a:pPr>
          <a:r>
            <a:rPr lang="en-US" sz="600" kern="1200" dirty="0" smtClean="0">
              <a:solidFill>
                <a:schemeClr val="tx1"/>
              </a:solidFill>
            </a:rPr>
            <a:t>Services</a:t>
          </a:r>
          <a:endParaRPr lang="en-US" sz="600" kern="1200" dirty="0">
            <a:solidFill>
              <a:schemeClr val="tx1"/>
            </a:solidFill>
          </a:endParaRPr>
        </a:p>
      </dsp:txBody>
      <dsp:txXfrm>
        <a:off x="1667960" y="4026582"/>
        <a:ext cx="820693" cy="424918"/>
      </dsp:txXfrm>
    </dsp:sp>
    <dsp:sp modelId="{34C879D0-D153-474F-B44C-1F91ADD400A2}">
      <dsp:nvSpPr>
        <dsp:cNvPr id="0" name=""/>
        <dsp:cNvSpPr/>
      </dsp:nvSpPr>
      <dsp:spPr>
        <a:xfrm>
          <a:off x="1832099" y="4357075"/>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S Butt</a:t>
          </a:r>
          <a:endParaRPr lang="en-US" sz="600" kern="1200" dirty="0">
            <a:solidFill>
              <a:schemeClr val="tx1"/>
            </a:solidFill>
          </a:endParaRPr>
        </a:p>
      </dsp:txBody>
      <dsp:txXfrm>
        <a:off x="1832099" y="4357075"/>
        <a:ext cx="738624" cy="141639"/>
      </dsp:txXfrm>
    </dsp:sp>
    <dsp:sp modelId="{E9E72ABA-11CF-452C-9E4D-621B89C0297D}">
      <dsp:nvSpPr>
        <dsp:cNvPr id="0" name=""/>
        <dsp:cNvSpPr/>
      </dsp:nvSpPr>
      <dsp:spPr>
        <a:xfrm>
          <a:off x="2769019" y="1344872"/>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Production</a:t>
          </a:r>
        </a:p>
        <a:p>
          <a:pPr lvl="0" algn="ctr" defTabSz="266700">
            <a:lnSpc>
              <a:spcPct val="90000"/>
            </a:lnSpc>
            <a:spcBef>
              <a:spcPct val="0"/>
            </a:spcBef>
            <a:spcAft>
              <a:spcPct val="35000"/>
            </a:spcAft>
          </a:pPr>
          <a:r>
            <a:rPr lang="en-US" sz="600" kern="1200" dirty="0" smtClean="0">
              <a:solidFill>
                <a:schemeClr val="tx1"/>
              </a:solidFill>
            </a:rPr>
            <a:t>Services</a:t>
          </a:r>
        </a:p>
      </dsp:txBody>
      <dsp:txXfrm>
        <a:off x="2769019" y="1344872"/>
        <a:ext cx="820693" cy="424918"/>
      </dsp:txXfrm>
    </dsp:sp>
    <dsp:sp modelId="{2CA04609-E56F-4431-B06C-49746712AE57}">
      <dsp:nvSpPr>
        <dsp:cNvPr id="0" name=""/>
        <dsp:cNvSpPr/>
      </dsp:nvSpPr>
      <dsp:spPr>
        <a:xfrm>
          <a:off x="2933158" y="1675364"/>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Existing Vacancy</a:t>
          </a:r>
        </a:p>
      </dsp:txBody>
      <dsp:txXfrm>
        <a:off x="2933158" y="1675364"/>
        <a:ext cx="738624" cy="141639"/>
      </dsp:txXfrm>
    </dsp:sp>
    <dsp:sp modelId="{24B0C280-91BD-4B91-8B19-C5EBD81F26C7}">
      <dsp:nvSpPr>
        <dsp:cNvPr id="0" name=""/>
        <dsp:cNvSpPr/>
      </dsp:nvSpPr>
      <dsp:spPr>
        <a:xfrm>
          <a:off x="2769019" y="2015299"/>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Infrastructure</a:t>
          </a:r>
        </a:p>
        <a:p>
          <a:pPr lvl="0" algn="ctr" defTabSz="266700">
            <a:lnSpc>
              <a:spcPct val="90000"/>
            </a:lnSpc>
            <a:spcBef>
              <a:spcPct val="0"/>
            </a:spcBef>
            <a:spcAft>
              <a:spcPct val="35000"/>
            </a:spcAft>
          </a:pPr>
          <a:r>
            <a:rPr lang="en-US" sz="600" kern="1200" dirty="0" smtClean="0">
              <a:solidFill>
                <a:schemeClr val="tx1"/>
              </a:solidFill>
            </a:rPr>
            <a:t>Design Lead</a:t>
          </a:r>
        </a:p>
      </dsp:txBody>
      <dsp:txXfrm>
        <a:off x="2769019" y="2015299"/>
        <a:ext cx="820693" cy="424918"/>
      </dsp:txXfrm>
    </dsp:sp>
    <dsp:sp modelId="{ED471DC1-62CB-42A7-B893-2A6A9D9BEFD2}">
      <dsp:nvSpPr>
        <dsp:cNvPr id="0" name=""/>
        <dsp:cNvSpPr/>
      </dsp:nvSpPr>
      <dsp:spPr>
        <a:xfrm>
          <a:off x="2933158" y="2345792"/>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Proposed New Role</a:t>
          </a:r>
          <a:endParaRPr lang="en-US" sz="600" kern="1200" dirty="0">
            <a:solidFill>
              <a:schemeClr val="tx1"/>
            </a:solidFill>
          </a:endParaRPr>
        </a:p>
      </dsp:txBody>
      <dsp:txXfrm>
        <a:off x="2933158" y="2345792"/>
        <a:ext cx="738624" cy="141639"/>
      </dsp:txXfrm>
    </dsp:sp>
    <dsp:sp modelId="{90C669CC-412D-48FF-A1F4-7FC1A4CF49D5}">
      <dsp:nvSpPr>
        <dsp:cNvPr id="0" name=""/>
        <dsp:cNvSpPr/>
      </dsp:nvSpPr>
      <dsp:spPr>
        <a:xfrm>
          <a:off x="2769019" y="2685727"/>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GB" sz="600" kern="1200" dirty="0" smtClean="0">
              <a:solidFill>
                <a:schemeClr val="tx1"/>
              </a:solidFill>
            </a:rPr>
            <a:t>Servers &amp; </a:t>
          </a:r>
        </a:p>
        <a:p>
          <a:pPr lvl="0" algn="ctr" defTabSz="266700">
            <a:lnSpc>
              <a:spcPct val="90000"/>
            </a:lnSpc>
            <a:spcBef>
              <a:spcPct val="0"/>
            </a:spcBef>
            <a:spcAft>
              <a:spcPct val="35000"/>
            </a:spcAft>
          </a:pPr>
          <a:r>
            <a:rPr lang="en-GB" sz="600" kern="1200" dirty="0" smtClean="0">
              <a:solidFill>
                <a:schemeClr val="tx1"/>
              </a:solidFill>
            </a:rPr>
            <a:t>Virtualisation</a:t>
          </a:r>
          <a:endParaRPr lang="en-GB" sz="600" kern="1200" dirty="0">
            <a:solidFill>
              <a:schemeClr val="tx1"/>
            </a:solidFill>
          </a:endParaRPr>
        </a:p>
      </dsp:txBody>
      <dsp:txXfrm>
        <a:off x="2769019" y="2685727"/>
        <a:ext cx="820693" cy="424918"/>
      </dsp:txXfrm>
    </dsp:sp>
    <dsp:sp modelId="{4197A41F-22B1-4D0B-9910-88619CF445EF}">
      <dsp:nvSpPr>
        <dsp:cNvPr id="0" name=""/>
        <dsp:cNvSpPr/>
      </dsp:nvSpPr>
      <dsp:spPr>
        <a:xfrm>
          <a:off x="2933158" y="3016219"/>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GB" sz="600" kern="1200" dirty="0" smtClean="0">
              <a:solidFill>
                <a:schemeClr val="tx1"/>
              </a:solidFill>
            </a:rPr>
            <a:t>Proposed New Role</a:t>
          </a:r>
          <a:endParaRPr lang="en-GB" sz="600" kern="1200" dirty="0">
            <a:solidFill>
              <a:schemeClr val="tx1"/>
            </a:solidFill>
          </a:endParaRPr>
        </a:p>
      </dsp:txBody>
      <dsp:txXfrm>
        <a:off x="2933158" y="3016219"/>
        <a:ext cx="738624" cy="141639"/>
      </dsp:txXfrm>
    </dsp:sp>
    <dsp:sp modelId="{D822494E-B5F4-4407-BCF6-E6A97878E86D}">
      <dsp:nvSpPr>
        <dsp:cNvPr id="0" name=""/>
        <dsp:cNvSpPr/>
      </dsp:nvSpPr>
      <dsp:spPr>
        <a:xfrm>
          <a:off x="2769019" y="3356155"/>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GB" sz="600" kern="1200" dirty="0" smtClean="0">
              <a:solidFill>
                <a:schemeClr val="tx1"/>
              </a:solidFill>
            </a:rPr>
            <a:t>Capacity &amp;</a:t>
          </a:r>
        </a:p>
        <a:p>
          <a:pPr lvl="0" algn="ctr" defTabSz="266700">
            <a:lnSpc>
              <a:spcPct val="90000"/>
            </a:lnSpc>
            <a:spcBef>
              <a:spcPct val="0"/>
            </a:spcBef>
            <a:spcAft>
              <a:spcPct val="35000"/>
            </a:spcAft>
          </a:pPr>
          <a:r>
            <a:rPr lang="en-GB" sz="600" kern="1200" dirty="0" smtClean="0">
              <a:solidFill>
                <a:schemeClr val="tx1"/>
              </a:solidFill>
            </a:rPr>
            <a:t> Storage &amp; Backup</a:t>
          </a:r>
          <a:endParaRPr lang="en-GB" sz="600" kern="1200" dirty="0">
            <a:solidFill>
              <a:schemeClr val="tx1"/>
            </a:solidFill>
          </a:endParaRPr>
        </a:p>
      </dsp:txBody>
      <dsp:txXfrm>
        <a:off x="2769019" y="3356155"/>
        <a:ext cx="820693" cy="424918"/>
      </dsp:txXfrm>
    </dsp:sp>
    <dsp:sp modelId="{0E76CB48-C992-418E-BCFD-077EB63509BD}">
      <dsp:nvSpPr>
        <dsp:cNvPr id="0" name=""/>
        <dsp:cNvSpPr/>
      </dsp:nvSpPr>
      <dsp:spPr>
        <a:xfrm>
          <a:off x="2933158" y="3686647"/>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GB" sz="600" kern="1200" dirty="0" smtClean="0">
              <a:solidFill>
                <a:schemeClr val="tx1"/>
              </a:solidFill>
            </a:rPr>
            <a:t>Proposed New Role</a:t>
          </a:r>
          <a:endParaRPr lang="en-GB" sz="600" kern="1200" dirty="0">
            <a:solidFill>
              <a:schemeClr val="tx1"/>
            </a:solidFill>
          </a:endParaRPr>
        </a:p>
      </dsp:txBody>
      <dsp:txXfrm>
        <a:off x="2933158" y="3686647"/>
        <a:ext cx="738624" cy="141639"/>
      </dsp:txXfrm>
    </dsp:sp>
    <dsp:sp modelId="{2549A672-FE52-408D-B5F8-872CB5670ECE}">
      <dsp:nvSpPr>
        <dsp:cNvPr id="0" name=""/>
        <dsp:cNvSpPr/>
      </dsp:nvSpPr>
      <dsp:spPr>
        <a:xfrm>
          <a:off x="2769019" y="4026582"/>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Telecoms </a:t>
          </a:r>
        </a:p>
        <a:p>
          <a:pPr lvl="0" algn="ctr" defTabSz="266700">
            <a:lnSpc>
              <a:spcPct val="90000"/>
            </a:lnSpc>
            <a:spcBef>
              <a:spcPct val="0"/>
            </a:spcBef>
            <a:spcAft>
              <a:spcPct val="35000"/>
            </a:spcAft>
          </a:pPr>
          <a:r>
            <a:rPr lang="en-US" sz="600" kern="1200" dirty="0" smtClean="0">
              <a:solidFill>
                <a:schemeClr val="tx1"/>
              </a:solidFill>
            </a:rPr>
            <a:t>&amp; CCT</a:t>
          </a:r>
          <a:endParaRPr lang="en-US" sz="600" kern="1200" dirty="0">
            <a:solidFill>
              <a:schemeClr val="tx1"/>
            </a:solidFill>
          </a:endParaRPr>
        </a:p>
      </dsp:txBody>
      <dsp:txXfrm>
        <a:off x="2769019" y="4026582"/>
        <a:ext cx="820693" cy="424918"/>
      </dsp:txXfrm>
    </dsp:sp>
    <dsp:sp modelId="{973264A3-76D9-41F8-83B9-76967F9481B1}">
      <dsp:nvSpPr>
        <dsp:cNvPr id="0" name=""/>
        <dsp:cNvSpPr/>
      </dsp:nvSpPr>
      <dsp:spPr>
        <a:xfrm>
          <a:off x="2933158" y="4357075"/>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Proposed New Role</a:t>
          </a:r>
          <a:endParaRPr lang="en-US" sz="600" kern="1200" dirty="0">
            <a:solidFill>
              <a:schemeClr val="tx1"/>
            </a:solidFill>
          </a:endParaRPr>
        </a:p>
      </dsp:txBody>
      <dsp:txXfrm>
        <a:off x="2933158" y="4357075"/>
        <a:ext cx="738624" cy="141639"/>
      </dsp:txXfrm>
    </dsp:sp>
    <dsp:sp modelId="{DC97AE88-0ABA-4019-B8AB-9B110F32E474}">
      <dsp:nvSpPr>
        <dsp:cNvPr id="0" name=""/>
        <dsp:cNvSpPr/>
      </dsp:nvSpPr>
      <dsp:spPr>
        <a:xfrm>
          <a:off x="2769019" y="4697010"/>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Cloud </a:t>
          </a:r>
        </a:p>
        <a:p>
          <a:pPr lvl="0" algn="ctr" defTabSz="266700">
            <a:lnSpc>
              <a:spcPct val="90000"/>
            </a:lnSpc>
            <a:spcBef>
              <a:spcPct val="0"/>
            </a:spcBef>
            <a:spcAft>
              <a:spcPct val="35000"/>
            </a:spcAft>
          </a:pPr>
          <a:r>
            <a:rPr lang="en-US" sz="600" kern="1200" dirty="0" smtClean="0">
              <a:solidFill>
                <a:schemeClr val="tx1"/>
              </a:solidFill>
            </a:rPr>
            <a:t>Operations</a:t>
          </a:r>
          <a:endParaRPr lang="en-US" sz="600" kern="1200" dirty="0">
            <a:solidFill>
              <a:schemeClr val="tx1"/>
            </a:solidFill>
          </a:endParaRPr>
        </a:p>
      </dsp:txBody>
      <dsp:txXfrm>
        <a:off x="2769019" y="4697010"/>
        <a:ext cx="820693" cy="424918"/>
      </dsp:txXfrm>
    </dsp:sp>
    <dsp:sp modelId="{A13144A0-145E-481A-B1AB-1B684E3CB09F}">
      <dsp:nvSpPr>
        <dsp:cNvPr id="0" name=""/>
        <dsp:cNvSpPr/>
      </dsp:nvSpPr>
      <dsp:spPr>
        <a:xfrm>
          <a:off x="2933158" y="5027502"/>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Proposed New Role</a:t>
          </a:r>
          <a:endParaRPr lang="en-US" sz="600" kern="1200" dirty="0">
            <a:solidFill>
              <a:schemeClr val="tx1"/>
            </a:solidFill>
          </a:endParaRPr>
        </a:p>
      </dsp:txBody>
      <dsp:txXfrm>
        <a:off x="2933158" y="5027502"/>
        <a:ext cx="738624" cy="141639"/>
      </dsp:txXfrm>
    </dsp:sp>
    <dsp:sp modelId="{78B6C81D-3424-4677-891C-0B6AF674199C}">
      <dsp:nvSpPr>
        <dsp:cNvPr id="0" name=""/>
        <dsp:cNvSpPr/>
      </dsp:nvSpPr>
      <dsp:spPr>
        <a:xfrm>
          <a:off x="2769019" y="5367438"/>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GB" sz="600" kern="1200" dirty="0" smtClean="0">
              <a:solidFill>
                <a:schemeClr val="tx1"/>
              </a:solidFill>
            </a:rPr>
            <a:t>Networks</a:t>
          </a:r>
          <a:endParaRPr lang="en-GB" sz="600" kern="1200" dirty="0">
            <a:solidFill>
              <a:schemeClr val="tx1"/>
            </a:solidFill>
          </a:endParaRPr>
        </a:p>
      </dsp:txBody>
      <dsp:txXfrm>
        <a:off x="2769019" y="5367438"/>
        <a:ext cx="820693" cy="424918"/>
      </dsp:txXfrm>
    </dsp:sp>
    <dsp:sp modelId="{F97B697E-DFE6-45EB-BC5E-5AF3DE84511B}">
      <dsp:nvSpPr>
        <dsp:cNvPr id="0" name=""/>
        <dsp:cNvSpPr/>
      </dsp:nvSpPr>
      <dsp:spPr>
        <a:xfrm>
          <a:off x="2933158" y="5697930"/>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C Nelson</a:t>
          </a:r>
          <a:endParaRPr lang="en-US" sz="600" kern="1200" dirty="0">
            <a:solidFill>
              <a:schemeClr val="tx1"/>
            </a:solidFill>
          </a:endParaRPr>
        </a:p>
      </dsp:txBody>
      <dsp:txXfrm>
        <a:off x="2933158" y="5697930"/>
        <a:ext cx="738624" cy="141639"/>
      </dsp:txXfrm>
    </dsp:sp>
    <dsp:sp modelId="{B719C775-E5D9-42EC-BD06-D614381EDC12}">
      <dsp:nvSpPr>
        <dsp:cNvPr id="0" name=""/>
        <dsp:cNvSpPr/>
      </dsp:nvSpPr>
      <dsp:spPr>
        <a:xfrm>
          <a:off x="3870078" y="1344872"/>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Service </a:t>
          </a:r>
        </a:p>
        <a:p>
          <a:pPr lvl="0" algn="ctr" defTabSz="266700">
            <a:lnSpc>
              <a:spcPct val="90000"/>
            </a:lnSpc>
            <a:spcBef>
              <a:spcPct val="0"/>
            </a:spcBef>
            <a:spcAft>
              <a:spcPct val="35000"/>
            </a:spcAft>
          </a:pPr>
          <a:r>
            <a:rPr lang="en-US" sz="600" kern="1200" dirty="0" smtClean="0">
              <a:solidFill>
                <a:schemeClr val="tx1"/>
              </a:solidFill>
            </a:rPr>
            <a:t> Management</a:t>
          </a:r>
        </a:p>
      </dsp:txBody>
      <dsp:txXfrm>
        <a:off x="3870078" y="1344872"/>
        <a:ext cx="820693" cy="424918"/>
      </dsp:txXfrm>
    </dsp:sp>
    <dsp:sp modelId="{93764B90-13C2-44F1-8E95-A1BAF78F628F}">
      <dsp:nvSpPr>
        <dsp:cNvPr id="0" name=""/>
        <dsp:cNvSpPr/>
      </dsp:nvSpPr>
      <dsp:spPr>
        <a:xfrm>
          <a:off x="4034217" y="1675364"/>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smtClean="0">
              <a:solidFill>
                <a:schemeClr val="tx1"/>
              </a:solidFill>
            </a:rPr>
            <a:t>A Robertson</a:t>
          </a:r>
          <a:endParaRPr lang="en-US" sz="600" kern="1200" dirty="0">
            <a:solidFill>
              <a:schemeClr val="tx1"/>
            </a:solidFill>
          </a:endParaRPr>
        </a:p>
      </dsp:txBody>
      <dsp:txXfrm>
        <a:off x="4034217" y="1675364"/>
        <a:ext cx="738624" cy="141639"/>
      </dsp:txXfrm>
    </dsp:sp>
    <dsp:sp modelId="{79B76A74-BAEA-4315-8273-0148E67E8A18}">
      <dsp:nvSpPr>
        <dsp:cNvPr id="0" name=""/>
        <dsp:cNvSpPr/>
      </dsp:nvSpPr>
      <dsp:spPr>
        <a:xfrm>
          <a:off x="3870078" y="2015299"/>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Change</a:t>
          </a:r>
        </a:p>
        <a:p>
          <a:pPr lvl="0" algn="ctr" defTabSz="266700">
            <a:lnSpc>
              <a:spcPct val="90000"/>
            </a:lnSpc>
            <a:spcBef>
              <a:spcPct val="0"/>
            </a:spcBef>
            <a:spcAft>
              <a:spcPct val="35000"/>
            </a:spcAft>
          </a:pPr>
          <a:r>
            <a:rPr lang="en-US" sz="600" kern="1200" dirty="0" smtClean="0">
              <a:solidFill>
                <a:schemeClr val="tx1"/>
              </a:solidFill>
            </a:rPr>
            <a:t> Management</a:t>
          </a:r>
        </a:p>
      </dsp:txBody>
      <dsp:txXfrm>
        <a:off x="3870078" y="2015299"/>
        <a:ext cx="820693" cy="424918"/>
      </dsp:txXfrm>
    </dsp:sp>
    <dsp:sp modelId="{9629FCF5-4E05-4E54-B4C7-E429BBD2396C}">
      <dsp:nvSpPr>
        <dsp:cNvPr id="0" name=""/>
        <dsp:cNvSpPr/>
      </dsp:nvSpPr>
      <dsp:spPr>
        <a:xfrm>
          <a:off x="4034217" y="2345792"/>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Proposed New Role</a:t>
          </a:r>
          <a:endParaRPr lang="en-US" sz="600" kern="1200" dirty="0">
            <a:solidFill>
              <a:schemeClr val="tx1"/>
            </a:solidFill>
          </a:endParaRPr>
        </a:p>
      </dsp:txBody>
      <dsp:txXfrm>
        <a:off x="4034217" y="2345792"/>
        <a:ext cx="738624" cy="141639"/>
      </dsp:txXfrm>
    </dsp:sp>
    <dsp:sp modelId="{60A084D1-1747-46AF-97DB-5AA207235DC6}">
      <dsp:nvSpPr>
        <dsp:cNvPr id="0" name=""/>
        <dsp:cNvSpPr/>
      </dsp:nvSpPr>
      <dsp:spPr>
        <a:xfrm>
          <a:off x="3870078" y="2685727"/>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Problem </a:t>
          </a:r>
          <a:r>
            <a:rPr lang="en-US" sz="600" kern="1200" dirty="0" err="1" smtClean="0">
              <a:solidFill>
                <a:schemeClr val="tx1"/>
              </a:solidFill>
            </a:rPr>
            <a:t>Mgt</a:t>
          </a:r>
          <a:endParaRPr lang="en-US" sz="600" kern="1200" dirty="0" smtClean="0">
            <a:solidFill>
              <a:schemeClr val="tx1"/>
            </a:solidFill>
          </a:endParaRPr>
        </a:p>
        <a:p>
          <a:pPr lvl="0" algn="ctr" defTabSz="266700">
            <a:lnSpc>
              <a:spcPct val="90000"/>
            </a:lnSpc>
            <a:spcBef>
              <a:spcPct val="0"/>
            </a:spcBef>
            <a:spcAft>
              <a:spcPct val="35000"/>
            </a:spcAft>
          </a:pPr>
          <a:r>
            <a:rPr lang="en-US" sz="600" kern="1200" dirty="0" smtClean="0">
              <a:solidFill>
                <a:schemeClr val="tx1"/>
              </a:solidFill>
            </a:rPr>
            <a:t>FLS</a:t>
          </a:r>
          <a:endParaRPr lang="en-US" sz="600" kern="1200" dirty="0">
            <a:solidFill>
              <a:schemeClr val="tx1"/>
            </a:solidFill>
          </a:endParaRPr>
        </a:p>
      </dsp:txBody>
      <dsp:txXfrm>
        <a:off x="3870078" y="2685727"/>
        <a:ext cx="820693" cy="424918"/>
      </dsp:txXfrm>
    </dsp:sp>
    <dsp:sp modelId="{AC1554D9-B2C4-455F-A6EF-F15BCF257613}">
      <dsp:nvSpPr>
        <dsp:cNvPr id="0" name=""/>
        <dsp:cNvSpPr/>
      </dsp:nvSpPr>
      <dsp:spPr>
        <a:xfrm>
          <a:off x="4034217" y="3016219"/>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K Docherty </a:t>
          </a:r>
          <a:endParaRPr lang="en-US" sz="600" kern="1200" dirty="0">
            <a:solidFill>
              <a:schemeClr val="tx1"/>
            </a:solidFill>
          </a:endParaRPr>
        </a:p>
      </dsp:txBody>
      <dsp:txXfrm>
        <a:off x="4034217" y="3016219"/>
        <a:ext cx="738624" cy="141639"/>
      </dsp:txXfrm>
    </dsp:sp>
    <dsp:sp modelId="{A2C79425-663C-4A01-82E7-56AE6588E112}">
      <dsp:nvSpPr>
        <dsp:cNvPr id="0" name=""/>
        <dsp:cNvSpPr/>
      </dsp:nvSpPr>
      <dsp:spPr>
        <a:xfrm>
          <a:off x="3870078" y="3356155"/>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Incident Mgt.</a:t>
          </a:r>
        </a:p>
        <a:p>
          <a:pPr lvl="0" algn="ctr" defTabSz="266700">
            <a:lnSpc>
              <a:spcPct val="90000"/>
            </a:lnSpc>
            <a:spcBef>
              <a:spcPct val="0"/>
            </a:spcBef>
            <a:spcAft>
              <a:spcPct val="35000"/>
            </a:spcAft>
          </a:pPr>
          <a:r>
            <a:rPr lang="en-US" sz="600" kern="1200" dirty="0" smtClean="0">
              <a:solidFill>
                <a:schemeClr val="tx1"/>
              </a:solidFill>
            </a:rPr>
            <a:t>(incl. Service Desk)</a:t>
          </a:r>
          <a:endParaRPr lang="en-US" sz="600" kern="1200" dirty="0">
            <a:solidFill>
              <a:schemeClr val="tx1"/>
            </a:solidFill>
          </a:endParaRPr>
        </a:p>
      </dsp:txBody>
      <dsp:txXfrm>
        <a:off x="3870078" y="3356155"/>
        <a:ext cx="820693" cy="424918"/>
      </dsp:txXfrm>
    </dsp:sp>
    <dsp:sp modelId="{E1A8862E-550D-4C08-8C3A-64D4A42A2DE4}">
      <dsp:nvSpPr>
        <dsp:cNvPr id="0" name=""/>
        <dsp:cNvSpPr/>
      </dsp:nvSpPr>
      <dsp:spPr>
        <a:xfrm>
          <a:off x="4034217" y="3686647"/>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Existing Role</a:t>
          </a:r>
          <a:endParaRPr lang="en-US" sz="600" kern="1200" dirty="0">
            <a:solidFill>
              <a:schemeClr val="tx1"/>
            </a:solidFill>
          </a:endParaRPr>
        </a:p>
      </dsp:txBody>
      <dsp:txXfrm>
        <a:off x="4034217" y="3686647"/>
        <a:ext cx="738624" cy="141639"/>
      </dsp:txXfrm>
    </dsp:sp>
    <dsp:sp modelId="{0C136032-CFCE-41AE-B13A-EB3BA428632E}">
      <dsp:nvSpPr>
        <dsp:cNvPr id="0" name=""/>
        <dsp:cNvSpPr/>
      </dsp:nvSpPr>
      <dsp:spPr>
        <a:xfrm>
          <a:off x="3870078" y="4026582"/>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Service Manager</a:t>
          </a:r>
        </a:p>
        <a:p>
          <a:pPr lvl="0" algn="ctr" defTabSz="266700">
            <a:lnSpc>
              <a:spcPct val="90000"/>
            </a:lnSpc>
            <a:spcBef>
              <a:spcPct val="0"/>
            </a:spcBef>
            <a:spcAft>
              <a:spcPct val="35000"/>
            </a:spcAft>
          </a:pPr>
          <a:r>
            <a:rPr lang="en-US" sz="600" kern="1200" dirty="0" smtClean="0">
              <a:solidFill>
                <a:schemeClr val="tx1"/>
              </a:solidFill>
            </a:rPr>
            <a:t>(TBC - CCO, HR, Apply)</a:t>
          </a:r>
          <a:endParaRPr lang="en-US" sz="600" kern="1200" dirty="0">
            <a:solidFill>
              <a:schemeClr val="tx1"/>
            </a:solidFill>
          </a:endParaRPr>
        </a:p>
      </dsp:txBody>
      <dsp:txXfrm>
        <a:off x="3870078" y="4026582"/>
        <a:ext cx="820693" cy="424918"/>
      </dsp:txXfrm>
    </dsp:sp>
    <dsp:sp modelId="{1D76D2C6-612A-493D-9C69-978C40D96905}">
      <dsp:nvSpPr>
        <dsp:cNvPr id="0" name=""/>
        <dsp:cNvSpPr/>
      </dsp:nvSpPr>
      <dsp:spPr>
        <a:xfrm>
          <a:off x="4034217" y="4357075"/>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Proposed New Role</a:t>
          </a:r>
          <a:endParaRPr lang="en-US" sz="600" kern="1200" dirty="0">
            <a:solidFill>
              <a:schemeClr val="tx1"/>
            </a:solidFill>
          </a:endParaRPr>
        </a:p>
      </dsp:txBody>
      <dsp:txXfrm>
        <a:off x="4034217" y="4357075"/>
        <a:ext cx="738624" cy="141639"/>
      </dsp:txXfrm>
    </dsp:sp>
    <dsp:sp modelId="{58132561-A097-432C-BA4D-D1A46A0106D6}">
      <dsp:nvSpPr>
        <dsp:cNvPr id="0" name=""/>
        <dsp:cNvSpPr/>
      </dsp:nvSpPr>
      <dsp:spPr>
        <a:xfrm>
          <a:off x="3870078" y="4697010"/>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Service Manager </a:t>
          </a:r>
        </a:p>
        <a:p>
          <a:pPr lvl="0" algn="ctr" defTabSz="266700">
            <a:lnSpc>
              <a:spcPct val="90000"/>
            </a:lnSpc>
            <a:spcBef>
              <a:spcPct val="0"/>
            </a:spcBef>
            <a:spcAft>
              <a:spcPct val="35000"/>
            </a:spcAft>
          </a:pPr>
          <a:r>
            <a:rPr lang="en-US" sz="600" kern="1200" dirty="0" smtClean="0">
              <a:solidFill>
                <a:schemeClr val="tx1"/>
              </a:solidFill>
            </a:rPr>
            <a:t>(TBC - Operations, </a:t>
          </a:r>
          <a:r>
            <a:rPr lang="en-US" sz="600" kern="1200" dirty="0" err="1" smtClean="0">
              <a:solidFill>
                <a:schemeClr val="tx1"/>
              </a:solidFill>
            </a:rPr>
            <a:t>Assess,Pay</a:t>
          </a:r>
          <a:r>
            <a:rPr lang="en-US" sz="600" kern="1200" dirty="0" smtClean="0">
              <a:solidFill>
                <a:schemeClr val="tx1"/>
              </a:solidFill>
            </a:rPr>
            <a:t>)</a:t>
          </a:r>
          <a:endParaRPr lang="en-US" sz="600" kern="1200" dirty="0">
            <a:solidFill>
              <a:schemeClr val="tx1"/>
            </a:solidFill>
          </a:endParaRPr>
        </a:p>
      </dsp:txBody>
      <dsp:txXfrm>
        <a:off x="3870078" y="4697010"/>
        <a:ext cx="820693" cy="424918"/>
      </dsp:txXfrm>
    </dsp:sp>
    <dsp:sp modelId="{94C81893-29F3-4342-996E-415866D72EFF}">
      <dsp:nvSpPr>
        <dsp:cNvPr id="0" name=""/>
        <dsp:cNvSpPr/>
      </dsp:nvSpPr>
      <dsp:spPr>
        <a:xfrm>
          <a:off x="4034217" y="5027502"/>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Proposed New Role</a:t>
          </a:r>
          <a:endParaRPr lang="en-US" sz="600" kern="1200" dirty="0">
            <a:solidFill>
              <a:schemeClr val="tx1"/>
            </a:solidFill>
          </a:endParaRPr>
        </a:p>
      </dsp:txBody>
      <dsp:txXfrm>
        <a:off x="4034217" y="5027502"/>
        <a:ext cx="738624" cy="141639"/>
      </dsp:txXfrm>
    </dsp:sp>
    <dsp:sp modelId="{0345E97F-1381-4DA1-A6C5-2216F8F50AD2}">
      <dsp:nvSpPr>
        <dsp:cNvPr id="0" name=""/>
        <dsp:cNvSpPr/>
      </dsp:nvSpPr>
      <dsp:spPr>
        <a:xfrm>
          <a:off x="3870078" y="5367438"/>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Service Manager</a:t>
          </a:r>
        </a:p>
        <a:p>
          <a:pPr lvl="0" algn="ctr" defTabSz="266700">
            <a:lnSpc>
              <a:spcPct val="90000"/>
            </a:lnSpc>
            <a:spcBef>
              <a:spcPct val="0"/>
            </a:spcBef>
            <a:spcAft>
              <a:spcPct val="35000"/>
            </a:spcAft>
          </a:pPr>
          <a:r>
            <a:rPr lang="en-US" sz="600" kern="1200" dirty="0" smtClean="0">
              <a:solidFill>
                <a:schemeClr val="tx1"/>
              </a:solidFill>
            </a:rPr>
            <a:t>(TBC - Finance &amp; Repayments)</a:t>
          </a:r>
          <a:endParaRPr lang="en-US" sz="600" kern="1200" dirty="0">
            <a:solidFill>
              <a:schemeClr val="tx1"/>
            </a:solidFill>
          </a:endParaRPr>
        </a:p>
      </dsp:txBody>
      <dsp:txXfrm>
        <a:off x="3870078" y="5367438"/>
        <a:ext cx="820693" cy="424918"/>
      </dsp:txXfrm>
    </dsp:sp>
    <dsp:sp modelId="{047E09BC-FDF4-4BA5-B57B-132ACCCB708B}">
      <dsp:nvSpPr>
        <dsp:cNvPr id="0" name=""/>
        <dsp:cNvSpPr/>
      </dsp:nvSpPr>
      <dsp:spPr>
        <a:xfrm>
          <a:off x="4034217" y="5697930"/>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Proposed New Role</a:t>
          </a:r>
          <a:endParaRPr lang="en-US" sz="600" kern="1200" dirty="0">
            <a:solidFill>
              <a:schemeClr val="tx1"/>
            </a:solidFill>
          </a:endParaRPr>
        </a:p>
      </dsp:txBody>
      <dsp:txXfrm>
        <a:off x="4034217" y="5697930"/>
        <a:ext cx="738624" cy="141639"/>
      </dsp:txXfrm>
    </dsp:sp>
    <dsp:sp modelId="{7956D9AC-EBCB-439D-8709-8BB142A8FCF2}">
      <dsp:nvSpPr>
        <dsp:cNvPr id="0" name=""/>
        <dsp:cNvSpPr/>
      </dsp:nvSpPr>
      <dsp:spPr>
        <a:xfrm>
          <a:off x="4971137" y="1344872"/>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GB" sz="600" kern="1200" dirty="0" smtClean="0">
              <a:solidFill>
                <a:schemeClr val="tx1"/>
              </a:solidFill>
            </a:rPr>
            <a:t>Data  Centre </a:t>
          </a:r>
        </a:p>
        <a:p>
          <a:pPr lvl="0" algn="ctr" defTabSz="266700">
            <a:lnSpc>
              <a:spcPct val="90000"/>
            </a:lnSpc>
            <a:spcBef>
              <a:spcPct val="0"/>
            </a:spcBef>
            <a:spcAft>
              <a:spcPct val="35000"/>
            </a:spcAft>
          </a:pPr>
          <a:r>
            <a:rPr lang="en-GB" sz="600" kern="1200" dirty="0" smtClean="0">
              <a:solidFill>
                <a:schemeClr val="tx1"/>
              </a:solidFill>
            </a:rPr>
            <a:t>Services </a:t>
          </a:r>
          <a:endParaRPr lang="en-GB" sz="600" kern="1200" dirty="0">
            <a:solidFill>
              <a:schemeClr val="tx1"/>
            </a:solidFill>
          </a:endParaRPr>
        </a:p>
      </dsp:txBody>
      <dsp:txXfrm>
        <a:off x="4971137" y="1344872"/>
        <a:ext cx="820693" cy="424918"/>
      </dsp:txXfrm>
    </dsp:sp>
    <dsp:sp modelId="{FF8E3F0A-43A3-4960-82D8-588C15A30444}">
      <dsp:nvSpPr>
        <dsp:cNvPr id="0" name=""/>
        <dsp:cNvSpPr/>
      </dsp:nvSpPr>
      <dsp:spPr>
        <a:xfrm>
          <a:off x="5135275" y="1675364"/>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GB" sz="600" kern="1200" dirty="0" smtClean="0">
              <a:solidFill>
                <a:schemeClr val="tx1"/>
              </a:solidFill>
            </a:rPr>
            <a:t>A Hastings (C)</a:t>
          </a:r>
          <a:endParaRPr lang="en-GB" sz="600" kern="1200" dirty="0">
            <a:solidFill>
              <a:schemeClr val="tx1"/>
            </a:solidFill>
          </a:endParaRPr>
        </a:p>
      </dsp:txBody>
      <dsp:txXfrm>
        <a:off x="5135275" y="1675364"/>
        <a:ext cx="738624" cy="141639"/>
      </dsp:txXfrm>
    </dsp:sp>
    <dsp:sp modelId="{FE302FE1-C36E-4E6B-8E09-5EA1B4CD3575}">
      <dsp:nvSpPr>
        <dsp:cNvPr id="0" name=""/>
        <dsp:cNvSpPr/>
      </dsp:nvSpPr>
      <dsp:spPr>
        <a:xfrm>
          <a:off x="4971137" y="2015299"/>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GB" sz="600" kern="1200" dirty="0" smtClean="0">
              <a:solidFill>
                <a:schemeClr val="tx1"/>
              </a:solidFill>
            </a:rPr>
            <a:t>Network</a:t>
          </a:r>
        </a:p>
        <a:p>
          <a:pPr lvl="0" algn="ctr" defTabSz="266700">
            <a:lnSpc>
              <a:spcPct val="90000"/>
            </a:lnSpc>
            <a:spcBef>
              <a:spcPct val="0"/>
            </a:spcBef>
            <a:spcAft>
              <a:spcPct val="35000"/>
            </a:spcAft>
          </a:pPr>
          <a:r>
            <a:rPr lang="en-GB" sz="600" kern="1200" dirty="0" smtClean="0">
              <a:solidFill>
                <a:schemeClr val="tx1"/>
              </a:solidFill>
            </a:rPr>
            <a:t>Operations Centre</a:t>
          </a:r>
          <a:endParaRPr lang="en-GB" sz="600" kern="1200" dirty="0">
            <a:solidFill>
              <a:schemeClr val="tx1"/>
            </a:solidFill>
          </a:endParaRPr>
        </a:p>
      </dsp:txBody>
      <dsp:txXfrm>
        <a:off x="4971137" y="2015299"/>
        <a:ext cx="820693" cy="424918"/>
      </dsp:txXfrm>
    </dsp:sp>
    <dsp:sp modelId="{AA4D4EE4-955D-4445-BFC1-B409497B144A}">
      <dsp:nvSpPr>
        <dsp:cNvPr id="0" name=""/>
        <dsp:cNvSpPr/>
      </dsp:nvSpPr>
      <dsp:spPr>
        <a:xfrm>
          <a:off x="5135275" y="2345792"/>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GB" sz="600" kern="1200" dirty="0" smtClean="0">
              <a:solidFill>
                <a:schemeClr val="tx1"/>
              </a:solidFill>
            </a:rPr>
            <a:t>C McFadden</a:t>
          </a:r>
          <a:endParaRPr lang="en-GB" sz="600" kern="1200" dirty="0">
            <a:solidFill>
              <a:schemeClr val="tx1"/>
            </a:solidFill>
          </a:endParaRPr>
        </a:p>
      </dsp:txBody>
      <dsp:txXfrm>
        <a:off x="5135275" y="2345792"/>
        <a:ext cx="738624" cy="141639"/>
      </dsp:txXfrm>
    </dsp:sp>
    <dsp:sp modelId="{8431798C-1D0A-4C9C-94DC-18BE2B2E10C9}">
      <dsp:nvSpPr>
        <dsp:cNvPr id="0" name=""/>
        <dsp:cNvSpPr/>
      </dsp:nvSpPr>
      <dsp:spPr>
        <a:xfrm>
          <a:off x="4971137" y="2685727"/>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GB" sz="600" kern="1200" dirty="0" smtClean="0">
              <a:solidFill>
                <a:schemeClr val="tx1"/>
              </a:solidFill>
            </a:rPr>
            <a:t>Disaster </a:t>
          </a:r>
        </a:p>
        <a:p>
          <a:pPr lvl="0" algn="ctr" defTabSz="266700">
            <a:lnSpc>
              <a:spcPct val="90000"/>
            </a:lnSpc>
            <a:spcBef>
              <a:spcPct val="0"/>
            </a:spcBef>
            <a:spcAft>
              <a:spcPct val="35000"/>
            </a:spcAft>
          </a:pPr>
          <a:r>
            <a:rPr lang="en-GB" sz="600" kern="1200" dirty="0" smtClean="0">
              <a:solidFill>
                <a:schemeClr val="tx1"/>
              </a:solidFill>
            </a:rPr>
            <a:t>Recovery </a:t>
          </a:r>
          <a:endParaRPr lang="en-GB" sz="600" kern="1200" dirty="0">
            <a:solidFill>
              <a:schemeClr val="tx1"/>
            </a:solidFill>
          </a:endParaRPr>
        </a:p>
      </dsp:txBody>
      <dsp:txXfrm>
        <a:off x="4971137" y="2685727"/>
        <a:ext cx="820693" cy="424918"/>
      </dsp:txXfrm>
    </dsp:sp>
    <dsp:sp modelId="{B467B6E0-618B-4EFE-B617-EAE521947C40}">
      <dsp:nvSpPr>
        <dsp:cNvPr id="0" name=""/>
        <dsp:cNvSpPr/>
      </dsp:nvSpPr>
      <dsp:spPr>
        <a:xfrm>
          <a:off x="5135275" y="3016219"/>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GB" sz="600" kern="1200" dirty="0" smtClean="0">
              <a:solidFill>
                <a:schemeClr val="tx1"/>
              </a:solidFill>
            </a:rPr>
            <a:t>I </a:t>
          </a:r>
          <a:r>
            <a:rPr lang="en-GB" sz="600" kern="1200" dirty="0" err="1" smtClean="0">
              <a:solidFill>
                <a:schemeClr val="tx1"/>
              </a:solidFill>
            </a:rPr>
            <a:t>Gegan</a:t>
          </a:r>
          <a:endParaRPr lang="en-GB" sz="600" kern="1200" dirty="0">
            <a:solidFill>
              <a:schemeClr val="tx1"/>
            </a:solidFill>
          </a:endParaRPr>
        </a:p>
      </dsp:txBody>
      <dsp:txXfrm>
        <a:off x="5135275" y="3016219"/>
        <a:ext cx="738624" cy="141639"/>
      </dsp:txXfrm>
    </dsp:sp>
    <dsp:sp modelId="{3696D5E0-DE14-41B6-AF3F-6FF54E5BA66F}">
      <dsp:nvSpPr>
        <dsp:cNvPr id="0" name=""/>
        <dsp:cNvSpPr/>
      </dsp:nvSpPr>
      <dsp:spPr>
        <a:xfrm>
          <a:off x="4971137" y="3356155"/>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Systems</a:t>
          </a:r>
        </a:p>
        <a:p>
          <a:pPr lvl="0" algn="ctr" defTabSz="266700">
            <a:lnSpc>
              <a:spcPct val="90000"/>
            </a:lnSpc>
            <a:spcBef>
              <a:spcPct val="0"/>
            </a:spcBef>
            <a:spcAft>
              <a:spcPct val="35000"/>
            </a:spcAft>
          </a:pPr>
          <a:r>
            <a:rPr lang="en-US" sz="600" kern="1200" dirty="0" smtClean="0">
              <a:solidFill>
                <a:schemeClr val="tx1"/>
              </a:solidFill>
            </a:rPr>
            <a:t> Management</a:t>
          </a:r>
          <a:endParaRPr lang="en-US" sz="600" kern="1200" dirty="0">
            <a:solidFill>
              <a:schemeClr val="tx1"/>
            </a:solidFill>
          </a:endParaRPr>
        </a:p>
      </dsp:txBody>
      <dsp:txXfrm>
        <a:off x="4971137" y="3356155"/>
        <a:ext cx="820693" cy="424918"/>
      </dsp:txXfrm>
    </dsp:sp>
    <dsp:sp modelId="{886B3118-5BAB-41BA-9ADC-7818C01B6013}">
      <dsp:nvSpPr>
        <dsp:cNvPr id="0" name=""/>
        <dsp:cNvSpPr/>
      </dsp:nvSpPr>
      <dsp:spPr>
        <a:xfrm>
          <a:off x="5135275" y="3686647"/>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Proposed New Role</a:t>
          </a:r>
          <a:endParaRPr lang="en-US" sz="600" kern="1200" dirty="0">
            <a:solidFill>
              <a:schemeClr val="tx1"/>
            </a:solidFill>
          </a:endParaRPr>
        </a:p>
      </dsp:txBody>
      <dsp:txXfrm>
        <a:off x="5135275" y="3686647"/>
        <a:ext cx="738624" cy="141639"/>
      </dsp:txXfrm>
    </dsp:sp>
    <dsp:sp modelId="{E6EE4734-01A2-4045-A498-91B6A570216E}">
      <dsp:nvSpPr>
        <dsp:cNvPr id="0" name=""/>
        <dsp:cNvSpPr/>
      </dsp:nvSpPr>
      <dsp:spPr>
        <a:xfrm>
          <a:off x="6072196" y="1344872"/>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Strategic</a:t>
          </a:r>
        </a:p>
        <a:p>
          <a:pPr lvl="0" algn="ctr" defTabSz="266700">
            <a:lnSpc>
              <a:spcPct val="90000"/>
            </a:lnSpc>
            <a:spcBef>
              <a:spcPct val="0"/>
            </a:spcBef>
            <a:spcAft>
              <a:spcPct val="35000"/>
            </a:spcAft>
          </a:pPr>
          <a:r>
            <a:rPr lang="en-US" sz="600" kern="1200" dirty="0" smtClean="0">
              <a:solidFill>
                <a:schemeClr val="tx1"/>
              </a:solidFill>
            </a:rPr>
            <a:t>Delivery Lead</a:t>
          </a:r>
          <a:endParaRPr lang="en-US" sz="600" kern="1200" dirty="0">
            <a:solidFill>
              <a:schemeClr val="tx1"/>
            </a:solidFill>
          </a:endParaRPr>
        </a:p>
      </dsp:txBody>
      <dsp:txXfrm>
        <a:off x="6072196" y="1344872"/>
        <a:ext cx="820693" cy="424918"/>
      </dsp:txXfrm>
    </dsp:sp>
    <dsp:sp modelId="{E8A02C11-6C75-4903-BE8F-123FE65F411A}">
      <dsp:nvSpPr>
        <dsp:cNvPr id="0" name=""/>
        <dsp:cNvSpPr/>
      </dsp:nvSpPr>
      <dsp:spPr>
        <a:xfrm>
          <a:off x="6236334" y="1675364"/>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solidFill>
                <a:schemeClr val="tx1"/>
              </a:solidFill>
            </a:rPr>
            <a:t>Vendor Role</a:t>
          </a:r>
          <a:endParaRPr lang="en-US" sz="600" kern="1200" dirty="0">
            <a:solidFill>
              <a:schemeClr val="tx1"/>
            </a:solidFill>
          </a:endParaRPr>
        </a:p>
      </dsp:txBody>
      <dsp:txXfrm>
        <a:off x="6236334" y="1675364"/>
        <a:ext cx="738624" cy="141639"/>
      </dsp:txXfrm>
    </dsp:sp>
    <dsp:sp modelId="{F59788A1-A376-4F50-94AC-19FC8E5BCA5A}">
      <dsp:nvSpPr>
        <dsp:cNvPr id="0" name=""/>
        <dsp:cNvSpPr/>
      </dsp:nvSpPr>
      <dsp:spPr>
        <a:xfrm>
          <a:off x="3319548" y="674444"/>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GB" sz="600" kern="1200" dirty="0" smtClean="0">
              <a:solidFill>
                <a:schemeClr val="tx1"/>
              </a:solidFill>
            </a:rPr>
            <a:t>Team </a:t>
          </a:r>
        </a:p>
        <a:p>
          <a:pPr lvl="0" algn="ctr" defTabSz="266700">
            <a:lnSpc>
              <a:spcPct val="90000"/>
            </a:lnSpc>
            <a:spcBef>
              <a:spcPct val="0"/>
            </a:spcBef>
            <a:spcAft>
              <a:spcPct val="35000"/>
            </a:spcAft>
          </a:pPr>
          <a:r>
            <a:rPr lang="en-GB" sz="600" kern="1200" dirty="0" smtClean="0">
              <a:solidFill>
                <a:schemeClr val="tx1"/>
              </a:solidFill>
            </a:rPr>
            <a:t>Admin</a:t>
          </a:r>
          <a:endParaRPr lang="en-GB" sz="600" kern="1200" dirty="0">
            <a:solidFill>
              <a:schemeClr val="tx1"/>
            </a:solidFill>
          </a:endParaRPr>
        </a:p>
      </dsp:txBody>
      <dsp:txXfrm>
        <a:off x="3319548" y="674444"/>
        <a:ext cx="820693" cy="424918"/>
      </dsp:txXfrm>
    </dsp:sp>
    <dsp:sp modelId="{FA539183-37A9-4645-90A4-D35C76244BDF}">
      <dsp:nvSpPr>
        <dsp:cNvPr id="0" name=""/>
        <dsp:cNvSpPr/>
      </dsp:nvSpPr>
      <dsp:spPr>
        <a:xfrm>
          <a:off x="3483687" y="1004936"/>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GB" sz="600" kern="1200" dirty="0" smtClean="0">
              <a:solidFill>
                <a:schemeClr val="tx1"/>
              </a:solidFill>
            </a:rPr>
            <a:t>P Walker</a:t>
          </a:r>
          <a:endParaRPr lang="en-GB" sz="600" kern="1200" dirty="0">
            <a:solidFill>
              <a:schemeClr val="tx1"/>
            </a:solidFill>
          </a:endParaRPr>
        </a:p>
      </dsp:txBody>
      <dsp:txXfrm>
        <a:off x="3483687" y="1004936"/>
        <a:ext cx="738624" cy="141639"/>
      </dsp:txXfrm>
    </dsp:sp>
    <dsp:sp modelId="{6AD0A72F-FEA6-47EC-8F8C-BB370FEDF159}">
      <dsp:nvSpPr>
        <dsp:cNvPr id="0" name=""/>
        <dsp:cNvSpPr/>
      </dsp:nvSpPr>
      <dsp:spPr>
        <a:xfrm>
          <a:off x="4420607" y="674444"/>
          <a:ext cx="820693" cy="424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59961" numCol="1" spcCol="1270" anchor="ctr" anchorCtr="0">
          <a:noAutofit/>
        </a:bodyPr>
        <a:lstStyle/>
        <a:p>
          <a:pPr lvl="0" algn="ctr" defTabSz="266700">
            <a:lnSpc>
              <a:spcPct val="90000"/>
            </a:lnSpc>
            <a:spcBef>
              <a:spcPct val="0"/>
            </a:spcBef>
            <a:spcAft>
              <a:spcPct val="35000"/>
            </a:spcAft>
          </a:pPr>
          <a:r>
            <a:rPr lang="en-US" sz="600" kern="1200" dirty="0" smtClean="0">
              <a:solidFill>
                <a:schemeClr val="tx1"/>
              </a:solidFill>
            </a:rPr>
            <a:t>Process </a:t>
          </a:r>
        </a:p>
        <a:p>
          <a:pPr lvl="0" algn="ctr" defTabSz="266700">
            <a:lnSpc>
              <a:spcPct val="90000"/>
            </a:lnSpc>
            <a:spcBef>
              <a:spcPct val="0"/>
            </a:spcBef>
            <a:spcAft>
              <a:spcPct val="35000"/>
            </a:spcAft>
          </a:pPr>
          <a:r>
            <a:rPr lang="en-US" sz="600" kern="1200" dirty="0" smtClean="0">
              <a:solidFill>
                <a:schemeClr val="tx1"/>
              </a:solidFill>
            </a:rPr>
            <a:t>Improvement</a:t>
          </a:r>
          <a:endParaRPr lang="en-US" sz="600" kern="1200" dirty="0">
            <a:solidFill>
              <a:schemeClr val="tx1"/>
            </a:solidFill>
          </a:endParaRPr>
        </a:p>
      </dsp:txBody>
      <dsp:txXfrm>
        <a:off x="4420607" y="674444"/>
        <a:ext cx="820693" cy="424918"/>
      </dsp:txXfrm>
    </dsp:sp>
    <dsp:sp modelId="{73324D81-4783-4061-B871-16D2DE9333F6}">
      <dsp:nvSpPr>
        <dsp:cNvPr id="0" name=""/>
        <dsp:cNvSpPr/>
      </dsp:nvSpPr>
      <dsp:spPr>
        <a:xfrm>
          <a:off x="4584746" y="1004936"/>
          <a:ext cx="738624" cy="1416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3810" rIns="15240" bIns="3810" numCol="1" spcCol="1270" anchor="ctr" anchorCtr="0">
          <a:noAutofit/>
        </a:bodyPr>
        <a:lstStyle/>
        <a:p>
          <a:pPr lvl="0" algn="r" defTabSz="266700">
            <a:lnSpc>
              <a:spcPct val="90000"/>
            </a:lnSpc>
            <a:spcBef>
              <a:spcPct val="0"/>
            </a:spcBef>
            <a:spcAft>
              <a:spcPct val="35000"/>
            </a:spcAft>
          </a:pPr>
          <a:r>
            <a:rPr lang="en-US" sz="600" kern="1200" dirty="0" smtClean="0"/>
            <a:t>Proposed New Role</a:t>
          </a:r>
          <a:endParaRPr lang="en-US" sz="600" kern="1200" dirty="0"/>
        </a:p>
      </dsp:txBody>
      <dsp:txXfrm>
        <a:off x="4584746" y="1004936"/>
        <a:ext cx="738624" cy="1416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A1D4E-0FD1-4761-9BE7-ABEE7920C602}">
      <dsp:nvSpPr>
        <dsp:cNvPr id="0" name=""/>
        <dsp:cNvSpPr/>
      </dsp:nvSpPr>
      <dsp:spPr>
        <a:xfrm>
          <a:off x="2914017" y="416514"/>
          <a:ext cx="1103336" cy="11035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A1ED72-9005-4946-9365-C5FFCBFE6C6B}">
      <dsp:nvSpPr>
        <dsp:cNvPr id="0" name=""/>
        <dsp:cNvSpPr/>
      </dsp:nvSpPr>
      <dsp:spPr>
        <a:xfrm>
          <a:off x="2950651" y="453305"/>
          <a:ext cx="1030068" cy="1029958"/>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a:t>Done</a:t>
          </a:r>
        </a:p>
        <a:p>
          <a:pPr lvl="0" algn="ctr" defTabSz="755650">
            <a:lnSpc>
              <a:spcPct val="90000"/>
            </a:lnSpc>
            <a:spcBef>
              <a:spcPct val="0"/>
            </a:spcBef>
            <a:spcAft>
              <a:spcPct val="35000"/>
            </a:spcAft>
          </a:pPr>
          <a:r>
            <a:rPr lang="en-GB" sz="1700" kern="1200" dirty="0"/>
            <a:t>148</a:t>
          </a:r>
        </a:p>
      </dsp:txBody>
      <dsp:txXfrm>
        <a:off x="3097906" y="600470"/>
        <a:ext cx="735557" cy="735629"/>
      </dsp:txXfrm>
    </dsp:sp>
    <dsp:sp modelId="{C88B6650-75FC-4EE8-BF4B-02DF9DE3C4AB}">
      <dsp:nvSpPr>
        <dsp:cNvPr id="0" name=""/>
        <dsp:cNvSpPr/>
      </dsp:nvSpPr>
      <dsp:spPr>
        <a:xfrm rot="2700000">
          <a:off x="1775016" y="417848"/>
          <a:ext cx="1100679" cy="110067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6E5ED-847C-4113-85E2-EBBEE62BBB3D}">
      <dsp:nvSpPr>
        <dsp:cNvPr id="0" name=""/>
        <dsp:cNvSpPr/>
      </dsp:nvSpPr>
      <dsp:spPr>
        <a:xfrm>
          <a:off x="1810321" y="453305"/>
          <a:ext cx="1030068" cy="1029958"/>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a:t>Doing</a:t>
          </a:r>
        </a:p>
        <a:p>
          <a:pPr lvl="0" algn="ctr" defTabSz="755650">
            <a:lnSpc>
              <a:spcPct val="90000"/>
            </a:lnSpc>
            <a:spcBef>
              <a:spcPct val="0"/>
            </a:spcBef>
            <a:spcAft>
              <a:spcPct val="35000"/>
            </a:spcAft>
          </a:pPr>
          <a:r>
            <a:rPr lang="en-GB" sz="1700" kern="1200" dirty="0"/>
            <a:t>67</a:t>
          </a:r>
        </a:p>
      </dsp:txBody>
      <dsp:txXfrm>
        <a:off x="1957576" y="600470"/>
        <a:ext cx="735557" cy="735629"/>
      </dsp:txXfrm>
    </dsp:sp>
    <dsp:sp modelId="{DC5CC281-AE60-4B04-AF3F-D565F9363D59}">
      <dsp:nvSpPr>
        <dsp:cNvPr id="0" name=""/>
        <dsp:cNvSpPr/>
      </dsp:nvSpPr>
      <dsp:spPr>
        <a:xfrm rot="2700000">
          <a:off x="634686" y="417848"/>
          <a:ext cx="1100679" cy="110067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6EF43-5426-4D92-A664-9F7B708DC456}">
      <dsp:nvSpPr>
        <dsp:cNvPr id="0" name=""/>
        <dsp:cNvSpPr/>
      </dsp:nvSpPr>
      <dsp:spPr>
        <a:xfrm>
          <a:off x="669991" y="453305"/>
          <a:ext cx="1030068" cy="1029958"/>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a:t>Backlog</a:t>
          </a:r>
        </a:p>
        <a:p>
          <a:pPr lvl="0" algn="ctr" defTabSz="755650">
            <a:lnSpc>
              <a:spcPct val="90000"/>
            </a:lnSpc>
            <a:spcBef>
              <a:spcPct val="0"/>
            </a:spcBef>
            <a:spcAft>
              <a:spcPct val="35000"/>
            </a:spcAft>
          </a:pPr>
          <a:r>
            <a:rPr lang="en-GB" sz="1700" kern="1200" dirty="0"/>
            <a:t>66</a:t>
          </a:r>
        </a:p>
      </dsp:txBody>
      <dsp:txXfrm>
        <a:off x="817246" y="600470"/>
        <a:ext cx="735557" cy="73562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FCCBB-AED9-4BEB-BD18-990D87782DED}" type="datetimeFigureOut">
              <a:rPr lang="en-GB" smtClean="0"/>
              <a:t>27/06/2018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06261-D566-4BA4-AE64-D28C66C4494E}" type="slidenum">
              <a:rPr lang="en-GB" smtClean="0"/>
              <a:t>‹#›</a:t>
            </a:fld>
            <a:endParaRPr lang="en-GB"/>
          </a:p>
        </p:txBody>
      </p:sp>
    </p:spTree>
    <p:extLst>
      <p:ext uri="{BB962C8B-B14F-4D97-AF65-F5344CB8AC3E}">
        <p14:creationId xmlns:p14="http://schemas.microsoft.com/office/powerpoint/2010/main" val="281856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B06261-D566-4BA4-AE64-D28C66C4494E}" type="slidenum">
              <a:rPr lang="en-GB" smtClean="0"/>
              <a:pPr/>
              <a:t>1</a:t>
            </a:fld>
            <a:endParaRPr lang="en-GB" dirty="0"/>
          </a:p>
        </p:txBody>
      </p:sp>
    </p:spTree>
    <p:extLst>
      <p:ext uri="{BB962C8B-B14F-4D97-AF65-F5344CB8AC3E}">
        <p14:creationId xmlns:p14="http://schemas.microsoft.com/office/powerpoint/2010/main" val="320994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2FBC195F-6EF3-425B-96D0-CD24F8AB50C0}" type="slidenum">
              <a:rPr lang="en-GB" altLang="en-US" smtClean="0"/>
              <a:pPr>
                <a:defRPr/>
              </a:pPr>
              <a:t>7</a:t>
            </a:fld>
            <a:endParaRPr lang="en-GB" altLang="en-US" dirty="0"/>
          </a:p>
        </p:txBody>
      </p:sp>
    </p:spTree>
    <p:extLst>
      <p:ext uri="{BB962C8B-B14F-4D97-AF65-F5344CB8AC3E}">
        <p14:creationId xmlns:p14="http://schemas.microsoft.com/office/powerpoint/2010/main" val="362650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B06261-D566-4BA4-AE64-D28C66C4494E}" type="slidenum">
              <a:rPr lang="en-GB" smtClean="0"/>
              <a:pPr/>
              <a:t>14</a:t>
            </a:fld>
            <a:endParaRPr lang="en-GB" dirty="0"/>
          </a:p>
        </p:txBody>
      </p:sp>
    </p:spTree>
    <p:extLst>
      <p:ext uri="{BB962C8B-B14F-4D97-AF65-F5344CB8AC3E}">
        <p14:creationId xmlns:p14="http://schemas.microsoft.com/office/powerpoint/2010/main" val="3577842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85725" indent="-85725">
              <a:buFont typeface="Arial" pitchFamily="34" charset="0"/>
              <a:buChar char="•"/>
            </a:pPr>
            <a:r>
              <a:rPr lang="en-GB" sz="1200" dirty="0">
                <a:solidFill>
                  <a:schemeClr val="tx1"/>
                </a:solidFill>
              </a:rPr>
              <a:t>Induction:</a:t>
            </a:r>
          </a:p>
          <a:p>
            <a:pPr marL="85725" indent="-85725">
              <a:buFont typeface="Arial" pitchFamily="34" charset="0"/>
              <a:buChar char="•"/>
            </a:pPr>
            <a:endParaRPr lang="en-GB" sz="1200" dirty="0">
              <a:solidFill>
                <a:schemeClr val="tx1"/>
              </a:solidFill>
            </a:endParaRPr>
          </a:p>
          <a:p>
            <a:pPr marL="85725" indent="-85725">
              <a:buFont typeface="Arial" pitchFamily="34" charset="0"/>
              <a:buChar char="•"/>
            </a:pPr>
            <a:r>
              <a:rPr lang="en-GB" sz="1200" dirty="0">
                <a:solidFill>
                  <a:schemeClr val="tx1"/>
                </a:solidFill>
              </a:rPr>
              <a:t>Complimenting the SLC induction and supporting the One Team culture across Technology Group</a:t>
            </a:r>
          </a:p>
          <a:p>
            <a:pPr marL="85725" indent="-85725">
              <a:buFont typeface="Arial" pitchFamily="34" charset="0"/>
              <a:buChar char="•"/>
            </a:pPr>
            <a:r>
              <a:rPr lang="en-GB" sz="1200" dirty="0">
                <a:solidFill>
                  <a:schemeClr val="tx1"/>
                </a:solidFill>
              </a:rPr>
              <a:t>Technology Group Induction sessions to introduce new starts to all the teams in TG – launching July</a:t>
            </a:r>
          </a:p>
          <a:p>
            <a:pPr marL="85725" indent="-85725">
              <a:buFont typeface="Arial" pitchFamily="34" charset="0"/>
              <a:buChar char="•"/>
            </a:pPr>
            <a:r>
              <a:rPr lang="en-GB" sz="1200" dirty="0">
                <a:solidFill>
                  <a:schemeClr val="tx1"/>
                </a:solidFill>
              </a:rPr>
              <a:t> New Technology Group Induction pack including</a:t>
            </a:r>
          </a:p>
          <a:p>
            <a:pPr marL="85725" indent="-85725">
              <a:buFont typeface="Arial" pitchFamily="34" charset="0"/>
              <a:buChar char="•"/>
            </a:pPr>
            <a:r>
              <a:rPr lang="en-GB" sz="1200" dirty="0">
                <a:solidFill>
                  <a:schemeClr val="tx1"/>
                </a:solidFill>
              </a:rPr>
              <a:t> Technology Group Welcome Pack </a:t>
            </a:r>
          </a:p>
          <a:p>
            <a:pPr marL="85725" indent="-85725">
              <a:buFont typeface="Arial" pitchFamily="34" charset="0"/>
              <a:buChar char="•"/>
            </a:pPr>
            <a:r>
              <a:rPr lang="en-GB" sz="1200" dirty="0">
                <a:solidFill>
                  <a:schemeClr val="tx1"/>
                </a:solidFill>
              </a:rPr>
              <a:t>Guidance for Line Managers</a:t>
            </a:r>
          </a:p>
          <a:p>
            <a:pPr marL="85725" indent="-85725">
              <a:buFont typeface="Arial" pitchFamily="34" charset="0"/>
              <a:buChar char="•"/>
            </a:pPr>
            <a:r>
              <a:rPr lang="en-GB" sz="1200" dirty="0">
                <a:solidFill>
                  <a:schemeClr val="tx1"/>
                </a:solidFill>
              </a:rPr>
              <a:t> Technology Group Team descriptors</a:t>
            </a:r>
          </a:p>
          <a:p>
            <a:pPr marL="85725" indent="-85725">
              <a:buFont typeface="Arial" pitchFamily="34" charset="0"/>
              <a:buChar char="•"/>
            </a:pPr>
            <a:r>
              <a:rPr lang="en-GB" sz="1200" dirty="0">
                <a:solidFill>
                  <a:schemeClr val="tx1"/>
                </a:solidFill>
              </a:rPr>
              <a:t>Common SLC Acronym List published</a:t>
            </a:r>
          </a:p>
          <a:p>
            <a:pPr marL="85725" indent="-85725">
              <a:buFont typeface="Arial" pitchFamily="34" charset="0"/>
              <a:buChar char="•"/>
            </a:pPr>
            <a:r>
              <a:rPr lang="en-GB" sz="1200" dirty="0">
                <a:solidFill>
                  <a:schemeClr val="tx1"/>
                </a:solidFill>
              </a:rPr>
              <a:t>Team Overview – brief introduction to all TG teams</a:t>
            </a:r>
          </a:p>
          <a:p>
            <a:endParaRPr lang="en-GB" dirty="0"/>
          </a:p>
          <a:p>
            <a:r>
              <a:rPr lang="en-GB" dirty="0"/>
              <a:t>Employee</a:t>
            </a:r>
            <a:r>
              <a:rPr lang="en-GB" baseline="0" dirty="0"/>
              <a:t> Engagement Working group:</a:t>
            </a:r>
          </a:p>
          <a:p>
            <a:pPr>
              <a:buFont typeface="Arial" pitchFamily="34" charset="0"/>
              <a:buChar char="•"/>
            </a:pPr>
            <a:r>
              <a:rPr lang="en-GB" sz="1200" dirty="0">
                <a:solidFill>
                  <a:schemeClr val="tx1"/>
                </a:solidFill>
              </a:rPr>
              <a:t>Cross-directorate working group representative of all levels of TG – approx. </a:t>
            </a:r>
            <a:r>
              <a:rPr lang="en-GB" sz="1200">
                <a:solidFill>
                  <a:schemeClr val="tx1"/>
                </a:solidFill>
              </a:rPr>
              <a:t>17 people involved</a:t>
            </a:r>
            <a:endParaRPr lang="en-GB" dirty="0"/>
          </a:p>
        </p:txBody>
      </p:sp>
      <p:sp>
        <p:nvSpPr>
          <p:cNvPr id="4" name="Slide Number Placeholder 3"/>
          <p:cNvSpPr>
            <a:spLocks noGrp="1"/>
          </p:cNvSpPr>
          <p:nvPr>
            <p:ph type="sldNum" sz="quarter" idx="10"/>
          </p:nvPr>
        </p:nvSpPr>
        <p:spPr/>
        <p:txBody>
          <a:bodyPr/>
          <a:lstStyle/>
          <a:p>
            <a:pPr>
              <a:defRPr/>
            </a:pPr>
            <a:fld id="{2FBC195F-6EF3-425B-96D0-CD24F8AB50C0}" type="slidenum">
              <a:rPr lang="en-GB" altLang="en-US" smtClean="0"/>
              <a:pPr>
                <a:defRPr/>
              </a:pPr>
              <a:t>17</a:t>
            </a:fld>
            <a:endParaRPr lang="en-GB" altLang="en-US" dirty="0"/>
          </a:p>
        </p:txBody>
      </p:sp>
    </p:spTree>
    <p:extLst>
      <p:ext uri="{BB962C8B-B14F-4D97-AF65-F5344CB8AC3E}">
        <p14:creationId xmlns:p14="http://schemas.microsoft.com/office/powerpoint/2010/main" val="1245069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B06261-D566-4BA4-AE64-D28C66C4494E}" type="slidenum">
              <a:rPr lang="en-GB" smtClean="0"/>
              <a:pPr/>
              <a:t>19</a:t>
            </a:fld>
            <a:endParaRPr lang="en-GB" dirty="0"/>
          </a:p>
        </p:txBody>
      </p:sp>
    </p:spTree>
    <p:extLst>
      <p:ext uri="{BB962C8B-B14F-4D97-AF65-F5344CB8AC3E}">
        <p14:creationId xmlns:p14="http://schemas.microsoft.com/office/powerpoint/2010/main" val="1439033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B06261-D566-4BA4-AE64-D28C66C4494E}" type="slidenum">
              <a:rPr lang="en-GB" smtClean="0"/>
              <a:pPr/>
              <a:t>21</a:t>
            </a:fld>
            <a:endParaRPr lang="en-GB" dirty="0"/>
          </a:p>
        </p:txBody>
      </p:sp>
    </p:spTree>
    <p:extLst>
      <p:ext uri="{BB962C8B-B14F-4D97-AF65-F5344CB8AC3E}">
        <p14:creationId xmlns:p14="http://schemas.microsoft.com/office/powerpoint/2010/main" val="238342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t>27/06/2018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8664E-60E1-4B8D-B2E4-365FFE0F385A}" type="slidenum">
              <a:rPr lang="en-GB" smtClean="0"/>
              <a:t>‹#›</a:t>
            </a:fld>
            <a:endParaRPr lang="en-GB"/>
          </a:p>
        </p:txBody>
      </p:sp>
    </p:spTree>
    <p:extLst>
      <p:ext uri="{BB962C8B-B14F-4D97-AF65-F5344CB8AC3E}">
        <p14:creationId xmlns:p14="http://schemas.microsoft.com/office/powerpoint/2010/main" val="383718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t>27/06/2018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8664E-60E1-4B8D-B2E4-365FFE0F385A}" type="slidenum">
              <a:rPr lang="en-GB" smtClean="0"/>
              <a:t>‹#›</a:t>
            </a:fld>
            <a:endParaRPr lang="en-GB"/>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243834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t>27/06/2018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8664E-60E1-4B8D-B2E4-365FFE0F385A}" type="slidenum">
              <a:rPr lang="en-GB" smtClean="0"/>
              <a:t>‹#›</a:t>
            </a:fld>
            <a:endParaRPr lang="en-GB"/>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277847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lstStyle/>
          <a:p>
            <a:r>
              <a:rPr lang="en-US"/>
              <a:t>Click to edit Master title style</a:t>
            </a:r>
            <a:endParaRPr lang="en-GB"/>
          </a:p>
        </p:txBody>
      </p:sp>
      <p:sp>
        <p:nvSpPr>
          <p:cNvPr id="3" name="Content Placeholder 2"/>
          <p:cNvSpPr>
            <a:spLocks noGrp="1"/>
          </p:cNvSpPr>
          <p:nvPr>
            <p:ph idx="1"/>
          </p:nvPr>
        </p:nvSpPr>
        <p:spPr>
          <a:xfrm>
            <a:off x="838200" y="1166191"/>
            <a:ext cx="10515600" cy="501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CC7519-2403-4BC7-BED0-7763ACB62B16}" type="datetimeFigureOut">
              <a:rPr lang="en-GB" smtClean="0"/>
              <a:t>27/06/2018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8664E-60E1-4B8D-B2E4-365FFE0F385A}" type="slidenum">
              <a:rPr lang="en-GB" smtClean="0"/>
              <a:t>‹#›</a:t>
            </a:fld>
            <a:endParaRPr lang="en-GB"/>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cxnSp>
        <p:nvCxnSpPr>
          <p:cNvPr id="10" name="Straight Connector 9"/>
          <p:cNvCxnSpPr/>
          <p:nvPr userDrawn="1"/>
        </p:nvCxnSpPr>
        <p:spPr>
          <a:xfrm flipV="1">
            <a:off x="697584" y="914400"/>
            <a:ext cx="10307021" cy="1"/>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79577" y="6036021"/>
            <a:ext cx="1074679" cy="821979"/>
          </a:xfrm>
          <a:prstGeom prst="rect">
            <a:avLst/>
          </a:prstGeom>
        </p:spPr>
      </p:pic>
    </p:spTree>
    <p:extLst>
      <p:ext uri="{BB962C8B-B14F-4D97-AF65-F5344CB8AC3E}">
        <p14:creationId xmlns:p14="http://schemas.microsoft.com/office/powerpoint/2010/main" val="79138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CC7519-2403-4BC7-BED0-7763ACB62B16}" type="datetimeFigureOut">
              <a:rPr lang="en-GB" smtClean="0"/>
              <a:t>27/06/2018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8664E-60E1-4B8D-B2E4-365FFE0F385A}" type="slidenum">
              <a:rPr lang="en-GB" smtClean="0"/>
              <a:t>‹#›</a:t>
            </a:fld>
            <a:endParaRPr lang="en-GB"/>
          </a:p>
        </p:txBody>
      </p:sp>
      <p:pic>
        <p:nvPicPr>
          <p:cNvPr id="8" name="Picture 7"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41202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lstStyle/>
          <a:p>
            <a:r>
              <a:rPr lang="en-US"/>
              <a:t>Click to edit Master title style</a:t>
            </a:r>
            <a:endParaRPr lang="en-GB"/>
          </a:p>
        </p:txBody>
      </p:sp>
      <p:sp>
        <p:nvSpPr>
          <p:cNvPr id="3" name="Content Placeholder 2"/>
          <p:cNvSpPr>
            <a:spLocks noGrp="1"/>
          </p:cNvSpPr>
          <p:nvPr>
            <p:ph sz="half" idx="1"/>
          </p:nvPr>
        </p:nvSpPr>
        <p:spPr>
          <a:xfrm>
            <a:off x="838200" y="1192696"/>
            <a:ext cx="5181600" cy="49842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192696"/>
            <a:ext cx="5181600" cy="49842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CC7519-2403-4BC7-BED0-7763ACB62B16}" type="datetimeFigureOut">
              <a:rPr lang="en-GB" smtClean="0"/>
              <a:t>27/06/2018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58664E-60E1-4B8D-B2E4-365FFE0F385A}" type="slidenum">
              <a:rPr lang="en-GB" smtClean="0"/>
              <a:t>‹#›</a:t>
            </a:fld>
            <a:endParaRPr lang="en-GB"/>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cxnSp>
        <p:nvCxnSpPr>
          <p:cNvPr id="11" name="Straight Connector 10"/>
          <p:cNvCxnSpPr/>
          <p:nvPr userDrawn="1"/>
        </p:nvCxnSpPr>
        <p:spPr>
          <a:xfrm flipV="1">
            <a:off x="697584" y="914400"/>
            <a:ext cx="1030702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44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CC7519-2403-4BC7-BED0-7763ACB62B16}" type="datetimeFigureOut">
              <a:rPr lang="en-GB" smtClean="0"/>
              <a:t>27/06/2018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58664E-60E1-4B8D-B2E4-365FFE0F385A}" type="slidenum">
              <a:rPr lang="en-GB" smtClean="0"/>
              <a:t>‹#›</a:t>
            </a:fld>
            <a:endParaRPr lang="en-GB"/>
          </a:p>
        </p:txBody>
      </p:sp>
      <p:pic>
        <p:nvPicPr>
          <p:cNvPr id="11" name="Picture 10"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230949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CC7519-2403-4BC7-BED0-7763ACB62B16}" type="datetimeFigureOut">
              <a:rPr lang="en-GB" smtClean="0"/>
              <a:t>27/06/2018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58664E-60E1-4B8D-B2E4-365FFE0F385A}" type="slidenum">
              <a:rPr lang="en-GB" smtClean="0"/>
              <a:t>‹#›</a:t>
            </a:fld>
            <a:endParaRPr lang="en-GB"/>
          </a:p>
        </p:txBody>
      </p:sp>
      <p:pic>
        <p:nvPicPr>
          <p:cNvPr id="7" name="Picture 6"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cxnSp>
        <p:nvCxnSpPr>
          <p:cNvPr id="9" name="Straight Connector 8"/>
          <p:cNvCxnSpPr/>
          <p:nvPr userDrawn="1"/>
        </p:nvCxnSpPr>
        <p:spPr>
          <a:xfrm flipV="1">
            <a:off x="697584" y="914400"/>
            <a:ext cx="1030702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96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C7519-2403-4BC7-BED0-7763ACB62B16}" type="datetimeFigureOut">
              <a:rPr lang="en-GB" smtClean="0"/>
              <a:t>27/06/2018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58664E-60E1-4B8D-B2E4-365FFE0F385A}" type="slidenum">
              <a:rPr lang="en-GB" smtClean="0"/>
              <a:t>‹#›</a:t>
            </a:fld>
            <a:endParaRPr lang="en-GB"/>
          </a:p>
        </p:txBody>
      </p:sp>
      <p:pic>
        <p:nvPicPr>
          <p:cNvPr id="6" name="Picture 5"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cxnSp>
        <p:nvCxnSpPr>
          <p:cNvPr id="8" name="Straight Connector 7"/>
          <p:cNvCxnSpPr/>
          <p:nvPr userDrawn="1"/>
        </p:nvCxnSpPr>
        <p:spPr>
          <a:xfrm flipV="1">
            <a:off x="697584" y="914400"/>
            <a:ext cx="1030702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26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CC7519-2403-4BC7-BED0-7763ACB62B16}" type="datetimeFigureOut">
              <a:rPr lang="en-GB" smtClean="0"/>
              <a:t>27/06/2018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58664E-60E1-4B8D-B2E4-365FFE0F385A}" type="slidenum">
              <a:rPr lang="en-GB" smtClean="0"/>
              <a:t>‹#›</a:t>
            </a:fld>
            <a:endParaRPr lang="en-GB"/>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360899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CC7519-2403-4BC7-BED0-7763ACB62B16}" type="datetimeFigureOut">
              <a:rPr lang="en-GB" smtClean="0"/>
              <a:t>27/06/2018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58664E-60E1-4B8D-B2E4-365FFE0F385A}" type="slidenum">
              <a:rPr lang="en-GB" smtClean="0"/>
              <a:t>‹#›</a:t>
            </a:fld>
            <a:endParaRPr lang="en-GB"/>
          </a:p>
        </p:txBody>
      </p:sp>
      <p:pic>
        <p:nvPicPr>
          <p:cNvPr id="9" name="Picture 8" descr="2015 SLC logo_colour.jpg"/>
          <p:cNvPicPr/>
          <p:nvPr userDrawn="1"/>
        </p:nvPicPr>
        <p:blipFill>
          <a:blip r:embed="rId2" cstate="print"/>
          <a:srcRect/>
          <a:stretch>
            <a:fillRect/>
          </a:stretch>
        </p:blipFill>
        <p:spPr bwMode="auto">
          <a:xfrm rot="16200000">
            <a:off x="486973" y="5943569"/>
            <a:ext cx="541655" cy="1073150"/>
          </a:xfrm>
          <a:prstGeom prst="rect">
            <a:avLst/>
          </a:prstGeom>
          <a:noFill/>
          <a:ln w="9525">
            <a:noFill/>
            <a:miter lim="800000"/>
            <a:headEnd/>
            <a:tailEnd/>
          </a:ln>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46773" y="5800132"/>
            <a:ext cx="1414053" cy="1081553"/>
          </a:xfrm>
          <a:prstGeom prst="rect">
            <a:avLst/>
          </a:prstGeom>
        </p:spPr>
      </p:pic>
    </p:spTree>
    <p:extLst>
      <p:ext uri="{BB962C8B-B14F-4D97-AF65-F5344CB8AC3E}">
        <p14:creationId xmlns:p14="http://schemas.microsoft.com/office/powerpoint/2010/main" val="340448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C7519-2403-4BC7-BED0-7763ACB62B16}" type="datetimeFigureOut">
              <a:rPr lang="en-GB" smtClean="0"/>
              <a:t>27/06/2018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8664E-60E1-4B8D-B2E4-365FFE0F385A}" type="slidenum">
              <a:rPr lang="en-GB" smtClean="0"/>
              <a:t>‹#›</a:t>
            </a:fld>
            <a:endParaRPr lang="en-GB"/>
          </a:p>
        </p:txBody>
      </p:sp>
    </p:spTree>
    <p:extLst>
      <p:ext uri="{BB962C8B-B14F-4D97-AF65-F5344CB8AC3E}">
        <p14:creationId xmlns:p14="http://schemas.microsoft.com/office/powerpoint/2010/main" val="316649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4.jp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536782"/>
            <a:ext cx="7290552" cy="4762477"/>
          </a:xfrm>
          <a:prstGeom prst="rect">
            <a:avLst/>
          </a:prstGeom>
        </p:spPr>
      </p:pic>
      <p:sp>
        <p:nvSpPr>
          <p:cNvPr id="9" name="TextBox 8"/>
          <p:cNvSpPr txBox="1"/>
          <p:nvPr/>
        </p:nvSpPr>
        <p:spPr>
          <a:xfrm>
            <a:off x="6790257" y="1594360"/>
            <a:ext cx="4896918" cy="2492990"/>
          </a:xfrm>
          <a:prstGeom prst="rect">
            <a:avLst/>
          </a:prstGeom>
          <a:noFill/>
        </p:spPr>
        <p:txBody>
          <a:bodyPr wrap="square" rtlCol="0">
            <a:spAutoFit/>
          </a:bodyPr>
          <a:lstStyle/>
          <a:p>
            <a:r>
              <a:rPr lang="fr-FR" sz="3600" dirty="0" err="1" smtClean="0"/>
              <a:t>Technology</a:t>
            </a:r>
            <a:r>
              <a:rPr lang="fr-FR" sz="3600" dirty="0" smtClean="0"/>
              <a:t> Group</a:t>
            </a:r>
          </a:p>
          <a:p>
            <a:r>
              <a:rPr lang="fr-FR" sz="3600" dirty="0" smtClean="0"/>
              <a:t>Management Update </a:t>
            </a:r>
            <a:r>
              <a:rPr lang="fr-FR" sz="3600" dirty="0" err="1" smtClean="0"/>
              <a:t>June</a:t>
            </a:r>
            <a:r>
              <a:rPr lang="fr-FR" sz="3600" dirty="0" smtClean="0"/>
              <a:t> </a:t>
            </a:r>
            <a:r>
              <a:rPr lang="fr-FR" sz="3600" dirty="0"/>
              <a:t>2018 </a:t>
            </a:r>
          </a:p>
          <a:p>
            <a:endParaRPr lang="en-GB" sz="1600" dirty="0" smtClean="0"/>
          </a:p>
          <a:p>
            <a:r>
              <a:rPr lang="en-GB" sz="1600" dirty="0" smtClean="0"/>
              <a:t>Official </a:t>
            </a:r>
            <a:r>
              <a:rPr lang="en-GB" sz="1600" dirty="0"/>
              <a:t>Sensitive</a:t>
            </a:r>
          </a:p>
          <a:p>
            <a:r>
              <a:rPr lang="en-GB" sz="1600" dirty="0" smtClean="0"/>
              <a:t>Technology Group</a:t>
            </a:r>
            <a:endParaRPr lang="en-GB" sz="1600"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13" y="536782"/>
            <a:ext cx="1604585" cy="1227282"/>
          </a:xfrm>
          <a:prstGeom prst="rect">
            <a:avLst/>
          </a:prstGeom>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8944" y="5518997"/>
            <a:ext cx="1117808" cy="744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42498" y="5518997"/>
            <a:ext cx="1106417"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44661" y="5518997"/>
            <a:ext cx="1119600" cy="746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60007" y="5518997"/>
            <a:ext cx="1125820"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81572" y="5518997"/>
            <a:ext cx="1127202"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6853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47" y="365125"/>
            <a:ext cx="10654553" cy="549275"/>
          </a:xfrm>
        </p:spPr>
        <p:txBody>
          <a:bodyPr>
            <a:normAutofit fontScale="90000"/>
          </a:bodyPr>
          <a:lstStyle/>
          <a:p>
            <a:r>
              <a:rPr lang="en-GB" dirty="0" smtClean="0"/>
              <a:t>Technology Operations – TOM proposal</a:t>
            </a:r>
            <a:endParaRPr lang="en-GB" dirty="0"/>
          </a:p>
        </p:txBody>
      </p:sp>
      <p:graphicFrame>
        <p:nvGraphicFramePr>
          <p:cNvPr id="6" name="Content Placeholder 5"/>
          <p:cNvGraphicFramePr>
            <a:graphicFrameLocks/>
          </p:cNvGraphicFramePr>
          <p:nvPr>
            <p:extLst>
              <p:ext uri="{D42A27DB-BD31-4B8C-83A1-F6EECF244321}">
                <p14:modId xmlns:p14="http://schemas.microsoft.com/office/powerpoint/2010/main" val="3263989595"/>
              </p:ext>
            </p:extLst>
          </p:nvPr>
        </p:nvGraphicFramePr>
        <p:xfrm>
          <a:off x="1358153" y="1002525"/>
          <a:ext cx="10098741" cy="5640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741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282579"/>
            <a:ext cx="10340788" cy="688974"/>
          </a:xfrm>
        </p:spPr>
        <p:txBody>
          <a:bodyPr>
            <a:normAutofit fontScale="90000"/>
          </a:bodyPr>
          <a:lstStyle/>
          <a:p>
            <a:r>
              <a:rPr lang="en-GB" dirty="0" smtClean="0"/>
              <a:t>Technology Software Delivery – TOM proposal</a:t>
            </a:r>
            <a:endParaRPr lang="en-GB" dirty="0"/>
          </a:p>
        </p:txBody>
      </p:sp>
      <p:graphicFrame>
        <p:nvGraphicFramePr>
          <p:cNvPr id="7" name="Content Placeholder 5"/>
          <p:cNvGraphicFramePr>
            <a:graphicFrameLocks/>
          </p:cNvGraphicFramePr>
          <p:nvPr>
            <p:extLst>
              <p:ext uri="{D42A27DB-BD31-4B8C-83A1-F6EECF244321}">
                <p14:modId xmlns:p14="http://schemas.microsoft.com/office/powerpoint/2010/main" val="4082661497"/>
              </p:ext>
            </p:extLst>
          </p:nvPr>
        </p:nvGraphicFramePr>
        <p:xfrm>
          <a:off x="1328738" y="971553"/>
          <a:ext cx="8854628" cy="5625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000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47" y="168274"/>
            <a:ext cx="10340787" cy="930275"/>
          </a:xfrm>
        </p:spPr>
        <p:txBody>
          <a:bodyPr>
            <a:normAutofit fontScale="90000"/>
          </a:bodyPr>
          <a:lstStyle/>
          <a:p>
            <a:r>
              <a:rPr lang="en-GB" dirty="0" smtClean="0"/>
              <a:t>Technology Platform Delivery – TOM proposal</a:t>
            </a:r>
            <a:endParaRPr lang="en-GB" dirty="0"/>
          </a:p>
        </p:txBody>
      </p:sp>
      <p:graphicFrame>
        <p:nvGraphicFramePr>
          <p:cNvPr id="7" name="Content Placeholder 5"/>
          <p:cNvGraphicFramePr>
            <a:graphicFrameLocks/>
          </p:cNvGraphicFramePr>
          <p:nvPr>
            <p:extLst>
              <p:ext uri="{D42A27DB-BD31-4B8C-83A1-F6EECF244321}">
                <p14:modId xmlns:p14="http://schemas.microsoft.com/office/powerpoint/2010/main" val="587155744"/>
              </p:ext>
            </p:extLst>
          </p:nvPr>
        </p:nvGraphicFramePr>
        <p:xfrm>
          <a:off x="875419" y="971551"/>
          <a:ext cx="9783055" cy="5886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84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06" y="365125"/>
            <a:ext cx="10694894" cy="549275"/>
          </a:xfrm>
        </p:spPr>
        <p:txBody>
          <a:bodyPr>
            <a:normAutofit fontScale="90000"/>
          </a:bodyPr>
          <a:lstStyle/>
          <a:p>
            <a:r>
              <a:rPr lang="en-GB" dirty="0" smtClean="0"/>
              <a:t>Technology Services – TOM proposal</a:t>
            </a:r>
            <a:endParaRPr lang="en-GB" dirty="0"/>
          </a:p>
        </p:txBody>
      </p:sp>
      <p:graphicFrame>
        <p:nvGraphicFramePr>
          <p:cNvPr id="5" name="Content Placeholder 5"/>
          <p:cNvGraphicFramePr>
            <a:graphicFrameLocks/>
          </p:cNvGraphicFramePr>
          <p:nvPr>
            <p:extLst>
              <p:ext uri="{D42A27DB-BD31-4B8C-83A1-F6EECF244321}">
                <p14:modId xmlns:p14="http://schemas.microsoft.com/office/powerpoint/2010/main" val="1426363525"/>
              </p:ext>
            </p:extLst>
          </p:nvPr>
        </p:nvGraphicFramePr>
        <p:xfrm>
          <a:off x="1415480" y="1014413"/>
          <a:ext cx="8642920" cy="584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761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536782"/>
            <a:ext cx="7290552" cy="4762477"/>
          </a:xfrm>
          <a:prstGeom prst="rect">
            <a:avLst/>
          </a:prstGeom>
        </p:spPr>
      </p:pic>
      <p:sp>
        <p:nvSpPr>
          <p:cNvPr id="9" name="TextBox 8"/>
          <p:cNvSpPr txBox="1"/>
          <p:nvPr/>
        </p:nvSpPr>
        <p:spPr>
          <a:xfrm>
            <a:off x="6790257" y="1594360"/>
            <a:ext cx="4896918" cy="769441"/>
          </a:xfrm>
          <a:prstGeom prst="rect">
            <a:avLst/>
          </a:prstGeom>
          <a:noFill/>
        </p:spPr>
        <p:txBody>
          <a:bodyPr wrap="square" rtlCol="0">
            <a:spAutoFit/>
          </a:bodyPr>
          <a:lstStyle/>
          <a:p>
            <a:r>
              <a:rPr lang="fr-FR" sz="4400" dirty="0" smtClean="0"/>
              <a:t>PBP Update</a:t>
            </a:r>
            <a:endParaRPr lang="fr-FR" sz="4400"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13" y="536782"/>
            <a:ext cx="1604585" cy="1227282"/>
          </a:xfrm>
          <a:prstGeom prst="rect">
            <a:avLst/>
          </a:prstGeom>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8944" y="5518997"/>
            <a:ext cx="1117808" cy="744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42498" y="5518997"/>
            <a:ext cx="1106417"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44661" y="5518997"/>
            <a:ext cx="1119600" cy="746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60007" y="5518997"/>
            <a:ext cx="1125820"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81572" y="5518997"/>
            <a:ext cx="1127202"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650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365125"/>
            <a:ext cx="10681447" cy="549275"/>
          </a:xfrm>
        </p:spPr>
        <p:txBody>
          <a:bodyPr>
            <a:normAutofit fontScale="90000"/>
          </a:bodyPr>
          <a:lstStyle/>
          <a:p>
            <a:r>
              <a:rPr lang="en-GB" dirty="0"/>
              <a:t>PBP – </a:t>
            </a:r>
            <a:r>
              <a:rPr lang="en-GB" dirty="0" smtClean="0"/>
              <a:t>Your programme for change</a:t>
            </a:r>
            <a:endParaRPr lang="en-GB" dirty="0"/>
          </a:p>
        </p:txBody>
      </p:sp>
      <p:sp>
        <p:nvSpPr>
          <p:cNvPr id="6" name="Oval 5"/>
          <p:cNvSpPr/>
          <p:nvPr/>
        </p:nvSpPr>
        <p:spPr>
          <a:xfrm>
            <a:off x="3895299" y="1340172"/>
            <a:ext cx="1089212" cy="1085028"/>
          </a:xfrm>
          <a:prstGeom prst="ellipse">
            <a:avLst/>
          </a:prstGeom>
          <a:solidFill>
            <a:schemeClr val="accent1"/>
          </a:solidFill>
          <a:ln w="38100">
            <a:solidFill>
              <a:srgbClr val="94CD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Total</a:t>
            </a:r>
          </a:p>
          <a:p>
            <a:pPr algn="ctr"/>
            <a:r>
              <a:rPr lang="en-GB" b="1" dirty="0">
                <a:solidFill>
                  <a:schemeClr val="bg1"/>
                </a:solidFill>
              </a:rPr>
              <a:t>281</a:t>
            </a:r>
          </a:p>
        </p:txBody>
      </p:sp>
      <p:sp>
        <p:nvSpPr>
          <p:cNvPr id="7" name="Down Arrow 6"/>
          <p:cNvSpPr/>
          <p:nvPr/>
        </p:nvSpPr>
        <p:spPr>
          <a:xfrm flipV="1">
            <a:off x="4001295" y="2273130"/>
            <a:ext cx="793377" cy="1355536"/>
          </a:xfrm>
          <a:prstGeom prst="downArrow">
            <a:avLst/>
          </a:prstGeom>
          <a:solidFill>
            <a:schemeClr val="accent1"/>
          </a:solidFill>
          <a:ln w="38100">
            <a:solidFill>
              <a:srgbClr val="94CD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GB" b="1" dirty="0">
                <a:solidFill>
                  <a:schemeClr val="bg1"/>
                </a:solidFill>
              </a:rPr>
              <a:t>+ 7</a:t>
            </a:r>
          </a:p>
        </p:txBody>
      </p:sp>
      <p:graphicFrame>
        <p:nvGraphicFramePr>
          <p:cNvPr id="8" name="Diagram 7"/>
          <p:cNvGraphicFramePr/>
          <p:nvPr>
            <p:extLst>
              <p:ext uri="{D42A27DB-BD31-4B8C-83A1-F6EECF244321}">
                <p14:modId xmlns:p14="http://schemas.microsoft.com/office/powerpoint/2010/main" val="1448446925"/>
              </p:ext>
            </p:extLst>
          </p:nvPr>
        </p:nvGraphicFramePr>
        <p:xfrm>
          <a:off x="79454" y="2176384"/>
          <a:ext cx="4424082" cy="1936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29421596"/>
              </p:ext>
            </p:extLst>
          </p:nvPr>
        </p:nvGraphicFramePr>
        <p:xfrm>
          <a:off x="367485" y="4170567"/>
          <a:ext cx="4752530" cy="1874134"/>
        </p:xfrm>
        <a:graphic>
          <a:graphicData uri="http://schemas.openxmlformats.org/drawingml/2006/table">
            <a:tbl>
              <a:tblPr>
                <a:tableStyleId>{5C22544A-7EE6-4342-B048-85BDC9FD1C3A}</a:tableStyleId>
              </a:tblPr>
              <a:tblGrid>
                <a:gridCol w="1778109">
                  <a:extLst>
                    <a:ext uri="{9D8B030D-6E8A-4147-A177-3AD203B41FA5}">
                      <a16:colId xmlns:a16="http://schemas.microsoft.com/office/drawing/2014/main" xmlns="" val="20000"/>
                    </a:ext>
                  </a:extLst>
                </a:gridCol>
                <a:gridCol w="763605">
                  <a:extLst>
                    <a:ext uri="{9D8B030D-6E8A-4147-A177-3AD203B41FA5}">
                      <a16:colId xmlns:a16="http://schemas.microsoft.com/office/drawing/2014/main" xmlns="" val="20001"/>
                    </a:ext>
                  </a:extLst>
                </a:gridCol>
                <a:gridCol w="814512">
                  <a:extLst>
                    <a:ext uri="{9D8B030D-6E8A-4147-A177-3AD203B41FA5}">
                      <a16:colId xmlns:a16="http://schemas.microsoft.com/office/drawing/2014/main" xmlns="" val="20002"/>
                    </a:ext>
                  </a:extLst>
                </a:gridCol>
                <a:gridCol w="698152">
                  <a:extLst>
                    <a:ext uri="{9D8B030D-6E8A-4147-A177-3AD203B41FA5}">
                      <a16:colId xmlns:a16="http://schemas.microsoft.com/office/drawing/2014/main" xmlns="" val="20003"/>
                    </a:ext>
                  </a:extLst>
                </a:gridCol>
                <a:gridCol w="698152">
                  <a:extLst>
                    <a:ext uri="{9D8B030D-6E8A-4147-A177-3AD203B41FA5}">
                      <a16:colId xmlns:a16="http://schemas.microsoft.com/office/drawing/2014/main" xmlns="" val="20004"/>
                    </a:ext>
                  </a:extLst>
                </a:gridCol>
              </a:tblGrid>
              <a:tr h="565399">
                <a:tc gridSpan="2">
                  <a:txBody>
                    <a:bodyPr/>
                    <a:lstStyle/>
                    <a:p>
                      <a:pPr algn="l" fontAlgn="b"/>
                      <a:endParaRPr lang="en-GB" sz="28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hMerge="1">
                  <a:txBody>
                    <a:bodyPr/>
                    <a:lstStyle/>
                    <a:p>
                      <a:endParaRPr lang="en-GB"/>
                    </a:p>
                  </a:txBody>
                  <a:tcPr/>
                </a:tc>
                <a:tc>
                  <a:txBody>
                    <a:bodyPr/>
                    <a:lstStyle/>
                    <a:p>
                      <a:pPr algn="l" fontAlgn="b"/>
                      <a:r>
                        <a:rPr lang="en-GB" sz="1600" u="none" strike="noStrike" dirty="0">
                          <a:solidFill>
                            <a:schemeClr val="bg1"/>
                          </a:solidFill>
                          <a:effectLst/>
                        </a:rPr>
                        <a:t>Pace</a:t>
                      </a:r>
                      <a:endParaRPr lang="en-GB" sz="16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GB" sz="1600" u="none" strike="noStrike">
                          <a:solidFill>
                            <a:schemeClr val="bg1"/>
                          </a:solidFill>
                          <a:effectLst/>
                        </a:rPr>
                        <a:t>Brand</a:t>
                      </a:r>
                      <a:endParaRPr lang="en-GB" sz="1600" b="1" i="0" u="none" strike="noStrike">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l" fontAlgn="b"/>
                      <a:r>
                        <a:rPr lang="en-GB" sz="1600" u="none" strike="noStrike">
                          <a:solidFill>
                            <a:schemeClr val="bg1"/>
                          </a:solidFill>
                          <a:effectLst/>
                        </a:rPr>
                        <a:t>Plan</a:t>
                      </a:r>
                      <a:endParaRPr lang="en-GB" sz="1600" b="1" i="0" u="none" strike="noStrike">
                        <a:solidFill>
                          <a:schemeClr val="bg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xmlns="" val="10000"/>
                  </a:ext>
                </a:extLst>
              </a:tr>
              <a:tr h="428441">
                <a:tc>
                  <a:txBody>
                    <a:bodyPr/>
                    <a:lstStyle/>
                    <a:p>
                      <a:pPr algn="l" fontAlgn="b"/>
                      <a:r>
                        <a:rPr lang="en-GB" sz="2800" u="none" strike="noStrike" dirty="0">
                          <a:solidFill>
                            <a:schemeClr val="bg1"/>
                          </a:solidFill>
                          <a:effectLst/>
                        </a:rPr>
                        <a:t>Backlog</a:t>
                      </a:r>
                      <a:endParaRPr lang="en-GB" sz="28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2800" u="none" strike="noStrike" dirty="0">
                          <a:solidFill>
                            <a:schemeClr val="bg1"/>
                          </a:solidFill>
                          <a:effectLst/>
                        </a:rPr>
                        <a:t>66</a:t>
                      </a:r>
                      <a:endParaRPr lang="en-GB" sz="28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1600" u="none" strike="noStrike" dirty="0">
                          <a:solidFill>
                            <a:schemeClr val="bg1"/>
                          </a:solidFill>
                          <a:effectLst/>
                        </a:rPr>
                        <a:t>32</a:t>
                      </a:r>
                      <a:endParaRPr lang="en-GB" sz="16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1600" u="none" strike="noStrike">
                          <a:solidFill>
                            <a:schemeClr val="bg1"/>
                          </a:solidFill>
                          <a:effectLst/>
                        </a:rPr>
                        <a:t>13</a:t>
                      </a:r>
                      <a:endParaRPr lang="en-GB" sz="1600" b="1" i="0" u="none" strike="noStrike">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1600" u="none" strike="noStrike">
                          <a:solidFill>
                            <a:schemeClr val="bg1"/>
                          </a:solidFill>
                          <a:effectLst/>
                        </a:rPr>
                        <a:t>22</a:t>
                      </a:r>
                      <a:endParaRPr lang="en-GB" sz="1600" b="1" i="0" u="none" strike="noStrike">
                        <a:solidFill>
                          <a:schemeClr val="bg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xmlns="" val="10001"/>
                  </a:ext>
                </a:extLst>
              </a:tr>
              <a:tr h="428441">
                <a:tc>
                  <a:txBody>
                    <a:bodyPr/>
                    <a:lstStyle/>
                    <a:p>
                      <a:pPr algn="l" fontAlgn="b"/>
                      <a:r>
                        <a:rPr lang="en-GB" sz="2800" u="none" strike="noStrike">
                          <a:solidFill>
                            <a:schemeClr val="bg1"/>
                          </a:solidFill>
                          <a:effectLst/>
                        </a:rPr>
                        <a:t>Doing</a:t>
                      </a:r>
                      <a:endParaRPr lang="en-GB" sz="2800" b="1" i="0" u="none" strike="noStrike">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2800" u="none" strike="noStrike">
                          <a:solidFill>
                            <a:schemeClr val="bg1"/>
                          </a:solidFill>
                          <a:effectLst/>
                        </a:rPr>
                        <a:t>67</a:t>
                      </a:r>
                      <a:endParaRPr lang="en-GB" sz="2800" b="1" i="0" u="none" strike="noStrike">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1600" u="none" strike="noStrike" dirty="0">
                          <a:solidFill>
                            <a:schemeClr val="bg1"/>
                          </a:solidFill>
                          <a:effectLst/>
                        </a:rPr>
                        <a:t>30</a:t>
                      </a:r>
                      <a:endParaRPr lang="en-GB" sz="16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1600" u="none" strike="noStrike" dirty="0">
                          <a:solidFill>
                            <a:schemeClr val="bg1"/>
                          </a:solidFill>
                          <a:effectLst/>
                        </a:rPr>
                        <a:t>29</a:t>
                      </a:r>
                      <a:endParaRPr lang="en-GB" sz="16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1600" u="none" strike="noStrike">
                          <a:solidFill>
                            <a:schemeClr val="bg1"/>
                          </a:solidFill>
                          <a:effectLst/>
                        </a:rPr>
                        <a:t>8</a:t>
                      </a:r>
                      <a:endParaRPr lang="en-GB" sz="1600" b="1" i="0" u="none" strike="noStrike">
                        <a:solidFill>
                          <a:schemeClr val="bg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xmlns="" val="10002"/>
                  </a:ext>
                </a:extLst>
              </a:tr>
              <a:tr h="428441">
                <a:tc>
                  <a:txBody>
                    <a:bodyPr/>
                    <a:lstStyle/>
                    <a:p>
                      <a:pPr algn="l" fontAlgn="b"/>
                      <a:r>
                        <a:rPr lang="en-GB" sz="2800" u="none" strike="noStrike">
                          <a:solidFill>
                            <a:schemeClr val="bg1"/>
                          </a:solidFill>
                          <a:effectLst/>
                        </a:rPr>
                        <a:t>Done</a:t>
                      </a:r>
                      <a:endParaRPr lang="en-GB" sz="2800" b="1" i="0" u="none" strike="noStrike">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2800" u="none" strike="noStrike" dirty="0">
                          <a:solidFill>
                            <a:schemeClr val="bg1"/>
                          </a:solidFill>
                          <a:effectLst/>
                        </a:rPr>
                        <a:t>148</a:t>
                      </a:r>
                      <a:endParaRPr lang="en-GB" sz="28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1600" u="none" strike="noStrike" dirty="0">
                          <a:solidFill>
                            <a:schemeClr val="bg1"/>
                          </a:solidFill>
                          <a:effectLst/>
                        </a:rPr>
                        <a:t>84</a:t>
                      </a:r>
                      <a:endParaRPr lang="en-GB" sz="16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1600" u="none" strike="noStrike" dirty="0">
                          <a:solidFill>
                            <a:schemeClr val="bg1"/>
                          </a:solidFill>
                          <a:effectLst/>
                        </a:rPr>
                        <a:t>53</a:t>
                      </a:r>
                      <a:endParaRPr lang="en-GB" sz="16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r" fontAlgn="b"/>
                      <a:r>
                        <a:rPr lang="en-GB" sz="1600" u="none" strike="noStrike" dirty="0">
                          <a:solidFill>
                            <a:schemeClr val="bg1"/>
                          </a:solidFill>
                          <a:effectLst/>
                        </a:rPr>
                        <a:t>11</a:t>
                      </a:r>
                      <a:endParaRPr lang="en-GB" sz="16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xmlns="" val="10003"/>
                  </a:ext>
                </a:extLst>
              </a:tr>
            </a:tbl>
          </a:graphicData>
        </a:graphic>
      </p:graphicFrame>
      <p:sp>
        <p:nvSpPr>
          <p:cNvPr id="11" name="TextBox 10"/>
          <p:cNvSpPr txBox="1"/>
          <p:nvPr/>
        </p:nvSpPr>
        <p:spPr>
          <a:xfrm>
            <a:off x="5805691" y="941595"/>
            <a:ext cx="6242874" cy="5232202"/>
          </a:xfrm>
          <a:prstGeom prst="rect">
            <a:avLst/>
          </a:prstGeom>
          <a:noFill/>
        </p:spPr>
        <p:txBody>
          <a:bodyPr wrap="square" rtlCol="0">
            <a:spAutoFit/>
          </a:bodyPr>
          <a:lstStyle/>
          <a:p>
            <a:r>
              <a:rPr lang="en-GB" sz="2400" b="1" dirty="0">
                <a:solidFill>
                  <a:schemeClr val="tx2"/>
                </a:solidFill>
              </a:rPr>
              <a:t>Main areas of focus </a:t>
            </a:r>
            <a:r>
              <a:rPr lang="en-GB" sz="2400" b="1" dirty="0" smtClean="0">
                <a:solidFill>
                  <a:schemeClr val="tx2"/>
                </a:solidFill>
              </a:rPr>
              <a:t>since launch</a:t>
            </a:r>
            <a:endParaRPr lang="en-GB" sz="2400" b="1" dirty="0">
              <a:solidFill>
                <a:schemeClr val="tx2"/>
              </a:solidFill>
            </a:endParaRPr>
          </a:p>
          <a:p>
            <a:r>
              <a:rPr lang="en-GB" sz="1400" dirty="0">
                <a:solidFill>
                  <a:schemeClr val="tx2"/>
                </a:solidFill>
              </a:rPr>
              <a:t>1. </a:t>
            </a:r>
            <a:r>
              <a:rPr lang="en-GB" sz="1400" dirty="0" smtClean="0">
                <a:solidFill>
                  <a:schemeClr val="tx2"/>
                </a:solidFill>
              </a:rPr>
              <a:t>PACE</a:t>
            </a:r>
            <a:endParaRPr lang="en-GB" sz="1400" dirty="0">
              <a:solidFill>
                <a:schemeClr val="tx2"/>
              </a:solidFill>
            </a:endParaRPr>
          </a:p>
          <a:p>
            <a:pPr marL="285750" indent="-285750">
              <a:buFont typeface="Arial" panose="020B0604020202020204" pitchFamily="34" charset="0"/>
              <a:buChar char="•"/>
            </a:pPr>
            <a:r>
              <a:rPr lang="en-GB" sz="1400" dirty="0">
                <a:solidFill>
                  <a:schemeClr val="tx2"/>
                </a:solidFill>
              </a:rPr>
              <a:t>Small process </a:t>
            </a:r>
            <a:r>
              <a:rPr lang="en-GB" sz="1400" dirty="0" smtClean="0">
                <a:solidFill>
                  <a:schemeClr val="tx2"/>
                </a:solidFill>
              </a:rPr>
              <a:t>change</a:t>
            </a:r>
            <a:r>
              <a:rPr lang="en-GB" sz="1400" dirty="0">
                <a:solidFill>
                  <a:schemeClr val="tx2"/>
                </a:solidFill>
              </a:rPr>
              <a:t> </a:t>
            </a:r>
            <a:r>
              <a:rPr lang="en-GB" sz="1400" dirty="0" smtClean="0">
                <a:solidFill>
                  <a:schemeClr val="tx2"/>
                </a:solidFill>
              </a:rPr>
              <a:t>and set up</a:t>
            </a:r>
            <a:r>
              <a:rPr lang="en-GB" sz="1400" dirty="0" smtClean="0">
                <a:solidFill>
                  <a:schemeClr val="tx2"/>
                </a:solidFill>
              </a:rPr>
              <a:t> </a:t>
            </a:r>
            <a:r>
              <a:rPr lang="en-GB" sz="1400" dirty="0">
                <a:solidFill>
                  <a:schemeClr val="tx2"/>
                </a:solidFill>
              </a:rPr>
              <a:t>collaborative working </a:t>
            </a:r>
            <a:r>
              <a:rPr lang="en-GB" sz="1400" dirty="0" smtClean="0">
                <a:solidFill>
                  <a:schemeClr val="tx2"/>
                </a:solidFill>
              </a:rPr>
              <a:t>groups </a:t>
            </a:r>
            <a:endParaRPr lang="en-GB" sz="1400" dirty="0">
              <a:solidFill>
                <a:schemeClr val="tx2"/>
              </a:solidFill>
            </a:endParaRPr>
          </a:p>
          <a:p>
            <a:pPr marL="285750" indent="-285750">
              <a:buFont typeface="Arial" panose="020B0604020202020204" pitchFamily="34" charset="0"/>
              <a:buChar char="•"/>
            </a:pPr>
            <a:r>
              <a:rPr lang="en-GB" sz="1400" dirty="0" err="1" smtClean="0">
                <a:solidFill>
                  <a:schemeClr val="tx2"/>
                </a:solidFill>
              </a:rPr>
              <a:t>GovWiFi</a:t>
            </a:r>
            <a:r>
              <a:rPr lang="en-GB" sz="1400" dirty="0">
                <a:solidFill>
                  <a:schemeClr val="tx2"/>
                </a:solidFill>
              </a:rPr>
              <a:t> </a:t>
            </a:r>
            <a:r>
              <a:rPr lang="en-GB" sz="1400" dirty="0" smtClean="0">
                <a:solidFill>
                  <a:schemeClr val="tx2"/>
                </a:solidFill>
              </a:rPr>
              <a:t>availability and </a:t>
            </a:r>
            <a:r>
              <a:rPr lang="en-GB" sz="1400" dirty="0" smtClean="0">
                <a:solidFill>
                  <a:schemeClr val="tx2"/>
                </a:solidFill>
              </a:rPr>
              <a:t>working </a:t>
            </a:r>
            <a:r>
              <a:rPr lang="en-GB" sz="1400" dirty="0">
                <a:solidFill>
                  <a:schemeClr val="tx2"/>
                </a:solidFill>
              </a:rPr>
              <a:t>area </a:t>
            </a:r>
            <a:r>
              <a:rPr lang="en-GB" sz="1400" dirty="0" smtClean="0">
                <a:solidFill>
                  <a:schemeClr val="tx2"/>
                </a:solidFill>
              </a:rPr>
              <a:t>refurbishments</a:t>
            </a:r>
          </a:p>
          <a:p>
            <a:pPr marL="285750" indent="-285750">
              <a:buFont typeface="Arial" panose="020B0604020202020204" pitchFamily="34" charset="0"/>
              <a:buChar char="•"/>
            </a:pPr>
            <a:r>
              <a:rPr lang="en-GB" sz="1400" dirty="0" smtClean="0">
                <a:solidFill>
                  <a:schemeClr val="tx2"/>
                </a:solidFill>
              </a:rPr>
              <a:t>Simplifying request processes and delegated approvals</a:t>
            </a:r>
          </a:p>
          <a:p>
            <a:pPr marL="285750" indent="-285750">
              <a:buFont typeface="Arial" panose="020B0604020202020204" pitchFamily="34" charset="0"/>
              <a:buChar char="•"/>
            </a:pPr>
            <a:r>
              <a:rPr lang="en-GB" sz="1400" dirty="0">
                <a:solidFill>
                  <a:schemeClr val="tx2"/>
                </a:solidFill>
              </a:rPr>
              <a:t>T</a:t>
            </a:r>
            <a:r>
              <a:rPr lang="en-GB" sz="1400" dirty="0" smtClean="0">
                <a:solidFill>
                  <a:schemeClr val="tx2"/>
                </a:solidFill>
              </a:rPr>
              <a:t>eam training (security, services)</a:t>
            </a:r>
            <a:endParaRPr lang="en-GB" sz="1400" dirty="0">
              <a:solidFill>
                <a:schemeClr val="tx2"/>
              </a:solidFill>
            </a:endParaRPr>
          </a:p>
          <a:p>
            <a:pPr marL="285750" indent="-285750">
              <a:buFont typeface="Arial" panose="020B0604020202020204" pitchFamily="34" charset="0"/>
              <a:buChar char="•"/>
            </a:pPr>
            <a:r>
              <a:rPr lang="en-GB" sz="1400" dirty="0" smtClean="0">
                <a:solidFill>
                  <a:schemeClr val="tx2"/>
                </a:solidFill>
              </a:rPr>
              <a:t>Many feedback i</a:t>
            </a:r>
            <a:r>
              <a:rPr lang="en-GB" sz="1400" dirty="0" smtClean="0">
                <a:solidFill>
                  <a:schemeClr val="tx2"/>
                </a:solidFill>
              </a:rPr>
              <a:t>tems </a:t>
            </a:r>
            <a:r>
              <a:rPr lang="en-GB" sz="1400" dirty="0">
                <a:solidFill>
                  <a:schemeClr val="tx2"/>
                </a:solidFill>
              </a:rPr>
              <a:t>folded into programmes, </a:t>
            </a:r>
            <a:r>
              <a:rPr lang="en-GB" sz="1400" dirty="0" err="1">
                <a:solidFill>
                  <a:schemeClr val="tx2"/>
                </a:solidFill>
              </a:rPr>
              <a:t>esp</a:t>
            </a:r>
            <a:r>
              <a:rPr lang="en-GB" sz="1400" dirty="0">
                <a:solidFill>
                  <a:schemeClr val="tx2"/>
                </a:solidFill>
              </a:rPr>
              <a:t> Mobility, ROTM</a:t>
            </a:r>
          </a:p>
          <a:p>
            <a:r>
              <a:rPr lang="en-GB" sz="1400" dirty="0">
                <a:solidFill>
                  <a:schemeClr val="tx2"/>
                </a:solidFill>
              </a:rPr>
              <a:t>2. </a:t>
            </a:r>
            <a:r>
              <a:rPr lang="en-GB" sz="1400" dirty="0" smtClean="0">
                <a:solidFill>
                  <a:schemeClr val="tx2"/>
                </a:solidFill>
              </a:rPr>
              <a:t>BRAND </a:t>
            </a:r>
            <a:endParaRPr lang="en-GB" sz="1400" dirty="0">
              <a:solidFill>
                <a:schemeClr val="tx2"/>
              </a:solidFill>
            </a:endParaRPr>
          </a:p>
          <a:p>
            <a:pPr marL="285750" indent="-285750">
              <a:buFont typeface="Arial" panose="020B0604020202020204" pitchFamily="34" charset="0"/>
              <a:buChar char="•"/>
            </a:pPr>
            <a:r>
              <a:rPr lang="en-GB" sz="1400" dirty="0">
                <a:solidFill>
                  <a:schemeClr val="tx2"/>
                </a:solidFill>
              </a:rPr>
              <a:t>TG branded materials, templates </a:t>
            </a:r>
            <a:r>
              <a:rPr lang="en-GB" sz="1400" dirty="0" err="1" smtClean="0">
                <a:solidFill>
                  <a:schemeClr val="tx2"/>
                </a:solidFill>
              </a:rPr>
              <a:t>etc</a:t>
            </a:r>
            <a:r>
              <a:rPr lang="en-GB" sz="1400" dirty="0" smtClean="0">
                <a:solidFill>
                  <a:schemeClr val="tx2"/>
                </a:solidFill>
              </a:rPr>
              <a:t> and events </a:t>
            </a:r>
            <a:r>
              <a:rPr lang="en-GB" sz="1400" dirty="0">
                <a:solidFill>
                  <a:schemeClr val="tx2"/>
                </a:solidFill>
              </a:rPr>
              <a:t>delivered</a:t>
            </a:r>
          </a:p>
          <a:p>
            <a:pPr marL="285750" indent="-285750">
              <a:buFont typeface="Arial" panose="020B0604020202020204" pitchFamily="34" charset="0"/>
              <a:buChar char="•"/>
            </a:pPr>
            <a:r>
              <a:rPr lang="en-GB" sz="1400" dirty="0">
                <a:solidFill>
                  <a:schemeClr val="tx2"/>
                </a:solidFill>
              </a:rPr>
              <a:t>Other initiatives </a:t>
            </a:r>
            <a:r>
              <a:rPr lang="en-GB" sz="1400" dirty="0" err="1">
                <a:solidFill>
                  <a:schemeClr val="tx2"/>
                </a:solidFill>
              </a:rPr>
              <a:t>eg</a:t>
            </a:r>
            <a:r>
              <a:rPr lang="en-GB" sz="1400" dirty="0">
                <a:solidFill>
                  <a:schemeClr val="tx2"/>
                </a:solidFill>
              </a:rPr>
              <a:t> </a:t>
            </a:r>
            <a:r>
              <a:rPr lang="en-GB" sz="1400" dirty="0" smtClean="0">
                <a:solidFill>
                  <a:schemeClr val="tx2"/>
                </a:solidFill>
              </a:rPr>
              <a:t>Induction, Employee engagement, LB4UW</a:t>
            </a:r>
            <a:r>
              <a:rPr lang="en-GB" sz="1400" dirty="0">
                <a:solidFill>
                  <a:schemeClr val="tx2"/>
                </a:solidFill>
              </a:rPr>
              <a:t>, Recruitment </a:t>
            </a:r>
            <a:r>
              <a:rPr lang="en-GB" sz="1400" dirty="0" smtClean="0">
                <a:solidFill>
                  <a:schemeClr val="tx2"/>
                </a:solidFill>
              </a:rPr>
              <a:t>fair, strategic programme branding</a:t>
            </a:r>
            <a:endParaRPr lang="en-GB" sz="1400" dirty="0">
              <a:solidFill>
                <a:schemeClr val="tx2"/>
              </a:solidFill>
            </a:endParaRPr>
          </a:p>
          <a:p>
            <a:r>
              <a:rPr lang="en-GB" sz="1400" dirty="0">
                <a:solidFill>
                  <a:schemeClr val="tx2"/>
                </a:solidFill>
              </a:rPr>
              <a:t>3. PLAN</a:t>
            </a:r>
          </a:p>
          <a:p>
            <a:pPr marL="285750" indent="-285750">
              <a:buFont typeface="Arial" panose="020B0604020202020204" pitchFamily="34" charset="0"/>
              <a:buChar char="•"/>
            </a:pPr>
            <a:r>
              <a:rPr lang="en-GB" sz="1400" dirty="0" smtClean="0">
                <a:solidFill>
                  <a:schemeClr val="tx2"/>
                </a:solidFill>
              </a:rPr>
              <a:t>Getting to today.</a:t>
            </a:r>
            <a:endParaRPr lang="en-GB" sz="1400" dirty="0">
              <a:solidFill>
                <a:schemeClr val="tx2"/>
              </a:solidFill>
            </a:endParaRPr>
          </a:p>
          <a:p>
            <a:endParaRPr lang="en-GB" sz="1200" b="1" dirty="0">
              <a:solidFill>
                <a:schemeClr val="tx2"/>
              </a:solidFill>
            </a:endParaRPr>
          </a:p>
          <a:p>
            <a:r>
              <a:rPr lang="en-GB" b="1" dirty="0">
                <a:solidFill>
                  <a:schemeClr val="tx2"/>
                </a:solidFill>
              </a:rPr>
              <a:t>Good work done </a:t>
            </a:r>
            <a:r>
              <a:rPr lang="en-GB" b="1" dirty="0" smtClean="0">
                <a:solidFill>
                  <a:schemeClr val="tx2"/>
                </a:solidFill>
              </a:rPr>
              <a:t>to date but</a:t>
            </a:r>
            <a:r>
              <a:rPr lang="en-GB" b="1" dirty="0">
                <a:solidFill>
                  <a:schemeClr val="tx2"/>
                </a:solidFill>
              </a:rPr>
              <a:t>…</a:t>
            </a:r>
          </a:p>
          <a:p>
            <a:r>
              <a:rPr lang="en-GB" sz="1400" b="1" dirty="0">
                <a:solidFill>
                  <a:schemeClr val="tx2"/>
                </a:solidFill>
              </a:rPr>
              <a:t>Delivering @ PACE</a:t>
            </a:r>
          </a:p>
          <a:p>
            <a:pPr marL="342900" indent="-342900">
              <a:buFont typeface="Arial" panose="020B0604020202020204" pitchFamily="34" charset="0"/>
              <a:buChar char="•"/>
            </a:pPr>
            <a:r>
              <a:rPr lang="en-GB" sz="1400" dirty="0">
                <a:solidFill>
                  <a:schemeClr val="tx2"/>
                </a:solidFill>
              </a:rPr>
              <a:t>Continue to identify blockers &amp;</a:t>
            </a:r>
            <a:r>
              <a:rPr lang="en-GB" sz="1400" dirty="0" smtClean="0">
                <a:solidFill>
                  <a:schemeClr val="tx2"/>
                </a:solidFill>
              </a:rPr>
              <a:t> simplify </a:t>
            </a:r>
            <a:r>
              <a:rPr lang="en-GB" sz="1400" dirty="0">
                <a:solidFill>
                  <a:schemeClr val="tx2"/>
                </a:solidFill>
              </a:rPr>
              <a:t>processes at individual and team level</a:t>
            </a:r>
          </a:p>
          <a:p>
            <a:pPr marL="342900" indent="-342900">
              <a:buFont typeface="Arial" panose="020B0604020202020204" pitchFamily="34" charset="0"/>
              <a:buChar char="•"/>
            </a:pPr>
            <a:r>
              <a:rPr lang="en-GB" sz="1400" dirty="0" smtClean="0">
                <a:solidFill>
                  <a:schemeClr val="tx2"/>
                </a:solidFill>
              </a:rPr>
              <a:t>Teams to take the initiative</a:t>
            </a:r>
            <a:endParaRPr lang="en-GB" sz="1400" dirty="0">
              <a:solidFill>
                <a:schemeClr val="tx2"/>
              </a:solidFill>
            </a:endParaRPr>
          </a:p>
          <a:p>
            <a:pPr lvl="0"/>
            <a:r>
              <a:rPr lang="en-GB" sz="1400" b="1" dirty="0">
                <a:solidFill>
                  <a:srgbClr val="104F75"/>
                </a:solidFill>
              </a:rPr>
              <a:t>Developing the </a:t>
            </a:r>
            <a:r>
              <a:rPr lang="en-GB" sz="1400" b="1" dirty="0" smtClean="0">
                <a:solidFill>
                  <a:srgbClr val="104F75"/>
                </a:solidFill>
              </a:rPr>
              <a:t>BRAND</a:t>
            </a:r>
            <a:endParaRPr lang="en-GB" sz="1400" dirty="0">
              <a:solidFill>
                <a:schemeClr val="tx2"/>
              </a:solidFill>
            </a:endParaRPr>
          </a:p>
          <a:p>
            <a:pPr marL="285750" indent="-285750">
              <a:buFont typeface="Arial" panose="020B0604020202020204" pitchFamily="34" charset="0"/>
              <a:buChar char="•"/>
            </a:pPr>
            <a:r>
              <a:rPr lang="en-GB" sz="1400" dirty="0" smtClean="0">
                <a:solidFill>
                  <a:schemeClr val="tx2"/>
                </a:solidFill>
              </a:rPr>
              <a:t>More communication and celebration</a:t>
            </a:r>
            <a:endParaRPr lang="en-GB" sz="1400" dirty="0">
              <a:solidFill>
                <a:schemeClr val="tx2"/>
              </a:solidFill>
            </a:endParaRPr>
          </a:p>
          <a:p>
            <a:pPr marL="285750" indent="-285750">
              <a:buFont typeface="Arial" panose="020B0604020202020204" pitchFamily="34" charset="0"/>
              <a:buChar char="•"/>
            </a:pPr>
            <a:r>
              <a:rPr lang="en-GB" sz="1400" dirty="0">
                <a:solidFill>
                  <a:schemeClr val="tx2"/>
                </a:solidFill>
              </a:rPr>
              <a:t>Act on self empowerment and self </a:t>
            </a:r>
            <a:r>
              <a:rPr lang="en-GB" sz="1400" dirty="0" smtClean="0">
                <a:solidFill>
                  <a:schemeClr val="tx2"/>
                </a:solidFill>
              </a:rPr>
              <a:t>determination</a:t>
            </a:r>
          </a:p>
          <a:p>
            <a:pPr lvl="0"/>
            <a:r>
              <a:rPr lang="en-GB" sz="1400" b="1" dirty="0" smtClean="0">
                <a:solidFill>
                  <a:srgbClr val="104F75"/>
                </a:solidFill>
              </a:rPr>
              <a:t>Executing </a:t>
            </a:r>
            <a:r>
              <a:rPr lang="en-GB" sz="1400" b="1" dirty="0">
                <a:solidFill>
                  <a:srgbClr val="104F75"/>
                </a:solidFill>
              </a:rPr>
              <a:t>the </a:t>
            </a:r>
            <a:r>
              <a:rPr lang="en-GB" sz="1400" b="1" dirty="0" smtClean="0">
                <a:solidFill>
                  <a:srgbClr val="104F75"/>
                </a:solidFill>
              </a:rPr>
              <a:t>PLAN</a:t>
            </a:r>
            <a:endParaRPr lang="en-GB" sz="1400" dirty="0">
              <a:solidFill>
                <a:schemeClr val="tx2"/>
              </a:solidFill>
            </a:endParaRPr>
          </a:p>
          <a:p>
            <a:pPr marL="285750" indent="-285750">
              <a:buFont typeface="Arial" panose="020B0604020202020204" pitchFamily="34" charset="0"/>
              <a:buChar char="•"/>
            </a:pPr>
            <a:r>
              <a:rPr lang="en-GB" sz="1400" dirty="0" smtClean="0">
                <a:solidFill>
                  <a:schemeClr val="tx2"/>
                </a:solidFill>
              </a:rPr>
              <a:t>Must deliver what we agree on TOM and in the strategic programmes</a:t>
            </a:r>
            <a:endParaRPr lang="en-GB" sz="1400" dirty="0">
              <a:solidFill>
                <a:schemeClr val="tx2"/>
              </a:solidFill>
            </a:endParaRPr>
          </a:p>
        </p:txBody>
      </p:sp>
      <p:pic>
        <p:nvPicPr>
          <p:cNvPr id="12" name="Picture 11" descr="&lt;strong&gt;Small&lt;/strong&gt; Actions = Big &lt;strong&gt;Changes&lt;/strong&gt; on Vimeo"/>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8962" y="1038667"/>
            <a:ext cx="2531358" cy="1423889"/>
          </a:xfrm>
          <a:prstGeom prst="rect">
            <a:avLst/>
          </a:prstGeom>
        </p:spPr>
      </p:pic>
    </p:spTree>
    <p:extLst>
      <p:ext uri="{BB962C8B-B14F-4D97-AF65-F5344CB8AC3E}">
        <p14:creationId xmlns:p14="http://schemas.microsoft.com/office/powerpoint/2010/main" val="3481133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5125"/>
            <a:ext cx="10668000" cy="549275"/>
          </a:xfrm>
        </p:spPr>
        <p:txBody>
          <a:bodyPr>
            <a:normAutofit fontScale="90000"/>
          </a:bodyPr>
          <a:lstStyle/>
          <a:p>
            <a:r>
              <a:rPr lang="en-GB" dirty="0" smtClean="0"/>
              <a:t>PBP - Latest survey feedback</a:t>
            </a:r>
            <a:endParaRPr lang="en-GB" dirty="0"/>
          </a:p>
        </p:txBody>
      </p:sp>
      <p:pic>
        <p:nvPicPr>
          <p:cNvPr id="5" name="Picture 4"/>
          <p:cNvPicPr>
            <a:picLocks noChangeAspect="1"/>
          </p:cNvPicPr>
          <p:nvPr/>
        </p:nvPicPr>
        <p:blipFill>
          <a:blip r:embed="rId2"/>
          <a:stretch>
            <a:fillRect/>
          </a:stretch>
        </p:blipFill>
        <p:spPr>
          <a:xfrm>
            <a:off x="580700" y="1149132"/>
            <a:ext cx="5732460" cy="1435981"/>
          </a:xfrm>
          <a:prstGeom prst="rect">
            <a:avLst/>
          </a:prstGeom>
        </p:spPr>
      </p:pic>
      <p:pic>
        <p:nvPicPr>
          <p:cNvPr id="6" name="Picture 5"/>
          <p:cNvPicPr>
            <a:picLocks noChangeAspect="1"/>
          </p:cNvPicPr>
          <p:nvPr/>
        </p:nvPicPr>
        <p:blipFill>
          <a:blip r:embed="rId3"/>
          <a:stretch>
            <a:fillRect/>
          </a:stretch>
        </p:blipFill>
        <p:spPr>
          <a:xfrm>
            <a:off x="580700" y="2602172"/>
            <a:ext cx="5732460" cy="2033544"/>
          </a:xfrm>
          <a:prstGeom prst="rect">
            <a:avLst/>
          </a:prstGeom>
        </p:spPr>
      </p:pic>
      <p:pic>
        <p:nvPicPr>
          <p:cNvPr id="7" name="Picture 6"/>
          <p:cNvPicPr>
            <a:picLocks noChangeAspect="1"/>
          </p:cNvPicPr>
          <p:nvPr/>
        </p:nvPicPr>
        <p:blipFill>
          <a:blip r:embed="rId4"/>
          <a:stretch>
            <a:fillRect/>
          </a:stretch>
        </p:blipFill>
        <p:spPr>
          <a:xfrm>
            <a:off x="580700" y="4635716"/>
            <a:ext cx="5732460" cy="1435981"/>
          </a:xfrm>
          <a:prstGeom prst="rect">
            <a:avLst/>
          </a:prstGeom>
        </p:spPr>
      </p:pic>
      <p:pic>
        <p:nvPicPr>
          <p:cNvPr id="9" name="Picture 8"/>
          <p:cNvPicPr>
            <a:picLocks noChangeAspect="1"/>
          </p:cNvPicPr>
          <p:nvPr/>
        </p:nvPicPr>
        <p:blipFill>
          <a:blip r:embed="rId5"/>
          <a:stretch>
            <a:fillRect/>
          </a:stretch>
        </p:blipFill>
        <p:spPr>
          <a:xfrm>
            <a:off x="6340054" y="1149132"/>
            <a:ext cx="5732460" cy="1435981"/>
          </a:xfrm>
          <a:prstGeom prst="rect">
            <a:avLst/>
          </a:prstGeom>
        </p:spPr>
      </p:pic>
      <p:pic>
        <p:nvPicPr>
          <p:cNvPr id="10" name="Picture 9"/>
          <p:cNvPicPr>
            <a:picLocks noChangeAspect="1"/>
          </p:cNvPicPr>
          <p:nvPr/>
        </p:nvPicPr>
        <p:blipFill>
          <a:blip r:embed="rId6"/>
          <a:stretch>
            <a:fillRect/>
          </a:stretch>
        </p:blipFill>
        <p:spPr>
          <a:xfrm>
            <a:off x="6340054" y="2602172"/>
            <a:ext cx="5732460" cy="1435981"/>
          </a:xfrm>
          <a:prstGeom prst="rect">
            <a:avLst/>
          </a:prstGeom>
        </p:spPr>
      </p:pic>
      <p:sp>
        <p:nvSpPr>
          <p:cNvPr id="11" name="TextBox 10"/>
          <p:cNvSpPr txBox="1"/>
          <p:nvPr/>
        </p:nvSpPr>
        <p:spPr>
          <a:xfrm>
            <a:off x="6420735" y="4055212"/>
            <a:ext cx="5614381" cy="1815882"/>
          </a:xfrm>
          <a:prstGeom prst="rect">
            <a:avLst/>
          </a:prstGeom>
          <a:noFill/>
        </p:spPr>
        <p:txBody>
          <a:bodyPr wrap="square" rtlCol="0">
            <a:spAutoFit/>
          </a:bodyPr>
          <a:lstStyle/>
          <a:p>
            <a:pPr marL="174625" indent="-174625"/>
            <a:r>
              <a:rPr lang="en-GB" sz="1400" dirty="0"/>
              <a:t>If they could fix one thing now the themes include:</a:t>
            </a:r>
          </a:p>
          <a:p>
            <a:pPr marL="174625" indent="-174625"/>
            <a:r>
              <a:rPr lang="en-GB" sz="1400" dirty="0"/>
              <a:t>·	Understanding how they can get involved</a:t>
            </a:r>
          </a:p>
          <a:p>
            <a:pPr marL="174625" indent="-174625"/>
            <a:r>
              <a:rPr lang="en-GB" sz="1400" dirty="0"/>
              <a:t>·	Breaking down barriers between teams and moving to a more agile way of working.</a:t>
            </a:r>
          </a:p>
          <a:p>
            <a:pPr marL="174625" indent="-174625"/>
            <a:r>
              <a:rPr lang="en-GB" sz="1400" dirty="0"/>
              <a:t>·	More resources</a:t>
            </a:r>
          </a:p>
          <a:p>
            <a:pPr marL="174625" indent="-174625"/>
            <a:r>
              <a:rPr lang="en-GB" sz="1400" dirty="0"/>
              <a:t>·	People too busy to fix things causing </a:t>
            </a:r>
            <a:r>
              <a:rPr lang="en-GB" sz="1400" dirty="0" smtClean="0"/>
              <a:t>pain </a:t>
            </a:r>
            <a:r>
              <a:rPr lang="en-GB" sz="1400" dirty="0"/>
              <a:t>and a decreased focus on PBP</a:t>
            </a:r>
          </a:p>
          <a:p>
            <a:pPr marL="174625" indent="-174625"/>
            <a:r>
              <a:rPr lang="en-GB" sz="1400" dirty="0"/>
              <a:t>·	Demonstrating what’s best for our customer</a:t>
            </a:r>
          </a:p>
          <a:p>
            <a:pPr marL="174625" indent="-174625"/>
            <a:r>
              <a:rPr lang="en-GB" sz="1400" dirty="0"/>
              <a:t>·	Clear and consistent way forward</a:t>
            </a:r>
          </a:p>
        </p:txBody>
      </p:sp>
      <p:sp>
        <p:nvSpPr>
          <p:cNvPr id="12" name="TextBox 11"/>
          <p:cNvSpPr txBox="1"/>
          <p:nvPr/>
        </p:nvSpPr>
        <p:spPr>
          <a:xfrm>
            <a:off x="1452282" y="5871094"/>
            <a:ext cx="5163671" cy="954107"/>
          </a:xfrm>
          <a:prstGeom prst="rect">
            <a:avLst/>
          </a:prstGeom>
          <a:noFill/>
        </p:spPr>
        <p:txBody>
          <a:bodyPr wrap="square" rtlCol="0">
            <a:spAutoFit/>
          </a:bodyPr>
          <a:lstStyle/>
          <a:p>
            <a:r>
              <a:rPr lang="en-GB" sz="1400" dirty="0" smtClean="0"/>
              <a:t>4 – If yes please say what you were involved in (examples): </a:t>
            </a:r>
          </a:p>
          <a:p>
            <a:r>
              <a:rPr lang="en-GB" sz="1400" dirty="0" err="1" smtClean="0"/>
              <a:t>Townhall</a:t>
            </a:r>
            <a:r>
              <a:rPr lang="en-GB" sz="1400" dirty="0" smtClean="0"/>
              <a:t> </a:t>
            </a:r>
            <a:r>
              <a:rPr lang="en-GB" sz="1400" dirty="0"/>
              <a:t>attendance, getting involved in the new induction initiative, championing the brand and implementing improvements to our systems</a:t>
            </a:r>
          </a:p>
        </p:txBody>
      </p:sp>
    </p:spTree>
    <p:extLst>
      <p:ext uri="{BB962C8B-B14F-4D97-AF65-F5344CB8AC3E}">
        <p14:creationId xmlns:p14="http://schemas.microsoft.com/office/powerpoint/2010/main" val="3265040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47" y="365125"/>
            <a:ext cx="10654553" cy="549275"/>
          </a:xfrm>
        </p:spPr>
        <p:txBody>
          <a:bodyPr>
            <a:normAutofit fontScale="90000"/>
          </a:bodyPr>
          <a:lstStyle/>
          <a:p>
            <a:r>
              <a:rPr lang="en-GB" dirty="0" smtClean="0"/>
              <a:t>PBP - Brand </a:t>
            </a:r>
            <a:r>
              <a:rPr lang="en-GB" dirty="0"/>
              <a:t>Update</a:t>
            </a:r>
          </a:p>
        </p:txBody>
      </p:sp>
      <p:sp>
        <p:nvSpPr>
          <p:cNvPr id="12" name="TextBox 11"/>
          <p:cNvSpPr txBox="1"/>
          <p:nvPr/>
        </p:nvSpPr>
        <p:spPr>
          <a:xfrm>
            <a:off x="327140" y="1765067"/>
            <a:ext cx="5737484" cy="1323439"/>
          </a:xfrm>
          <a:prstGeom prst="rect">
            <a:avLst/>
          </a:prstGeom>
          <a:solidFill>
            <a:schemeClr val="bg1"/>
          </a:solidFill>
        </p:spPr>
        <p:txBody>
          <a:bodyPr wrap="square" rtlCol="0">
            <a:spAutoFit/>
          </a:bodyPr>
          <a:lstStyle/>
          <a:p>
            <a:pPr marL="85725" indent="-85725"/>
            <a:r>
              <a:rPr lang="en-GB" sz="1600" b="1" dirty="0" smtClean="0"/>
              <a:t>Staff Induction</a:t>
            </a:r>
            <a:endParaRPr lang="en-GB" sz="1600" dirty="0"/>
          </a:p>
          <a:p>
            <a:pPr marL="174625" indent="-174625">
              <a:buFont typeface="Arial" pitchFamily="34" charset="0"/>
              <a:buChar char="•"/>
            </a:pPr>
            <a:r>
              <a:rPr lang="en-GB" sz="1600" dirty="0" smtClean="0"/>
              <a:t>New TG Induction launching in </a:t>
            </a:r>
            <a:r>
              <a:rPr lang="en-GB" sz="1600" dirty="0"/>
              <a:t>July</a:t>
            </a:r>
          </a:p>
          <a:p>
            <a:pPr marL="174625" indent="-174625">
              <a:buFont typeface="Arial" pitchFamily="34" charset="0"/>
              <a:buChar char="•"/>
            </a:pPr>
            <a:r>
              <a:rPr lang="en-GB" sz="1600" dirty="0" smtClean="0"/>
              <a:t>New TG </a:t>
            </a:r>
            <a:r>
              <a:rPr lang="en-GB" sz="1600" dirty="0"/>
              <a:t>Induction </a:t>
            </a:r>
            <a:r>
              <a:rPr lang="en-GB" sz="1600" dirty="0" smtClean="0"/>
              <a:t>pack created</a:t>
            </a:r>
            <a:endParaRPr lang="en-GB" sz="1600" dirty="0"/>
          </a:p>
          <a:p>
            <a:pPr marL="174625" indent="-174625">
              <a:buFont typeface="Arial" pitchFamily="34" charset="0"/>
              <a:buChar char="•"/>
            </a:pPr>
            <a:r>
              <a:rPr lang="en-GB" sz="1600" dirty="0" smtClean="0"/>
              <a:t>Complements </a:t>
            </a:r>
            <a:r>
              <a:rPr lang="en-GB" sz="1600" dirty="0"/>
              <a:t>the SLC induction and </a:t>
            </a:r>
            <a:r>
              <a:rPr lang="en-GB" sz="1600" dirty="0" smtClean="0"/>
              <a:t>supports the </a:t>
            </a:r>
            <a:r>
              <a:rPr lang="en-GB" sz="1600" dirty="0"/>
              <a:t>‘One Team’ culture across Technology </a:t>
            </a:r>
            <a:r>
              <a:rPr lang="en-GB" sz="1600" dirty="0" smtClean="0"/>
              <a:t>Group and SLC</a:t>
            </a:r>
          </a:p>
        </p:txBody>
      </p:sp>
      <p:sp>
        <p:nvSpPr>
          <p:cNvPr id="13" name="TextBox 12"/>
          <p:cNvSpPr txBox="1"/>
          <p:nvPr/>
        </p:nvSpPr>
        <p:spPr>
          <a:xfrm>
            <a:off x="6373905" y="1092717"/>
            <a:ext cx="5593977" cy="2554545"/>
          </a:xfrm>
          <a:prstGeom prst="rect">
            <a:avLst/>
          </a:prstGeom>
          <a:noFill/>
        </p:spPr>
        <p:txBody>
          <a:bodyPr wrap="square" rtlCol="0">
            <a:spAutoFit/>
          </a:bodyPr>
          <a:lstStyle/>
          <a:p>
            <a:pPr marL="85725" indent="-85725"/>
            <a:r>
              <a:rPr lang="en-GB" sz="1600" b="1" dirty="0" smtClean="0"/>
              <a:t>Training</a:t>
            </a:r>
            <a:endParaRPr lang="en-GB" sz="1600" b="1" dirty="0"/>
          </a:p>
          <a:p>
            <a:pPr marL="174625" indent="-174625">
              <a:buFont typeface="Arial" pitchFamily="34" charset="0"/>
              <a:buChar char="•"/>
            </a:pPr>
            <a:r>
              <a:rPr lang="en-GB" sz="1600" dirty="0"/>
              <a:t>Consolidated </a:t>
            </a:r>
            <a:r>
              <a:rPr lang="en-GB" sz="1600" dirty="0" smtClean="0"/>
              <a:t>training </a:t>
            </a:r>
            <a:r>
              <a:rPr lang="en-GB" sz="1600" dirty="0"/>
              <a:t>requirements </a:t>
            </a:r>
            <a:r>
              <a:rPr lang="en-GB" sz="1600" dirty="0" smtClean="0"/>
              <a:t>reviewed</a:t>
            </a:r>
          </a:p>
          <a:p>
            <a:pPr marL="174625" indent="-174625">
              <a:buFont typeface="Arial" pitchFamily="34" charset="0"/>
              <a:buChar char="•"/>
            </a:pPr>
            <a:r>
              <a:rPr lang="en-GB" sz="1600" dirty="0"/>
              <a:t>P</a:t>
            </a:r>
            <a:r>
              <a:rPr lang="en-GB" sz="1600" dirty="0" smtClean="0"/>
              <a:t>lanning </a:t>
            </a:r>
            <a:r>
              <a:rPr lang="en-GB" sz="1600" dirty="0"/>
              <a:t>for priority training has started</a:t>
            </a:r>
          </a:p>
          <a:p>
            <a:pPr marL="631825" lvl="1" indent="-174625">
              <a:buFont typeface="Arial" pitchFamily="34" charset="0"/>
              <a:buChar char="•"/>
            </a:pPr>
            <a:r>
              <a:rPr lang="en-GB" sz="1600" dirty="0"/>
              <a:t>Sourcing training providers through L&amp;D and Technology Operations</a:t>
            </a:r>
          </a:p>
          <a:p>
            <a:pPr marL="631825" lvl="1" indent="-174625">
              <a:buFont typeface="Arial" pitchFamily="34" charset="0"/>
              <a:buChar char="•"/>
            </a:pPr>
            <a:r>
              <a:rPr lang="en-GB" sz="1600" dirty="0"/>
              <a:t>Sourcing more online CBT training through </a:t>
            </a:r>
            <a:r>
              <a:rPr lang="en-GB" sz="1600" dirty="0" err="1" smtClean="0"/>
              <a:t>Pluralsight</a:t>
            </a:r>
            <a:endParaRPr lang="en-GB" sz="1600" dirty="0" smtClean="0"/>
          </a:p>
          <a:p>
            <a:pPr marL="631825" lvl="1" indent="-174625">
              <a:buFont typeface="Arial" pitchFamily="34" charset="0"/>
              <a:buChar char="•"/>
            </a:pPr>
            <a:endParaRPr lang="en-GB" sz="1600" dirty="0"/>
          </a:p>
          <a:p>
            <a:pPr marL="631825" lvl="1" indent="-174625">
              <a:buFont typeface="Arial" pitchFamily="34" charset="0"/>
              <a:buChar char="•"/>
            </a:pPr>
            <a:endParaRPr lang="en-GB" sz="1600" dirty="0" smtClean="0"/>
          </a:p>
          <a:p>
            <a:pPr marL="631825" lvl="1" indent="-174625">
              <a:buFont typeface="Arial" pitchFamily="34" charset="0"/>
              <a:buChar char="•"/>
            </a:pPr>
            <a:endParaRPr lang="en-GB" sz="1600" dirty="0"/>
          </a:p>
          <a:p>
            <a:pPr marL="631825" lvl="1" indent="-174625">
              <a:buFont typeface="Arial" pitchFamily="34" charset="0"/>
              <a:buChar char="•"/>
            </a:pPr>
            <a:endParaRPr lang="en-GB" sz="1600" dirty="0"/>
          </a:p>
        </p:txBody>
      </p:sp>
      <p:pic>
        <p:nvPicPr>
          <p:cNvPr id="6" name="Picture 5"/>
          <p:cNvPicPr>
            <a:picLocks noChangeAspect="1"/>
          </p:cNvPicPr>
          <p:nvPr/>
        </p:nvPicPr>
        <p:blipFill>
          <a:blip r:embed="rId3"/>
          <a:stretch>
            <a:fillRect/>
          </a:stretch>
        </p:blipFill>
        <p:spPr>
          <a:xfrm>
            <a:off x="7016002" y="2796879"/>
            <a:ext cx="4457700" cy="1028700"/>
          </a:xfrm>
          <a:prstGeom prst="rect">
            <a:avLst/>
          </a:prstGeom>
        </p:spPr>
      </p:pic>
      <p:sp>
        <p:nvSpPr>
          <p:cNvPr id="10" name="TextBox 9"/>
          <p:cNvSpPr txBox="1"/>
          <p:nvPr/>
        </p:nvSpPr>
        <p:spPr>
          <a:xfrm>
            <a:off x="2294825" y="3214142"/>
            <a:ext cx="4307679" cy="3539430"/>
          </a:xfrm>
          <a:prstGeom prst="rect">
            <a:avLst/>
          </a:prstGeom>
          <a:solidFill>
            <a:schemeClr val="bg1"/>
          </a:solidFill>
        </p:spPr>
        <p:txBody>
          <a:bodyPr wrap="square" rtlCol="0">
            <a:spAutoFit/>
          </a:bodyPr>
          <a:lstStyle/>
          <a:p>
            <a:pPr marL="85725" indent="-85725"/>
            <a:r>
              <a:rPr lang="en-GB" sz="1600" b="1" dirty="0" smtClean="0"/>
              <a:t>Employee </a:t>
            </a:r>
            <a:r>
              <a:rPr lang="en-GB" sz="1600" b="1" dirty="0"/>
              <a:t>Survey Working Group </a:t>
            </a:r>
            <a:endParaRPr lang="en-GB" sz="1600" dirty="0"/>
          </a:p>
          <a:p>
            <a:pPr marL="174625" indent="-174625">
              <a:buFont typeface="Arial" pitchFamily="34" charset="0"/>
              <a:buChar char="•"/>
            </a:pPr>
            <a:r>
              <a:rPr lang="en-GB" sz="1600" dirty="0"/>
              <a:t>Staff engagement Working </a:t>
            </a:r>
            <a:r>
              <a:rPr lang="en-GB" sz="1600" dirty="0" smtClean="0"/>
              <a:t>Group mobilised</a:t>
            </a:r>
          </a:p>
          <a:p>
            <a:pPr marL="174625" indent="-174625">
              <a:buFont typeface="Arial" pitchFamily="34" charset="0"/>
              <a:buChar char="•"/>
            </a:pPr>
            <a:r>
              <a:rPr lang="en-GB" sz="1600" dirty="0" smtClean="0"/>
              <a:t>Priority </a:t>
            </a:r>
            <a:r>
              <a:rPr lang="en-GB" sz="1600" dirty="0"/>
              <a:t>areas are:</a:t>
            </a:r>
          </a:p>
          <a:p>
            <a:pPr marL="631825" lvl="1" indent="-174625">
              <a:buFont typeface="Arial" pitchFamily="34" charset="0"/>
              <a:buChar char="•"/>
            </a:pPr>
            <a:r>
              <a:rPr lang="en-GB" sz="1600" dirty="0"/>
              <a:t> Opportunities to personally develop</a:t>
            </a:r>
          </a:p>
          <a:p>
            <a:pPr marL="631825" lvl="1" indent="-174625">
              <a:buFont typeface="Arial" pitchFamily="34" charset="0"/>
              <a:buChar char="•"/>
            </a:pPr>
            <a:r>
              <a:rPr lang="en-GB" sz="1600" dirty="0"/>
              <a:t> Commitment to personal growth</a:t>
            </a:r>
          </a:p>
          <a:p>
            <a:pPr marL="631825" lvl="1" indent="-174625">
              <a:buFont typeface="Arial" pitchFamily="34" charset="0"/>
              <a:buChar char="•"/>
            </a:pPr>
            <a:r>
              <a:rPr lang="en-GB" sz="1600" dirty="0"/>
              <a:t> Commitment to continually improve</a:t>
            </a:r>
          </a:p>
          <a:p>
            <a:pPr marL="631825" lvl="1" indent="-174625">
              <a:buFont typeface="Arial" pitchFamily="34" charset="0"/>
              <a:buChar char="•"/>
            </a:pPr>
            <a:r>
              <a:rPr lang="en-GB" sz="1600" dirty="0"/>
              <a:t> Regular praise for doing good work</a:t>
            </a:r>
          </a:p>
          <a:p>
            <a:pPr marL="174625" indent="-174625">
              <a:buFont typeface="Arial" pitchFamily="34" charset="0"/>
              <a:buChar char="•"/>
            </a:pPr>
            <a:r>
              <a:rPr lang="en-GB" sz="1600" dirty="0" smtClean="0"/>
              <a:t>List </a:t>
            </a:r>
            <a:r>
              <a:rPr lang="en-GB" sz="1600" dirty="0"/>
              <a:t>of recommendations being </a:t>
            </a:r>
            <a:r>
              <a:rPr lang="en-GB" sz="1600" dirty="0" smtClean="0"/>
              <a:t>progressed</a:t>
            </a:r>
          </a:p>
          <a:p>
            <a:pPr marL="631825" lvl="1" indent="-174625">
              <a:buFont typeface="Arial" pitchFamily="34" charset="0"/>
              <a:buChar char="•"/>
            </a:pPr>
            <a:r>
              <a:rPr lang="en-GB" sz="1600" dirty="0" smtClean="0"/>
              <a:t>Creating </a:t>
            </a:r>
            <a:r>
              <a:rPr lang="en-GB" sz="1600" dirty="0"/>
              <a:t>a new Personal Development Plan document</a:t>
            </a:r>
          </a:p>
          <a:p>
            <a:pPr marL="631825" lvl="1" indent="-174625">
              <a:buFont typeface="Arial" pitchFamily="34" charset="0"/>
              <a:buChar char="•"/>
            </a:pPr>
            <a:r>
              <a:rPr lang="en-GB" sz="1600" dirty="0"/>
              <a:t>Re-establishing Best Practice Forums</a:t>
            </a:r>
          </a:p>
          <a:p>
            <a:pPr marL="631825" lvl="1" indent="-174625">
              <a:buFont typeface="Arial" pitchFamily="34" charset="0"/>
              <a:buChar char="•"/>
            </a:pPr>
            <a:r>
              <a:rPr lang="en-GB" sz="1600" dirty="0"/>
              <a:t>Improving visibility of all learning options available within SLC to support development</a:t>
            </a:r>
          </a:p>
        </p:txBody>
      </p:sp>
      <p:sp>
        <p:nvSpPr>
          <p:cNvPr id="11" name="TextBox 10"/>
          <p:cNvSpPr txBox="1"/>
          <p:nvPr/>
        </p:nvSpPr>
        <p:spPr>
          <a:xfrm>
            <a:off x="7016002" y="4208785"/>
            <a:ext cx="5070663" cy="830997"/>
          </a:xfrm>
          <a:prstGeom prst="rect">
            <a:avLst/>
          </a:prstGeom>
          <a:noFill/>
        </p:spPr>
        <p:txBody>
          <a:bodyPr wrap="square" rtlCol="0">
            <a:spAutoFit/>
          </a:bodyPr>
          <a:lstStyle/>
          <a:p>
            <a:pPr marL="85725" indent="-85725"/>
            <a:r>
              <a:rPr lang="en-GB" sz="1600" b="1" dirty="0" smtClean="0"/>
              <a:t>Technology </a:t>
            </a:r>
            <a:r>
              <a:rPr lang="en-GB" sz="1600" b="1" dirty="0"/>
              <a:t>Group – </a:t>
            </a:r>
            <a:r>
              <a:rPr lang="en-GB" sz="1600" b="1" dirty="0" smtClean="0"/>
              <a:t>Communications</a:t>
            </a:r>
            <a:endParaRPr lang="en-GB" sz="1600" b="1" dirty="0"/>
          </a:p>
          <a:p>
            <a:pPr marL="174625" indent="-174625">
              <a:buFont typeface="Arial" panose="020B0604020202020204" pitchFamily="34" charset="0"/>
              <a:buChar char="•"/>
            </a:pPr>
            <a:r>
              <a:rPr lang="en-GB" sz="1600" dirty="0"/>
              <a:t>Communications Manager </a:t>
            </a:r>
            <a:r>
              <a:rPr lang="en-GB" sz="1600" dirty="0" err="1"/>
              <a:t>Rosaleen</a:t>
            </a:r>
            <a:r>
              <a:rPr lang="en-GB" sz="1600" dirty="0"/>
              <a:t> </a:t>
            </a:r>
            <a:r>
              <a:rPr lang="en-GB" sz="1600" dirty="0" err="1"/>
              <a:t>Bonnar</a:t>
            </a:r>
            <a:r>
              <a:rPr lang="en-GB" sz="1600" dirty="0"/>
              <a:t> supporting </a:t>
            </a:r>
            <a:r>
              <a:rPr lang="en-GB" sz="1600" dirty="0" smtClean="0"/>
              <a:t>branding and communications </a:t>
            </a:r>
            <a:r>
              <a:rPr lang="en-GB" sz="1600" dirty="0"/>
              <a:t>across </a:t>
            </a:r>
            <a:r>
              <a:rPr lang="en-GB" sz="1600" dirty="0" smtClean="0"/>
              <a:t>TG</a:t>
            </a:r>
            <a:endParaRPr lang="en-GB" sz="1600" dirty="0"/>
          </a:p>
        </p:txBody>
      </p:sp>
      <p:pic>
        <p:nvPicPr>
          <p:cNvPr id="2056" name="Picture 8" descr="Image result for staff induction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068" y="1040036"/>
            <a:ext cx="3743099" cy="101847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communications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6100" y="5039782"/>
            <a:ext cx="1609502" cy="16095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stretch>
            <a:fillRect/>
          </a:stretch>
        </p:blipFill>
        <p:spPr>
          <a:xfrm>
            <a:off x="1" y="4358249"/>
            <a:ext cx="2402920" cy="1236007"/>
          </a:xfrm>
          <a:prstGeom prst="rect">
            <a:avLst/>
          </a:prstGeom>
        </p:spPr>
      </p:pic>
    </p:spTree>
    <p:extLst>
      <p:ext uri="{BB962C8B-B14F-4D97-AF65-F5344CB8AC3E}">
        <p14:creationId xmlns:p14="http://schemas.microsoft.com/office/powerpoint/2010/main" val="1141002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5125"/>
            <a:ext cx="10668000" cy="549275"/>
          </a:xfrm>
        </p:spPr>
        <p:txBody>
          <a:bodyPr>
            <a:normAutofit fontScale="90000"/>
          </a:bodyPr>
          <a:lstStyle/>
          <a:p>
            <a:r>
              <a:rPr lang="en-GB" dirty="0" smtClean="0"/>
              <a:t>PBP - Pace </a:t>
            </a:r>
            <a:r>
              <a:rPr lang="en-GB" dirty="0"/>
              <a:t>Update</a:t>
            </a:r>
          </a:p>
        </p:txBody>
      </p:sp>
      <p:sp>
        <p:nvSpPr>
          <p:cNvPr id="3" name="Rectangle 2"/>
          <p:cNvSpPr/>
          <p:nvPr/>
        </p:nvSpPr>
        <p:spPr>
          <a:xfrm>
            <a:off x="2221829" y="4528864"/>
            <a:ext cx="1908125" cy="646331"/>
          </a:xfrm>
          <a:prstGeom prst="rect">
            <a:avLst/>
          </a:prstGeom>
        </p:spPr>
        <p:txBody>
          <a:bodyPr wrap="square">
            <a:spAutoFit/>
          </a:bodyPr>
          <a:lstStyle/>
          <a:p>
            <a:pPr algn="ctr"/>
            <a:r>
              <a:rPr lang="en-GB" dirty="0">
                <a:solidFill>
                  <a:srgbClr val="104F75"/>
                </a:solidFill>
              </a:rPr>
              <a:t>Firewall Rule simplification</a:t>
            </a:r>
          </a:p>
        </p:txBody>
      </p:sp>
      <p:sp>
        <p:nvSpPr>
          <p:cNvPr id="4" name="Rectangle 3"/>
          <p:cNvSpPr/>
          <p:nvPr/>
        </p:nvSpPr>
        <p:spPr>
          <a:xfrm>
            <a:off x="4799857" y="4374975"/>
            <a:ext cx="2088145" cy="923330"/>
          </a:xfrm>
          <a:prstGeom prst="rect">
            <a:avLst/>
          </a:prstGeom>
        </p:spPr>
        <p:txBody>
          <a:bodyPr wrap="square">
            <a:spAutoFit/>
          </a:bodyPr>
          <a:lstStyle/>
          <a:p>
            <a:pPr algn="ctr"/>
            <a:r>
              <a:rPr lang="en-GB" dirty="0">
                <a:solidFill>
                  <a:srgbClr val="104F75"/>
                </a:solidFill>
              </a:rPr>
              <a:t>Delegated Equipment Request Policy </a:t>
            </a:r>
          </a:p>
        </p:txBody>
      </p:sp>
      <p:sp>
        <p:nvSpPr>
          <p:cNvPr id="5" name="Rectangle 4"/>
          <p:cNvSpPr/>
          <p:nvPr/>
        </p:nvSpPr>
        <p:spPr>
          <a:xfrm>
            <a:off x="7896200" y="4528864"/>
            <a:ext cx="1800200" cy="646331"/>
          </a:xfrm>
          <a:prstGeom prst="rect">
            <a:avLst/>
          </a:prstGeom>
        </p:spPr>
        <p:txBody>
          <a:bodyPr wrap="square">
            <a:spAutoFit/>
          </a:bodyPr>
          <a:lstStyle/>
          <a:p>
            <a:pPr algn="ctr"/>
            <a:r>
              <a:rPr lang="en-GB" dirty="0">
                <a:solidFill>
                  <a:srgbClr val="104F75"/>
                </a:solidFill>
              </a:rPr>
              <a:t>Improvements in SAR process</a:t>
            </a:r>
          </a:p>
        </p:txBody>
      </p:sp>
      <p:sp>
        <p:nvSpPr>
          <p:cNvPr id="12" name="Rectangle 11"/>
          <p:cNvSpPr/>
          <p:nvPr/>
        </p:nvSpPr>
        <p:spPr>
          <a:xfrm>
            <a:off x="1739517" y="1385036"/>
            <a:ext cx="1793761" cy="369332"/>
          </a:xfrm>
          <a:prstGeom prst="rect">
            <a:avLst/>
          </a:prstGeom>
        </p:spPr>
        <p:txBody>
          <a:bodyPr wrap="none">
            <a:spAutoFit/>
          </a:bodyPr>
          <a:lstStyle/>
          <a:p>
            <a:r>
              <a:rPr lang="en-GB" dirty="0">
                <a:solidFill>
                  <a:srgbClr val="1470BC"/>
                </a:solidFill>
              </a:rPr>
              <a:t>Current Priorities</a:t>
            </a:r>
          </a:p>
        </p:txBody>
      </p:sp>
      <p:pic>
        <p:nvPicPr>
          <p:cNvPr id="13" name="Picture 12"/>
          <p:cNvPicPr>
            <a:picLocks noChangeAspect="1"/>
          </p:cNvPicPr>
          <p:nvPr/>
        </p:nvPicPr>
        <p:blipFill>
          <a:blip r:embed="rId2"/>
          <a:stretch>
            <a:fillRect/>
          </a:stretch>
        </p:blipFill>
        <p:spPr>
          <a:xfrm>
            <a:off x="2785365" y="2038421"/>
            <a:ext cx="781050" cy="2266950"/>
          </a:xfrm>
          <a:prstGeom prst="rect">
            <a:avLst/>
          </a:prstGeom>
        </p:spPr>
      </p:pic>
      <p:pic>
        <p:nvPicPr>
          <p:cNvPr id="14" name="Picture 13"/>
          <p:cNvPicPr>
            <a:picLocks noChangeAspect="1"/>
          </p:cNvPicPr>
          <p:nvPr/>
        </p:nvPicPr>
        <p:blipFill>
          <a:blip r:embed="rId3"/>
          <a:stretch>
            <a:fillRect/>
          </a:stretch>
        </p:blipFill>
        <p:spPr>
          <a:xfrm>
            <a:off x="4655841" y="2035834"/>
            <a:ext cx="2470716" cy="1933227"/>
          </a:xfrm>
          <a:prstGeom prst="rect">
            <a:avLst/>
          </a:prstGeom>
        </p:spPr>
      </p:pic>
      <p:pic>
        <p:nvPicPr>
          <p:cNvPr id="16" name="Picture 15"/>
          <p:cNvPicPr>
            <a:picLocks noChangeAspect="1"/>
          </p:cNvPicPr>
          <p:nvPr/>
        </p:nvPicPr>
        <p:blipFill>
          <a:blip r:embed="rId4"/>
          <a:stretch>
            <a:fillRect/>
          </a:stretch>
        </p:blipFill>
        <p:spPr>
          <a:xfrm>
            <a:off x="7954076" y="2827220"/>
            <a:ext cx="2174372" cy="385756"/>
          </a:xfrm>
          <a:prstGeom prst="rect">
            <a:avLst/>
          </a:prstGeom>
        </p:spPr>
      </p:pic>
    </p:spTree>
    <p:extLst>
      <p:ext uri="{BB962C8B-B14F-4D97-AF65-F5344CB8AC3E}">
        <p14:creationId xmlns:p14="http://schemas.microsoft.com/office/powerpoint/2010/main" val="3827319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536782"/>
            <a:ext cx="7290552" cy="4762477"/>
          </a:xfrm>
          <a:prstGeom prst="rect">
            <a:avLst/>
          </a:prstGeom>
        </p:spPr>
      </p:pic>
      <p:sp>
        <p:nvSpPr>
          <p:cNvPr id="9" name="TextBox 8"/>
          <p:cNvSpPr txBox="1"/>
          <p:nvPr/>
        </p:nvSpPr>
        <p:spPr>
          <a:xfrm>
            <a:off x="6790257" y="1594360"/>
            <a:ext cx="4896918" cy="1446550"/>
          </a:xfrm>
          <a:prstGeom prst="rect">
            <a:avLst/>
          </a:prstGeom>
          <a:noFill/>
        </p:spPr>
        <p:txBody>
          <a:bodyPr wrap="square" rtlCol="0">
            <a:spAutoFit/>
          </a:bodyPr>
          <a:lstStyle/>
          <a:p>
            <a:r>
              <a:rPr lang="fr-FR" sz="4400" dirty="0" smtClean="0"/>
              <a:t>TG Objectives Update</a:t>
            </a:r>
            <a:endParaRPr lang="fr-FR" sz="4400"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13" y="536782"/>
            <a:ext cx="1604585" cy="1227282"/>
          </a:xfrm>
          <a:prstGeom prst="rect">
            <a:avLst/>
          </a:prstGeom>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8944" y="5518997"/>
            <a:ext cx="1117808" cy="744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42498" y="5518997"/>
            <a:ext cx="1106417"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44661" y="5518997"/>
            <a:ext cx="1119600" cy="746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60007" y="5518997"/>
            <a:ext cx="1125820"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81572" y="5518997"/>
            <a:ext cx="1127202"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2211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088" y="365125"/>
            <a:ext cx="10653712" cy="549275"/>
          </a:xfrm>
        </p:spPr>
        <p:txBody>
          <a:bodyPr>
            <a:normAutofit fontScale="90000"/>
          </a:bodyPr>
          <a:lstStyle/>
          <a:p>
            <a:r>
              <a:rPr lang="en-GB" dirty="0" smtClean="0"/>
              <a:t>Agenda</a:t>
            </a:r>
            <a:endParaRPr lang="en-GB" dirty="0"/>
          </a:p>
        </p:txBody>
      </p:sp>
      <p:sp>
        <p:nvSpPr>
          <p:cNvPr id="3" name="Content Placeholder 2"/>
          <p:cNvSpPr>
            <a:spLocks noGrp="1"/>
          </p:cNvSpPr>
          <p:nvPr>
            <p:ph idx="1"/>
          </p:nvPr>
        </p:nvSpPr>
        <p:spPr>
          <a:xfrm>
            <a:off x="2070100" y="1520788"/>
            <a:ext cx="7662304" cy="4749800"/>
          </a:xfrm>
        </p:spPr>
        <p:txBody>
          <a:bodyPr>
            <a:normAutofit/>
          </a:bodyPr>
          <a:lstStyle/>
          <a:p>
            <a:pPr marL="363538" indent="-363538">
              <a:spcBef>
                <a:spcPct val="0"/>
              </a:spcBef>
            </a:pPr>
            <a:r>
              <a:rPr lang="en-GB" sz="4000" dirty="0">
                <a:latin typeface="+mj-lt"/>
                <a:ea typeface="+mj-ea"/>
                <a:cs typeface="+mj-cs"/>
              </a:rPr>
              <a:t>Target Operating Model</a:t>
            </a:r>
          </a:p>
          <a:p>
            <a:pPr marL="363538" indent="-363538">
              <a:spcBef>
                <a:spcPct val="0"/>
              </a:spcBef>
            </a:pPr>
            <a:r>
              <a:rPr lang="en-GB" sz="4000" dirty="0">
                <a:latin typeface="+mj-lt"/>
                <a:ea typeface="+mj-ea"/>
                <a:cs typeface="+mj-cs"/>
              </a:rPr>
              <a:t>Pace Brand Plan Update</a:t>
            </a:r>
          </a:p>
          <a:p>
            <a:pPr marL="363538" indent="-363538">
              <a:spcBef>
                <a:spcPct val="0"/>
              </a:spcBef>
            </a:pPr>
            <a:r>
              <a:rPr lang="en-GB" sz="4000" dirty="0">
                <a:latin typeface="+mj-lt"/>
                <a:ea typeface="+mj-ea"/>
                <a:cs typeface="+mj-cs"/>
              </a:rPr>
              <a:t>Progress Against TG Objectives </a:t>
            </a:r>
          </a:p>
          <a:p>
            <a:pPr marL="363538" indent="-363538">
              <a:spcBef>
                <a:spcPct val="0"/>
              </a:spcBef>
            </a:pPr>
            <a:r>
              <a:rPr lang="en-GB" sz="4000" dirty="0">
                <a:latin typeface="+mj-lt"/>
                <a:ea typeface="+mj-ea"/>
                <a:cs typeface="+mj-cs"/>
              </a:rPr>
              <a:t>Q&amp;A</a:t>
            </a:r>
          </a:p>
        </p:txBody>
      </p:sp>
    </p:spTree>
    <p:extLst>
      <p:ext uri="{BB962C8B-B14F-4D97-AF65-F5344CB8AC3E}">
        <p14:creationId xmlns:p14="http://schemas.microsoft.com/office/powerpoint/2010/main" val="4219264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58914" y="1011243"/>
            <a:ext cx="1320591" cy="369332"/>
          </a:xfrm>
          <a:prstGeom prst="rect">
            <a:avLst/>
          </a:prstGeom>
          <a:noFill/>
        </p:spPr>
        <p:txBody>
          <a:bodyPr wrap="square" rtlCol="0">
            <a:spAutoFit/>
          </a:bodyPr>
          <a:lstStyle/>
          <a:p>
            <a:pPr defTabSz="685800"/>
            <a:r>
              <a:rPr lang="en-GB" b="1" dirty="0">
                <a:latin typeface="Calibri"/>
              </a:rPr>
              <a:t>Strategic</a:t>
            </a:r>
          </a:p>
        </p:txBody>
      </p:sp>
      <p:sp>
        <p:nvSpPr>
          <p:cNvPr id="25" name="Rectangle 24"/>
          <p:cNvSpPr/>
          <p:nvPr/>
        </p:nvSpPr>
        <p:spPr>
          <a:xfrm>
            <a:off x="1058915" y="1465187"/>
            <a:ext cx="5020056"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Update the Technology strategy for next 18 months to reflect changing technologies </a:t>
            </a:r>
          </a:p>
        </p:txBody>
      </p:sp>
      <p:sp>
        <p:nvSpPr>
          <p:cNvPr id="28" name="Rectangle 27"/>
          <p:cNvSpPr/>
          <p:nvPr/>
        </p:nvSpPr>
        <p:spPr>
          <a:xfrm>
            <a:off x="1058915" y="2038542"/>
            <a:ext cx="5020056"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Socialise and enforce the technology “redlines” to drive the strategy and direction</a:t>
            </a:r>
          </a:p>
        </p:txBody>
      </p:sp>
      <p:sp>
        <p:nvSpPr>
          <p:cNvPr id="32" name="Rectangle 31"/>
          <p:cNvSpPr/>
          <p:nvPr/>
        </p:nvSpPr>
        <p:spPr>
          <a:xfrm>
            <a:off x="1058915" y="2611896"/>
            <a:ext cx="5020056"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Implement new Target Operating Model for the directorate (implementation throughout 2018/9)</a:t>
            </a:r>
          </a:p>
        </p:txBody>
      </p:sp>
      <p:sp>
        <p:nvSpPr>
          <p:cNvPr id="34" name="Rectangle 33"/>
          <p:cNvSpPr/>
          <p:nvPr/>
        </p:nvSpPr>
        <p:spPr>
          <a:xfrm>
            <a:off x="1058915" y="3200822"/>
            <a:ext cx="5020056"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Create a Technology Group Succession plan by September 2018</a:t>
            </a:r>
          </a:p>
        </p:txBody>
      </p:sp>
      <p:sp>
        <p:nvSpPr>
          <p:cNvPr id="35" name="Rectangle 34"/>
          <p:cNvSpPr/>
          <p:nvPr/>
        </p:nvSpPr>
        <p:spPr>
          <a:xfrm>
            <a:off x="1058915" y="3774177"/>
            <a:ext cx="5020056" cy="69352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Develop Technology apprenticeship programme to create a more targeted mentoring and career progression approach (By September 2018)</a:t>
            </a:r>
          </a:p>
        </p:txBody>
      </p:sp>
      <p:sp>
        <p:nvSpPr>
          <p:cNvPr id="36" name="Rectangle 35"/>
          <p:cNvSpPr/>
          <p:nvPr/>
        </p:nvSpPr>
        <p:spPr>
          <a:xfrm>
            <a:off x="1058915" y="4552809"/>
            <a:ext cx="5020056"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Close and decommission Bothwell Street and Hillington “old” datacentres as part of cloud strategy (by December 2018)</a:t>
            </a:r>
          </a:p>
        </p:txBody>
      </p:sp>
      <p:sp>
        <p:nvSpPr>
          <p:cNvPr id="37" name="Rectangle 36"/>
          <p:cNvSpPr/>
          <p:nvPr/>
        </p:nvSpPr>
        <p:spPr>
          <a:xfrm>
            <a:off x="1058914" y="5126167"/>
            <a:ext cx="5019664"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Identify Cloud ready applications and start migration to cloud (Ongoing 18/19)</a:t>
            </a:r>
          </a:p>
        </p:txBody>
      </p:sp>
      <p:sp>
        <p:nvSpPr>
          <p:cNvPr id="38" name="TextBox 37"/>
          <p:cNvSpPr txBox="1"/>
          <p:nvPr/>
        </p:nvSpPr>
        <p:spPr>
          <a:xfrm>
            <a:off x="6303595" y="1011243"/>
            <a:ext cx="1320591" cy="369332"/>
          </a:xfrm>
          <a:prstGeom prst="rect">
            <a:avLst/>
          </a:prstGeom>
          <a:noFill/>
        </p:spPr>
        <p:txBody>
          <a:bodyPr wrap="square" rtlCol="0">
            <a:spAutoFit/>
          </a:bodyPr>
          <a:lstStyle/>
          <a:p>
            <a:pPr defTabSz="685800"/>
            <a:r>
              <a:rPr lang="en-GB" b="1" dirty="0">
                <a:latin typeface="Calibri"/>
              </a:rPr>
              <a:t>Delivery</a:t>
            </a:r>
            <a:endParaRPr lang="en-GB" dirty="0">
              <a:latin typeface="Calibri"/>
            </a:endParaRPr>
          </a:p>
        </p:txBody>
      </p:sp>
      <p:sp>
        <p:nvSpPr>
          <p:cNvPr id="39" name="Rectangle 38"/>
          <p:cNvSpPr/>
          <p:nvPr/>
        </p:nvSpPr>
        <p:spPr>
          <a:xfrm>
            <a:off x="6333743" y="1477418"/>
            <a:ext cx="5020056"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Deliver APRA  including key policy ask for SFE, SFW and SFNI</a:t>
            </a:r>
          </a:p>
        </p:txBody>
      </p:sp>
      <p:sp>
        <p:nvSpPr>
          <p:cNvPr id="40" name="Rectangle 39"/>
          <p:cNvSpPr/>
          <p:nvPr/>
        </p:nvSpPr>
        <p:spPr>
          <a:xfrm>
            <a:off x="6333743" y="2050493"/>
            <a:ext cx="5020056"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Deliver Office 365/New Device/Wi-Fi (Mobility) – Subject to budget</a:t>
            </a:r>
          </a:p>
        </p:txBody>
      </p:sp>
      <p:sp>
        <p:nvSpPr>
          <p:cNvPr id="41" name="Rectangle 40"/>
          <p:cNvSpPr/>
          <p:nvPr/>
        </p:nvSpPr>
        <p:spPr>
          <a:xfrm>
            <a:off x="6333743" y="2623569"/>
            <a:ext cx="5020056"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Create elective continuous improvement programme </a:t>
            </a:r>
          </a:p>
        </p:txBody>
      </p:sp>
      <p:sp>
        <p:nvSpPr>
          <p:cNvPr id="42" name="Rectangle 41"/>
          <p:cNvSpPr/>
          <p:nvPr/>
        </p:nvSpPr>
        <p:spPr>
          <a:xfrm>
            <a:off x="6333743" y="3196644"/>
            <a:ext cx="5020056"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Create Innovation Sandbox environments to test and try new technologies</a:t>
            </a:r>
          </a:p>
        </p:txBody>
      </p:sp>
      <p:sp>
        <p:nvSpPr>
          <p:cNvPr id="43" name="Rectangle 42"/>
          <p:cNvSpPr/>
          <p:nvPr/>
        </p:nvSpPr>
        <p:spPr>
          <a:xfrm>
            <a:off x="6333743" y="3769719"/>
            <a:ext cx="5020056"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Create new Security Operating Centre (SOC) </a:t>
            </a:r>
          </a:p>
        </p:txBody>
      </p:sp>
      <p:sp>
        <p:nvSpPr>
          <p:cNvPr id="44" name="Rectangle 43"/>
          <p:cNvSpPr/>
          <p:nvPr/>
        </p:nvSpPr>
        <p:spPr>
          <a:xfrm>
            <a:off x="6333743" y="4905316"/>
            <a:ext cx="5020056" cy="488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GB" sz="1400" dirty="0">
                <a:solidFill>
                  <a:schemeClr val="tx1"/>
                </a:solidFill>
                <a:latin typeface="Calibri"/>
              </a:rPr>
              <a:t>Improve Supplier Value for Money and delivery methodology</a:t>
            </a:r>
          </a:p>
        </p:txBody>
      </p:sp>
      <p:sp>
        <p:nvSpPr>
          <p:cNvPr id="45" name="TextBox 44"/>
          <p:cNvSpPr txBox="1"/>
          <p:nvPr/>
        </p:nvSpPr>
        <p:spPr>
          <a:xfrm>
            <a:off x="6303595" y="4484386"/>
            <a:ext cx="1968868" cy="369332"/>
          </a:xfrm>
          <a:prstGeom prst="rect">
            <a:avLst/>
          </a:prstGeom>
          <a:noFill/>
        </p:spPr>
        <p:txBody>
          <a:bodyPr wrap="square" rtlCol="0">
            <a:spAutoFit/>
          </a:bodyPr>
          <a:lstStyle/>
          <a:p>
            <a:pPr defTabSz="685800"/>
            <a:r>
              <a:rPr lang="en-GB" b="1" dirty="0">
                <a:latin typeface="Calibri"/>
              </a:rPr>
              <a:t>Vendor Base</a:t>
            </a:r>
            <a:endParaRPr lang="en-GB" dirty="0">
              <a:latin typeface="Calibri"/>
            </a:endParaRPr>
          </a:p>
        </p:txBody>
      </p:sp>
      <p:sp>
        <p:nvSpPr>
          <p:cNvPr id="20" name="Title 1"/>
          <p:cNvSpPr>
            <a:spLocks noGrp="1"/>
          </p:cNvSpPr>
          <p:nvPr>
            <p:ph type="title"/>
          </p:nvPr>
        </p:nvSpPr>
        <p:spPr>
          <a:xfrm>
            <a:off x="700088" y="365125"/>
            <a:ext cx="10653712" cy="549275"/>
          </a:xfrm>
        </p:spPr>
        <p:txBody>
          <a:bodyPr>
            <a:normAutofit fontScale="90000"/>
          </a:bodyPr>
          <a:lstStyle/>
          <a:p>
            <a:r>
              <a:rPr lang="en-GB" dirty="0" smtClean="0"/>
              <a:t>Objectives Update – End of the first quarter</a:t>
            </a:r>
            <a:endParaRPr lang="en-GB" dirty="0"/>
          </a:p>
        </p:txBody>
      </p:sp>
    </p:spTree>
    <p:extLst>
      <p:ext uri="{BB962C8B-B14F-4D97-AF65-F5344CB8AC3E}">
        <p14:creationId xmlns:p14="http://schemas.microsoft.com/office/powerpoint/2010/main" val="297633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536782"/>
            <a:ext cx="7290552" cy="4762477"/>
          </a:xfrm>
          <a:prstGeom prst="rect">
            <a:avLst/>
          </a:prstGeom>
        </p:spPr>
      </p:pic>
      <p:sp>
        <p:nvSpPr>
          <p:cNvPr id="9" name="TextBox 8"/>
          <p:cNvSpPr txBox="1"/>
          <p:nvPr/>
        </p:nvSpPr>
        <p:spPr>
          <a:xfrm>
            <a:off x="6790257" y="1594360"/>
            <a:ext cx="4896918" cy="769441"/>
          </a:xfrm>
          <a:prstGeom prst="rect">
            <a:avLst/>
          </a:prstGeom>
          <a:noFill/>
        </p:spPr>
        <p:txBody>
          <a:bodyPr wrap="square" rtlCol="0">
            <a:spAutoFit/>
          </a:bodyPr>
          <a:lstStyle/>
          <a:p>
            <a:r>
              <a:rPr lang="fr-FR" sz="4400" dirty="0" smtClean="0"/>
              <a:t>Q&amp;A – </a:t>
            </a:r>
            <a:r>
              <a:rPr lang="fr-FR" sz="4400" dirty="0" err="1" smtClean="0"/>
              <a:t>Let’s</a:t>
            </a:r>
            <a:r>
              <a:rPr lang="fr-FR" sz="4400" dirty="0" smtClean="0"/>
              <a:t> chat!</a:t>
            </a:r>
            <a:endParaRPr lang="fr-FR" sz="4400"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13" y="536782"/>
            <a:ext cx="1604585" cy="1227282"/>
          </a:xfrm>
          <a:prstGeom prst="rect">
            <a:avLst/>
          </a:prstGeom>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8944" y="5518997"/>
            <a:ext cx="1117808" cy="744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42498" y="5518997"/>
            <a:ext cx="1106417"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44661" y="5518997"/>
            <a:ext cx="1119600" cy="746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60007" y="5518997"/>
            <a:ext cx="1125820"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081572" y="5518997"/>
            <a:ext cx="1127202" cy="74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3703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23" y="365125"/>
            <a:ext cx="10627277" cy="549275"/>
          </a:xfrm>
        </p:spPr>
        <p:txBody>
          <a:bodyPr>
            <a:noAutofit/>
          </a:bodyPr>
          <a:lstStyle/>
          <a:p>
            <a:r>
              <a:rPr lang="en-GB" sz="4000" dirty="0"/>
              <a:t>Strategy &amp; Red Lines</a:t>
            </a:r>
          </a:p>
        </p:txBody>
      </p:sp>
      <p:pic>
        <p:nvPicPr>
          <p:cNvPr id="7" name="Picture 6"/>
          <p:cNvPicPr>
            <a:picLocks noChangeAspect="1"/>
          </p:cNvPicPr>
          <p:nvPr/>
        </p:nvPicPr>
        <p:blipFill>
          <a:blip r:embed="rId2"/>
          <a:stretch>
            <a:fillRect/>
          </a:stretch>
        </p:blipFill>
        <p:spPr>
          <a:xfrm>
            <a:off x="726523" y="1130802"/>
            <a:ext cx="10260565" cy="4987609"/>
          </a:xfrm>
          <a:prstGeom prst="rect">
            <a:avLst/>
          </a:prstGeom>
        </p:spPr>
      </p:pic>
    </p:spTree>
    <p:extLst>
      <p:ext uri="{BB962C8B-B14F-4D97-AF65-F5344CB8AC3E}">
        <p14:creationId xmlns:p14="http://schemas.microsoft.com/office/powerpoint/2010/main" val="3981198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3" y="365125"/>
            <a:ext cx="10627657" cy="549275"/>
          </a:xfrm>
        </p:spPr>
        <p:txBody>
          <a:bodyPr>
            <a:normAutofit fontScale="90000"/>
          </a:bodyPr>
          <a:lstStyle/>
          <a:p>
            <a:r>
              <a:rPr lang="en-GB" dirty="0" smtClean="0"/>
              <a:t>Strategy Execution</a:t>
            </a:r>
            <a:endParaRPr lang="en-GB" dirty="0"/>
          </a:p>
        </p:txBody>
      </p:sp>
      <p:sp>
        <p:nvSpPr>
          <p:cNvPr id="4" name="Rectangle 3"/>
          <p:cNvSpPr/>
          <p:nvPr/>
        </p:nvSpPr>
        <p:spPr>
          <a:xfrm>
            <a:off x="726143" y="1112403"/>
            <a:ext cx="7714781" cy="412553"/>
          </a:xfrm>
          <a:prstGeom prst="rect">
            <a:avLst/>
          </a:prstGeom>
          <a:solidFill>
            <a:schemeClr val="accent1">
              <a:lumMod val="5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GB" b="1" dirty="0">
                <a:solidFill>
                  <a:prstClr val="white"/>
                </a:solidFill>
                <a:latin typeface="Calibri"/>
              </a:rPr>
              <a:t>Technology Strategy  Programmes (SLC 2020 Strategy)</a:t>
            </a:r>
          </a:p>
        </p:txBody>
      </p:sp>
      <p:sp>
        <p:nvSpPr>
          <p:cNvPr id="5" name="Rounded Rectangle 4"/>
          <p:cNvSpPr/>
          <p:nvPr/>
        </p:nvSpPr>
        <p:spPr>
          <a:xfrm>
            <a:off x="733371" y="5351803"/>
            <a:ext cx="2580294" cy="806949"/>
          </a:xfrm>
          <a:prstGeom prst="roundRect">
            <a:avLst/>
          </a:prstGeom>
          <a:solidFill>
            <a:schemeClr val="accent1">
              <a:lumMod val="5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GB" b="1" dirty="0">
                <a:solidFill>
                  <a:prstClr val="white"/>
                </a:solidFill>
                <a:latin typeface="Calibri"/>
              </a:rPr>
              <a:t>Mobility</a:t>
            </a:r>
          </a:p>
        </p:txBody>
      </p:sp>
      <p:sp>
        <p:nvSpPr>
          <p:cNvPr id="6" name="Rounded Rectangle 5"/>
          <p:cNvSpPr/>
          <p:nvPr/>
        </p:nvSpPr>
        <p:spPr>
          <a:xfrm>
            <a:off x="733371" y="3499301"/>
            <a:ext cx="2580294" cy="806949"/>
          </a:xfrm>
          <a:prstGeom prst="roundRect">
            <a:avLst/>
          </a:prstGeom>
          <a:solidFill>
            <a:schemeClr val="accent1">
              <a:lumMod val="5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GB" b="1" dirty="0">
                <a:solidFill>
                  <a:prstClr val="white"/>
                </a:solidFill>
                <a:latin typeface="Calibri"/>
              </a:rPr>
              <a:t>Cloud</a:t>
            </a:r>
          </a:p>
        </p:txBody>
      </p:sp>
      <p:sp>
        <p:nvSpPr>
          <p:cNvPr id="7" name="Rounded Rectangle 6"/>
          <p:cNvSpPr/>
          <p:nvPr/>
        </p:nvSpPr>
        <p:spPr>
          <a:xfrm>
            <a:off x="733371" y="4411574"/>
            <a:ext cx="2580294" cy="806949"/>
          </a:xfrm>
          <a:prstGeom prst="roundRect">
            <a:avLst/>
          </a:prstGeom>
          <a:solidFill>
            <a:schemeClr val="accent1">
              <a:lumMod val="5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GB" b="1" dirty="0">
                <a:solidFill>
                  <a:prstClr val="white"/>
                </a:solidFill>
                <a:latin typeface="Calibri"/>
              </a:rPr>
              <a:t>Security</a:t>
            </a:r>
          </a:p>
        </p:txBody>
      </p:sp>
      <p:sp>
        <p:nvSpPr>
          <p:cNvPr id="8" name="Rounded Rectangle 7"/>
          <p:cNvSpPr/>
          <p:nvPr/>
        </p:nvSpPr>
        <p:spPr>
          <a:xfrm>
            <a:off x="733371" y="2574995"/>
            <a:ext cx="2580294" cy="806949"/>
          </a:xfrm>
          <a:prstGeom prst="roundRect">
            <a:avLst/>
          </a:prstGeom>
          <a:solidFill>
            <a:schemeClr val="accent1">
              <a:lumMod val="5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GB" b="1" dirty="0">
                <a:solidFill>
                  <a:prstClr val="white"/>
                </a:solidFill>
                <a:latin typeface="Calibri"/>
              </a:rPr>
              <a:t>Stabilisation</a:t>
            </a:r>
          </a:p>
        </p:txBody>
      </p:sp>
      <p:sp>
        <p:nvSpPr>
          <p:cNvPr id="9" name="Rounded Rectangle 8"/>
          <p:cNvSpPr/>
          <p:nvPr/>
        </p:nvSpPr>
        <p:spPr>
          <a:xfrm>
            <a:off x="733371" y="1628188"/>
            <a:ext cx="2580294" cy="806949"/>
          </a:xfrm>
          <a:prstGeom prst="roundRect">
            <a:avLst/>
          </a:prstGeom>
          <a:solidFill>
            <a:schemeClr val="accent1">
              <a:lumMod val="5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GB" b="1" dirty="0">
                <a:solidFill>
                  <a:prstClr val="white"/>
                </a:solidFill>
                <a:latin typeface="Calibri"/>
              </a:rPr>
              <a:t>Innovation</a:t>
            </a:r>
          </a:p>
        </p:txBody>
      </p:sp>
      <p:sp>
        <p:nvSpPr>
          <p:cNvPr id="15" name="TextBox 14"/>
          <p:cNvSpPr txBox="1"/>
          <p:nvPr/>
        </p:nvSpPr>
        <p:spPr>
          <a:xfrm>
            <a:off x="8836802" y="2338896"/>
            <a:ext cx="2001527" cy="2352600"/>
          </a:xfrm>
          <a:prstGeom prst="rect">
            <a:avLst/>
          </a:prstGeom>
          <a:solidFill>
            <a:srgbClr val="FF0000"/>
          </a:solidFill>
        </p:spPr>
        <p:txBody>
          <a:bodyPr wrap="square" rtlCol="0">
            <a:spAutoFit/>
          </a:bodyPr>
          <a:lstStyle/>
          <a:p>
            <a:pPr defTabSz="685800">
              <a:defRPr/>
            </a:pPr>
            <a:r>
              <a:rPr lang="en-GB" sz="1050" dirty="0">
                <a:solidFill>
                  <a:prstClr val="white"/>
                </a:solidFill>
                <a:latin typeface="Calibri"/>
              </a:rPr>
              <a:t>Key Fact:</a:t>
            </a:r>
          </a:p>
          <a:p>
            <a:pPr defTabSz="685800">
              <a:defRPr/>
            </a:pPr>
            <a:r>
              <a:rPr lang="en-GB" sz="1050" dirty="0">
                <a:solidFill>
                  <a:prstClr val="white"/>
                </a:solidFill>
                <a:latin typeface="Calibri"/>
              </a:rPr>
              <a:t>The new Technology strategy has been formed out of what was “Digital Architecture“ and the former “Technology Portfolio”</a:t>
            </a:r>
          </a:p>
          <a:p>
            <a:pPr defTabSz="685800">
              <a:defRPr/>
            </a:pPr>
            <a:endParaRPr lang="en-GB" sz="1050" dirty="0">
              <a:solidFill>
                <a:prstClr val="white"/>
              </a:solidFill>
              <a:latin typeface="Calibri"/>
            </a:endParaRPr>
          </a:p>
          <a:p>
            <a:pPr defTabSz="685800">
              <a:defRPr/>
            </a:pPr>
            <a:endParaRPr lang="en-GB" sz="1050" dirty="0">
              <a:solidFill>
                <a:prstClr val="white"/>
              </a:solidFill>
              <a:latin typeface="Calibri"/>
            </a:endParaRPr>
          </a:p>
          <a:p>
            <a:pPr defTabSz="685800">
              <a:defRPr/>
            </a:pPr>
            <a:endParaRPr lang="en-GB" sz="1050" dirty="0">
              <a:solidFill>
                <a:prstClr val="white"/>
              </a:solidFill>
              <a:latin typeface="Calibri"/>
            </a:endParaRPr>
          </a:p>
        </p:txBody>
      </p:sp>
      <p:sp>
        <p:nvSpPr>
          <p:cNvPr id="28" name="TextBox 27"/>
          <p:cNvSpPr txBox="1"/>
          <p:nvPr/>
        </p:nvSpPr>
        <p:spPr>
          <a:xfrm>
            <a:off x="3391986" y="1675758"/>
            <a:ext cx="5106813" cy="733170"/>
          </a:xfrm>
          <a:prstGeom prst="rect">
            <a:avLst/>
          </a:prstGeom>
          <a:solidFill>
            <a:schemeClr val="accent1">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a:scene3d>
            <a:camera prst="orthographicFront"/>
            <a:lightRig rig="freezing" dir="t"/>
          </a:scene3d>
          <a:sp3d>
            <a:bevelT w="152400" h="50800" prst="softRound"/>
          </a:sp3d>
        </p:spPr>
        <p:txBody>
          <a:bodyPr vert="horz" wrap="square" lIns="72000" tIns="36000" rIns="91430" bIns="36000" numCol="1" rtlCol="0" anchor="t" anchorCtr="0" compatLnSpc="1">
            <a:prstTxWarp prst="textNoShape">
              <a:avLst/>
            </a:prstTxWarp>
            <a:noAutofit/>
          </a:bodyPr>
          <a:lstStyle/>
          <a:p>
            <a:pPr marL="0" marR="0" lvl="0" indent="-179368" algn="ctr" defTabSz="914296" rtl="0" eaLnBrk="1" fontAlgn="auto" latinLnBrk="0" hangingPunct="1">
              <a:lnSpc>
                <a:spcPct val="100000"/>
              </a:lnSpc>
              <a:spcBef>
                <a:spcPts val="600"/>
              </a:spcBef>
              <a:spcAft>
                <a:spcPts val="600"/>
              </a:spcAft>
              <a:buClrTx/>
              <a:buSzTx/>
              <a:buFontTx/>
              <a:buNone/>
              <a:tabLst/>
              <a:defRPr/>
            </a:pPr>
            <a:r>
              <a:rPr kumimoji="0" lang="en-GB" sz="1600" b="1" i="0" u="none" strike="noStrike" kern="1200" cap="none" spc="0" normalizeH="0" baseline="0" noProof="0" dirty="0" smtClean="0">
                <a:ln>
                  <a:noFill/>
                </a:ln>
                <a:solidFill>
                  <a:prstClr val="white"/>
                </a:solidFill>
                <a:effectLst/>
                <a:uLnTx/>
                <a:uFillTx/>
                <a:latin typeface="Calibri"/>
                <a:ea typeface="+mn-ea"/>
                <a:cs typeface="+mn-cs"/>
              </a:rPr>
              <a:t>To modernise the architecture, drive value from data and refresh our core platforms (CLASS, LA Portal)</a:t>
            </a:r>
            <a:endParaRPr kumimoji="0" lang="en-GB"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9" name="TextBox 28"/>
          <p:cNvSpPr txBox="1"/>
          <p:nvPr/>
        </p:nvSpPr>
        <p:spPr>
          <a:xfrm>
            <a:off x="3391986" y="2623826"/>
            <a:ext cx="5106813" cy="732501"/>
          </a:xfrm>
          <a:prstGeom prst="rect">
            <a:avLst/>
          </a:prstGeom>
          <a:solidFill>
            <a:schemeClr val="accent1">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a:scene3d>
            <a:camera prst="orthographicFront"/>
            <a:lightRig rig="freezing" dir="t"/>
          </a:scene3d>
          <a:sp3d>
            <a:bevelT w="152400" h="50800" prst="softRound"/>
          </a:sp3d>
        </p:spPr>
        <p:txBody>
          <a:bodyPr vert="horz" wrap="square" lIns="72000" tIns="36000" rIns="91430" bIns="3600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smtClean="0">
                <a:ln>
                  <a:noFill/>
                </a:ln>
                <a:solidFill>
                  <a:prstClr val="white"/>
                </a:solidFill>
                <a:effectLst/>
                <a:uLnTx/>
                <a:uFillTx/>
                <a:latin typeface="Calibri"/>
                <a:ea typeface="+mn-ea"/>
                <a:cs typeface="+mn-cs"/>
              </a:rPr>
              <a:t>To keep today’s services stable and compliant by taking opportunities to upgrade.</a:t>
            </a:r>
            <a:r>
              <a:rPr kumimoji="0" lang="en-GB" sz="1600" b="1" i="0" u="none" strike="noStrike" kern="1200" cap="none" spc="0" normalizeH="0" noProof="0" dirty="0" smtClean="0">
                <a:ln>
                  <a:noFill/>
                </a:ln>
                <a:solidFill>
                  <a:prstClr val="white"/>
                </a:solidFill>
                <a:effectLst/>
                <a:uLnTx/>
                <a:uFillTx/>
                <a:latin typeface="Calibri"/>
                <a:ea typeface="+mn-ea"/>
                <a:cs typeface="+mn-cs"/>
              </a:rPr>
              <a:t> </a:t>
            </a:r>
            <a:r>
              <a:rPr lang="en-GB" sz="1600" b="1" dirty="0" smtClean="0">
                <a:solidFill>
                  <a:prstClr val="white"/>
                </a:solidFill>
                <a:latin typeface="Calibri"/>
              </a:rPr>
              <a:t>Removing</a:t>
            </a:r>
            <a:r>
              <a:rPr kumimoji="0" lang="en-GB" sz="1600" b="1" i="0" u="none" strike="noStrike" kern="1200" cap="none" spc="0" normalizeH="0" baseline="0" noProof="0" dirty="0" smtClean="0">
                <a:ln>
                  <a:noFill/>
                </a:ln>
                <a:solidFill>
                  <a:prstClr val="white"/>
                </a:solidFill>
                <a:effectLst/>
                <a:uLnTx/>
                <a:uFillTx/>
                <a:latin typeface="Calibri"/>
                <a:ea typeface="+mn-ea"/>
                <a:cs typeface="+mn-cs"/>
              </a:rPr>
              <a:t> duplicate solutions</a:t>
            </a:r>
            <a:endParaRPr kumimoji="0" lang="en-GB"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30" name="TextBox 29"/>
          <p:cNvSpPr txBox="1"/>
          <p:nvPr/>
        </p:nvSpPr>
        <p:spPr>
          <a:xfrm>
            <a:off x="3391986" y="4486135"/>
            <a:ext cx="5106813" cy="707656"/>
          </a:xfrm>
          <a:prstGeom prst="rect">
            <a:avLst/>
          </a:prstGeom>
          <a:solidFill>
            <a:schemeClr val="accent1">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a:scene3d>
            <a:camera prst="orthographicFront"/>
            <a:lightRig rig="freezing" dir="t"/>
          </a:scene3d>
          <a:sp3d>
            <a:bevelT w="152400" h="50800" prst="softRound"/>
          </a:sp3d>
        </p:spPr>
        <p:txBody>
          <a:bodyPr vert="horz" wrap="square" lIns="72000" tIns="36000" rIns="91430" bIns="3600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smtClean="0">
                <a:ln>
                  <a:noFill/>
                </a:ln>
                <a:solidFill>
                  <a:prstClr val="white"/>
                </a:solidFill>
                <a:effectLst/>
                <a:uLnTx/>
                <a:uFillTx/>
                <a:latin typeface="Calibri"/>
                <a:ea typeface="+mn-ea"/>
                <a:cs typeface="+mn-cs"/>
              </a:rPr>
              <a:t>To secure SLC from external attacks, improve internal defences and minimise overall operational risks</a:t>
            </a:r>
            <a:endParaRPr kumimoji="0" lang="en-GB"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TextBox 30"/>
          <p:cNvSpPr txBox="1"/>
          <p:nvPr/>
        </p:nvSpPr>
        <p:spPr>
          <a:xfrm>
            <a:off x="3391986" y="5399546"/>
            <a:ext cx="5106813" cy="763188"/>
          </a:xfrm>
          <a:prstGeom prst="rect">
            <a:avLst/>
          </a:prstGeom>
          <a:solidFill>
            <a:schemeClr val="accent1">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a:scene3d>
            <a:camera prst="orthographicFront"/>
            <a:lightRig rig="freezing" dir="t"/>
          </a:scene3d>
          <a:sp3d>
            <a:bevelT w="152400" h="50800" prst="softRound"/>
          </a:sp3d>
        </p:spPr>
        <p:txBody>
          <a:bodyPr vert="horz" wrap="square" lIns="72000" tIns="36000" rIns="91430" bIns="3600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smtClean="0">
                <a:ln>
                  <a:noFill/>
                </a:ln>
                <a:solidFill>
                  <a:prstClr val="white"/>
                </a:solidFill>
                <a:effectLst/>
                <a:uLnTx/>
                <a:uFillTx/>
                <a:latin typeface="Calibri"/>
                <a:ea typeface="+mn-ea"/>
                <a:cs typeface="+mn-cs"/>
              </a:rPr>
              <a:t>To enable a more productive, engaged and mobile team </a:t>
            </a:r>
            <a:r>
              <a:rPr kumimoji="0" lang="en-GB" sz="1600" b="1" i="0" u="none" strike="noStrike" kern="1200" cap="none" spc="0" normalizeH="0" noProof="0" dirty="0" smtClean="0">
                <a:ln>
                  <a:noFill/>
                </a:ln>
                <a:solidFill>
                  <a:prstClr val="white"/>
                </a:solidFill>
                <a:effectLst/>
                <a:uLnTx/>
                <a:uFillTx/>
                <a:latin typeface="Calibri"/>
                <a:ea typeface="+mn-ea"/>
                <a:cs typeface="+mn-cs"/>
              </a:rPr>
              <a:t>and facilitate news styles of collaborative working</a:t>
            </a:r>
            <a:endParaRPr kumimoji="0" lang="en-GB"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32" name="TextBox 31"/>
          <p:cNvSpPr txBox="1"/>
          <p:nvPr/>
        </p:nvSpPr>
        <p:spPr>
          <a:xfrm>
            <a:off x="3391986" y="3562082"/>
            <a:ext cx="5106813" cy="751325"/>
          </a:xfrm>
          <a:prstGeom prst="rect">
            <a:avLst/>
          </a:prstGeom>
          <a:solidFill>
            <a:schemeClr val="accent1">
              <a:lumMod val="60000"/>
              <a:lumOff val="40000"/>
            </a:schemeClr>
          </a:solidFill>
          <a:ln>
            <a:solidFill>
              <a:schemeClr val="tx2">
                <a:lumMod val="60000"/>
                <a:lumOff val="40000"/>
              </a:schemeClr>
            </a:solidFill>
          </a:ln>
          <a:effectLst>
            <a:outerShdw blurRad="50800" dist="38100" dir="2700000" algn="tl" rotWithShape="0">
              <a:prstClr val="black">
                <a:alpha val="40000"/>
              </a:prstClr>
            </a:outerShdw>
          </a:effectLst>
          <a:scene3d>
            <a:camera prst="orthographicFront"/>
            <a:lightRig rig="freezing" dir="t"/>
          </a:scene3d>
          <a:sp3d>
            <a:bevelT w="152400" h="50800" prst="softRound"/>
          </a:sp3d>
        </p:spPr>
        <p:txBody>
          <a:bodyPr vert="horz" wrap="square" lIns="72000" tIns="36000" rIns="91430" bIns="36000" numCol="1" rtlCol="0" anchor="t" anchorCtr="0" compatLnSpc="1">
            <a:prstTxWarp prst="textNoShape">
              <a:avLst/>
            </a:prstTxWarp>
            <a:noAutofit/>
          </a:bodyPr>
          <a:lstStyle/>
          <a:p>
            <a:pPr marL="0" marR="0" lvl="0" indent="-179368" algn="ctr" defTabSz="914296" rtl="0" eaLnBrk="1" fontAlgn="auto" latinLnBrk="0" hangingPunct="1">
              <a:lnSpc>
                <a:spcPct val="100000"/>
              </a:lnSpc>
              <a:spcBef>
                <a:spcPts val="600"/>
              </a:spcBef>
              <a:spcAft>
                <a:spcPts val="600"/>
              </a:spcAft>
              <a:buClrTx/>
              <a:buSzTx/>
              <a:buFontTx/>
              <a:buNone/>
              <a:tabLst/>
              <a:defRPr/>
            </a:pPr>
            <a:r>
              <a:rPr kumimoji="0" lang="en-GB" sz="1600" b="1" i="0" u="none" strike="noStrike" kern="1200" cap="none" spc="0" normalizeH="0" baseline="0" noProof="0" dirty="0" smtClean="0">
                <a:ln>
                  <a:noFill/>
                </a:ln>
                <a:solidFill>
                  <a:prstClr val="white"/>
                </a:solidFill>
                <a:effectLst/>
                <a:uLnTx/>
                <a:uFillTx/>
                <a:latin typeface="Calibri"/>
                <a:ea typeface="+mn-ea"/>
                <a:cs typeface="+mn-cs"/>
              </a:rPr>
              <a:t>To enable more responsive change and keep the operating environment secure. Demising SLC’s own data centres</a:t>
            </a:r>
            <a:endParaRPr kumimoji="0" lang="en-GB"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22481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47" y="365125"/>
            <a:ext cx="10654553" cy="549275"/>
          </a:xfrm>
        </p:spPr>
        <p:txBody>
          <a:bodyPr>
            <a:normAutofit fontScale="90000"/>
          </a:bodyPr>
          <a:lstStyle/>
          <a:p>
            <a:r>
              <a:rPr lang="en-GB" dirty="0" smtClean="0"/>
              <a:t>Strategy Timeline</a:t>
            </a:r>
            <a:endParaRPr lang="en-GB" dirty="0"/>
          </a:p>
        </p:txBody>
      </p:sp>
      <p:graphicFrame>
        <p:nvGraphicFramePr>
          <p:cNvPr id="3" name="Diagram 2"/>
          <p:cNvGraphicFramePr/>
          <p:nvPr>
            <p:extLst>
              <p:ext uri="{D42A27DB-BD31-4B8C-83A1-F6EECF244321}">
                <p14:modId xmlns:p14="http://schemas.microsoft.com/office/powerpoint/2010/main" val="2228375977"/>
              </p:ext>
            </p:extLst>
          </p:nvPr>
        </p:nvGraphicFramePr>
        <p:xfrm>
          <a:off x="1290919" y="1169893"/>
          <a:ext cx="7660722" cy="4988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9111826" y="2623511"/>
            <a:ext cx="1556174" cy="2031325"/>
          </a:xfrm>
          <a:prstGeom prst="rect">
            <a:avLst/>
          </a:prstGeom>
          <a:solidFill>
            <a:srgbClr val="FF0000"/>
          </a:solidFill>
        </p:spPr>
        <p:txBody>
          <a:bodyPr wrap="square" rtlCol="0">
            <a:spAutoFit/>
          </a:bodyPr>
          <a:lstStyle/>
          <a:p>
            <a:pPr defTabSz="685800">
              <a:defRPr/>
            </a:pPr>
            <a:r>
              <a:rPr lang="en-GB" sz="1050" dirty="0">
                <a:solidFill>
                  <a:prstClr val="white"/>
                </a:solidFill>
                <a:latin typeface="Calibri"/>
              </a:rPr>
              <a:t>Key Fact</a:t>
            </a:r>
          </a:p>
          <a:p>
            <a:pPr defTabSz="685800">
              <a:defRPr/>
            </a:pPr>
            <a:r>
              <a:rPr lang="en-GB" sz="1050" dirty="0">
                <a:solidFill>
                  <a:prstClr val="white"/>
                </a:solidFill>
                <a:latin typeface="Calibri"/>
              </a:rPr>
              <a:t>It has been a slower start to getting the strategy work going than we had planned as resource implications were not considered well enough, we still may need to further “top slice” teams to work on strategy independent of ongoing </a:t>
            </a:r>
            <a:r>
              <a:rPr lang="en-GB" sz="1050" dirty="0" err="1">
                <a:solidFill>
                  <a:prstClr val="white"/>
                </a:solidFill>
                <a:latin typeface="Calibri"/>
              </a:rPr>
              <a:t>dleivery</a:t>
            </a:r>
            <a:endParaRPr lang="en-GB" sz="1050" dirty="0">
              <a:solidFill>
                <a:prstClr val="white"/>
              </a:solidFill>
              <a:latin typeface="Calibri"/>
            </a:endParaRPr>
          </a:p>
        </p:txBody>
      </p:sp>
    </p:spTree>
    <p:extLst>
      <p:ext uri="{BB962C8B-B14F-4D97-AF65-F5344CB8AC3E}">
        <p14:creationId xmlns:p14="http://schemas.microsoft.com/office/powerpoint/2010/main" val="1810925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47" y="365125"/>
            <a:ext cx="10654553" cy="549275"/>
          </a:xfrm>
        </p:spPr>
        <p:txBody>
          <a:bodyPr>
            <a:normAutofit fontScale="90000"/>
          </a:bodyPr>
          <a:lstStyle/>
          <a:p>
            <a:r>
              <a:rPr lang="en-GB" dirty="0" smtClean="0"/>
              <a:t>Senior Leadership Team</a:t>
            </a:r>
            <a:endParaRPr lang="en-GB" dirty="0"/>
          </a:p>
        </p:txBody>
      </p:sp>
      <p:grpSp>
        <p:nvGrpSpPr>
          <p:cNvPr id="3" name="Group 2"/>
          <p:cNvGrpSpPr/>
          <p:nvPr/>
        </p:nvGrpSpPr>
        <p:grpSpPr>
          <a:xfrm>
            <a:off x="699247" y="1002525"/>
            <a:ext cx="10654553" cy="4846946"/>
            <a:chOff x="1901730" y="1679518"/>
            <a:chExt cx="8370734" cy="4040964"/>
          </a:xfrm>
        </p:grpSpPr>
        <p:pic>
          <p:nvPicPr>
            <p:cNvPr id="6" name="Picture 5"/>
            <p:cNvPicPr>
              <a:picLocks noChangeAspect="1"/>
            </p:cNvPicPr>
            <p:nvPr/>
          </p:nvPicPr>
          <p:blipFill>
            <a:blip r:embed="rId2" cstate="print"/>
            <a:stretch>
              <a:fillRect/>
            </a:stretch>
          </p:blipFill>
          <p:spPr>
            <a:xfrm>
              <a:off x="4184265" y="1679518"/>
              <a:ext cx="3846740" cy="3048809"/>
            </a:xfrm>
            <a:prstGeom prst="rect">
              <a:avLst/>
            </a:prstGeom>
          </p:spPr>
        </p:pic>
        <p:sp>
          <p:nvSpPr>
            <p:cNvPr id="7" name="TextBox 6"/>
            <p:cNvSpPr txBox="1"/>
            <p:nvPr/>
          </p:nvSpPr>
          <p:spPr>
            <a:xfrm>
              <a:off x="1919536" y="4797152"/>
              <a:ext cx="1735564" cy="923330"/>
            </a:xfrm>
            <a:prstGeom prst="rect">
              <a:avLst/>
            </a:prstGeom>
            <a:solidFill>
              <a:srgbClr val="5B9BD5"/>
            </a:solidFill>
          </p:spPr>
          <p:txBody>
            <a:bodyPr wrap="square" rtlCol="0">
              <a:spAutoFit/>
            </a:bodyPr>
            <a:lstStyle/>
            <a:p>
              <a:pPr>
                <a:defRPr/>
              </a:pPr>
              <a:endParaRPr lang="en-GB" kern="0" dirty="0">
                <a:solidFill>
                  <a:prstClr val="white"/>
                </a:solidFill>
                <a:latin typeface="Calibri"/>
              </a:endParaRPr>
            </a:p>
            <a:p>
              <a:pPr algn="ctr">
                <a:defRPr/>
              </a:pPr>
              <a:r>
                <a:rPr lang="en-GB" kern="0" dirty="0">
                  <a:solidFill>
                    <a:prstClr val="white"/>
                  </a:solidFill>
                  <a:latin typeface="Calibri"/>
                </a:rPr>
                <a:t>Delivery</a:t>
              </a:r>
              <a:endParaRPr lang="en-GB" kern="0" dirty="0">
                <a:solidFill>
                  <a:prstClr val="black"/>
                </a:solidFill>
                <a:latin typeface="Calibri"/>
              </a:endParaRPr>
            </a:p>
            <a:p>
              <a:pPr>
                <a:defRPr/>
              </a:pPr>
              <a:endParaRPr lang="en-GB" kern="0" dirty="0">
                <a:solidFill>
                  <a:prstClr val="black"/>
                </a:solidFill>
                <a:latin typeface="Calibri"/>
              </a:endParaRPr>
            </a:p>
          </p:txBody>
        </p:sp>
        <p:sp>
          <p:nvSpPr>
            <p:cNvPr id="8" name="TextBox 7"/>
            <p:cNvSpPr txBox="1"/>
            <p:nvPr/>
          </p:nvSpPr>
          <p:spPr>
            <a:xfrm>
              <a:off x="1901730" y="1927559"/>
              <a:ext cx="1789374" cy="923330"/>
            </a:xfrm>
            <a:prstGeom prst="rect">
              <a:avLst/>
            </a:prstGeom>
            <a:solidFill>
              <a:srgbClr val="5B9BD5"/>
            </a:solidFill>
          </p:spPr>
          <p:txBody>
            <a:bodyPr wrap="square" rtlCol="0">
              <a:spAutoFit/>
            </a:bodyPr>
            <a:lstStyle/>
            <a:p>
              <a:pPr>
                <a:defRPr/>
              </a:pPr>
              <a:endParaRPr lang="en-GB" kern="0" dirty="0">
                <a:solidFill>
                  <a:prstClr val="white"/>
                </a:solidFill>
                <a:latin typeface="Calibri"/>
              </a:endParaRPr>
            </a:p>
            <a:p>
              <a:pPr algn="ctr">
                <a:defRPr/>
              </a:pPr>
              <a:r>
                <a:rPr lang="en-GB" kern="0" dirty="0">
                  <a:solidFill>
                    <a:prstClr val="white"/>
                  </a:solidFill>
                  <a:latin typeface="Calibri"/>
                </a:rPr>
                <a:t>Operations</a:t>
              </a:r>
              <a:endParaRPr lang="en-GB" kern="0" dirty="0">
                <a:solidFill>
                  <a:prstClr val="black"/>
                </a:solidFill>
                <a:latin typeface="Calibri"/>
              </a:endParaRPr>
            </a:p>
            <a:p>
              <a:pPr>
                <a:defRPr/>
              </a:pPr>
              <a:endParaRPr lang="en-GB" kern="0" dirty="0">
                <a:solidFill>
                  <a:prstClr val="black"/>
                </a:solidFill>
                <a:latin typeface="Calibri"/>
              </a:endParaRPr>
            </a:p>
          </p:txBody>
        </p:sp>
        <p:sp>
          <p:nvSpPr>
            <p:cNvPr id="9" name="TextBox 8"/>
            <p:cNvSpPr txBox="1"/>
            <p:nvPr/>
          </p:nvSpPr>
          <p:spPr>
            <a:xfrm>
              <a:off x="8491512" y="1892359"/>
              <a:ext cx="1780952" cy="923330"/>
            </a:xfrm>
            <a:prstGeom prst="rect">
              <a:avLst/>
            </a:prstGeom>
            <a:solidFill>
              <a:schemeClr val="accent1"/>
            </a:solidFill>
          </p:spPr>
          <p:txBody>
            <a:bodyPr wrap="square" rtlCol="0">
              <a:spAutoFit/>
            </a:bodyPr>
            <a:lstStyle/>
            <a:p>
              <a:pPr>
                <a:defRPr/>
              </a:pPr>
              <a:endParaRPr lang="en-GB" kern="0" dirty="0">
                <a:solidFill>
                  <a:prstClr val="white"/>
                </a:solidFill>
                <a:latin typeface="Calibri"/>
              </a:endParaRPr>
            </a:p>
            <a:p>
              <a:pPr algn="ctr">
                <a:defRPr/>
              </a:pPr>
              <a:r>
                <a:rPr lang="en-GB" kern="0" dirty="0">
                  <a:solidFill>
                    <a:prstClr val="white"/>
                  </a:solidFill>
                  <a:latin typeface="Calibri"/>
                </a:rPr>
                <a:t>Services</a:t>
              </a:r>
            </a:p>
            <a:p>
              <a:pPr>
                <a:defRPr/>
              </a:pPr>
              <a:endParaRPr lang="en-GB" kern="0" dirty="0">
                <a:solidFill>
                  <a:prstClr val="black"/>
                </a:solidFill>
                <a:latin typeface="Calibri"/>
              </a:endParaRPr>
            </a:p>
          </p:txBody>
        </p:sp>
        <p:sp>
          <p:nvSpPr>
            <p:cNvPr id="10" name="Rectangle 9"/>
            <p:cNvSpPr/>
            <p:nvPr/>
          </p:nvSpPr>
          <p:spPr>
            <a:xfrm>
              <a:off x="3655100" y="4812540"/>
              <a:ext cx="6617364" cy="892552"/>
            </a:xfrm>
            <a:prstGeom prst="rect">
              <a:avLst/>
            </a:prstGeom>
            <a:ln>
              <a:solidFill>
                <a:srgbClr val="5B9BD5"/>
              </a:solidFill>
            </a:ln>
          </p:spPr>
          <p:txBody>
            <a:bodyPr wrap="square">
              <a:spAutoFit/>
            </a:bodyPr>
            <a:lstStyle/>
            <a:p>
              <a:pPr marL="0" lvl="1">
                <a:defRPr/>
              </a:pPr>
              <a:r>
                <a:rPr lang="en-GB" sz="1400" kern="0" dirty="0">
                  <a:solidFill>
                    <a:prstClr val="black"/>
                  </a:solidFill>
                  <a:latin typeface="Calibri"/>
                </a:rPr>
                <a:t>Strategy - Execution of the Technology Strategy</a:t>
              </a:r>
            </a:p>
            <a:p>
              <a:pPr marL="0" lvl="1">
                <a:defRPr/>
              </a:pPr>
              <a:r>
                <a:rPr lang="en-GB" sz="1400" kern="0" dirty="0">
                  <a:solidFill>
                    <a:prstClr val="black"/>
                  </a:solidFill>
                  <a:latin typeface="Calibri"/>
                </a:rPr>
                <a:t>Software - Unified and a</a:t>
              </a:r>
              <a:r>
                <a:rPr lang="en-GB" sz="1400" kern="0" dirty="0" err="1">
                  <a:solidFill>
                    <a:prstClr val="black"/>
                  </a:solidFill>
                  <a:latin typeface="Calibri"/>
                </a:rPr>
                <a:t>ligned</a:t>
              </a:r>
              <a:r>
                <a:rPr lang="en-GB" sz="1400" kern="0" dirty="0">
                  <a:solidFill>
                    <a:prstClr val="black"/>
                  </a:solidFill>
                  <a:latin typeface="Calibri"/>
                </a:rPr>
                <a:t> to business service; namely Apply, Assess, Pay &amp; Repay</a:t>
              </a:r>
            </a:p>
            <a:p>
              <a:pPr marL="0" lvl="1">
                <a:defRPr/>
              </a:pPr>
              <a:r>
                <a:rPr lang="en-GB" sz="1400" kern="0" dirty="0">
                  <a:solidFill>
                    <a:prstClr val="black"/>
                  </a:solidFill>
                  <a:latin typeface="Calibri"/>
                </a:rPr>
                <a:t>Platform - Unified and aligned by shared capabilities, namely; Data, Security, Platform</a:t>
              </a:r>
              <a:endParaRPr lang="en-GB" sz="1000" kern="0" dirty="0">
                <a:solidFill>
                  <a:prstClr val="black"/>
                </a:solidFill>
                <a:latin typeface="Calibri"/>
              </a:endParaRPr>
            </a:p>
            <a:p>
              <a:pPr marL="0" lvl="1">
                <a:defRPr/>
              </a:pPr>
              <a:endParaRPr lang="en-GB" sz="1000" kern="0" dirty="0">
                <a:solidFill>
                  <a:prstClr val="black"/>
                </a:solidFill>
                <a:latin typeface="Calibri"/>
              </a:endParaRPr>
            </a:p>
          </p:txBody>
        </p:sp>
        <p:sp>
          <p:nvSpPr>
            <p:cNvPr id="11" name="Rectangle 10"/>
            <p:cNvSpPr/>
            <p:nvPr/>
          </p:nvSpPr>
          <p:spPr>
            <a:xfrm>
              <a:off x="8491512" y="2816932"/>
              <a:ext cx="1780952" cy="1600438"/>
            </a:xfrm>
            <a:prstGeom prst="rect">
              <a:avLst/>
            </a:prstGeom>
            <a:ln>
              <a:solidFill>
                <a:srgbClr val="5B9BD5"/>
              </a:solidFill>
            </a:ln>
          </p:spPr>
          <p:txBody>
            <a:bodyPr wrap="square">
              <a:spAutoFit/>
            </a:bodyPr>
            <a:lstStyle/>
            <a:p>
              <a:pPr>
                <a:defRPr/>
              </a:pPr>
              <a:r>
                <a:rPr lang="en-GB" sz="1400" kern="0" dirty="0">
                  <a:solidFill>
                    <a:prstClr val="black"/>
                  </a:solidFill>
                  <a:latin typeface="Calibri"/>
                </a:rPr>
                <a:t>Driving a culture of service excellence for Mobility, Operational and Data Centre Services governed by the Services Management team. </a:t>
              </a:r>
            </a:p>
          </p:txBody>
        </p:sp>
        <p:sp>
          <p:nvSpPr>
            <p:cNvPr id="12" name="Rectangle 11"/>
            <p:cNvSpPr/>
            <p:nvPr/>
          </p:nvSpPr>
          <p:spPr>
            <a:xfrm>
              <a:off x="1901730" y="2852936"/>
              <a:ext cx="1789374" cy="1600438"/>
            </a:xfrm>
            <a:prstGeom prst="rect">
              <a:avLst/>
            </a:prstGeom>
            <a:ln>
              <a:solidFill>
                <a:srgbClr val="5B9BD5"/>
              </a:solidFill>
            </a:ln>
          </p:spPr>
          <p:txBody>
            <a:bodyPr wrap="square">
              <a:spAutoFit/>
            </a:bodyPr>
            <a:lstStyle/>
            <a:p>
              <a:pPr marL="0" lvl="1">
                <a:defRPr/>
              </a:pPr>
              <a:r>
                <a:rPr lang="en-GB" sz="1400" kern="0" dirty="0">
                  <a:solidFill>
                    <a:prstClr val="black"/>
                  </a:solidFill>
                  <a:latin typeface="Calibri"/>
                </a:rPr>
                <a:t>Internal operations with emphasis on vendor relationships and internal change. Ensuring appropriate governance and financial disciplines. </a:t>
              </a:r>
            </a:p>
          </p:txBody>
        </p:sp>
      </p:grpSp>
    </p:spTree>
    <p:extLst>
      <p:ext uri="{BB962C8B-B14F-4D97-AF65-F5344CB8AC3E}">
        <p14:creationId xmlns:p14="http://schemas.microsoft.com/office/powerpoint/2010/main" val="901157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39516" y="488997"/>
            <a:ext cx="5256584" cy="584775"/>
          </a:xfrm>
          <a:prstGeom prst="rect">
            <a:avLst/>
          </a:prstGeom>
        </p:spPr>
        <p:txBody>
          <a:bodyPr wrap="square">
            <a:spAutoFit/>
          </a:bodyPr>
          <a:lstStyle/>
          <a:p>
            <a:r>
              <a:rPr lang="en-GB" sz="3200" dirty="0">
                <a:solidFill>
                  <a:schemeClr val="bg1"/>
                </a:solidFill>
                <a:latin typeface="Tahoma" panose="020B0604030504040204" pitchFamily="34" charset="0"/>
                <a:ea typeface="Tahoma" panose="020B0604030504040204" pitchFamily="34" charset="0"/>
                <a:cs typeface="Tahoma" panose="020B0604030504040204" pitchFamily="34" charset="0"/>
              </a:rPr>
              <a:t>Functional Alignment</a:t>
            </a:r>
            <a:endParaRPr lang="en-GB" sz="3200" dirty="0">
              <a:solidFill>
                <a:schemeClr val="bg1"/>
              </a:solidFill>
            </a:endParaRPr>
          </a:p>
        </p:txBody>
      </p:sp>
      <p:sp>
        <p:nvSpPr>
          <p:cNvPr id="17" name="Title 16"/>
          <p:cNvSpPr>
            <a:spLocks noGrp="1"/>
          </p:cNvSpPr>
          <p:nvPr>
            <p:ph type="title"/>
          </p:nvPr>
        </p:nvSpPr>
        <p:spPr>
          <a:xfrm>
            <a:off x="685800" y="196318"/>
            <a:ext cx="8536173" cy="930275"/>
          </a:xfrm>
        </p:spPr>
        <p:txBody>
          <a:bodyPr>
            <a:normAutofit/>
          </a:bodyPr>
          <a:lstStyle/>
          <a:p>
            <a:r>
              <a:rPr lang="en-GB" sz="4000" dirty="0"/>
              <a:t>Extended Management Team</a:t>
            </a:r>
          </a:p>
        </p:txBody>
      </p:sp>
      <p:pic>
        <p:nvPicPr>
          <p:cNvPr id="5" name="Picture 4"/>
          <p:cNvPicPr>
            <a:picLocks noChangeAspect="1"/>
          </p:cNvPicPr>
          <p:nvPr/>
        </p:nvPicPr>
        <p:blipFill>
          <a:blip r:embed="rId3"/>
          <a:stretch>
            <a:fillRect/>
          </a:stretch>
        </p:blipFill>
        <p:spPr>
          <a:xfrm>
            <a:off x="905557" y="1073771"/>
            <a:ext cx="10478112" cy="4972419"/>
          </a:xfrm>
          <a:prstGeom prst="rect">
            <a:avLst/>
          </a:prstGeom>
        </p:spPr>
      </p:pic>
      <p:sp>
        <p:nvSpPr>
          <p:cNvPr id="11" name="Content Placeholder 2"/>
          <p:cNvSpPr>
            <a:spLocks noGrp="1"/>
          </p:cNvSpPr>
          <p:nvPr>
            <p:ph idx="1"/>
          </p:nvPr>
        </p:nvSpPr>
        <p:spPr>
          <a:xfrm>
            <a:off x="3028949" y="6046191"/>
            <a:ext cx="6419103" cy="670440"/>
          </a:xfrm>
        </p:spPr>
        <p:txBody>
          <a:bodyPr/>
          <a:lstStyle/>
          <a:p>
            <a:pPr lvl="1"/>
            <a:r>
              <a:rPr lang="en-GB" sz="1400" dirty="0"/>
              <a:t>Share leadership load and empower an extended management team </a:t>
            </a:r>
          </a:p>
          <a:p>
            <a:pPr lvl="1"/>
            <a:r>
              <a:rPr lang="en-GB" sz="1400" dirty="0"/>
              <a:t>Execute Technology Strategy, Policy Delivery and Production Services</a:t>
            </a:r>
          </a:p>
        </p:txBody>
      </p:sp>
    </p:spTree>
    <p:extLst>
      <p:ext uri="{BB962C8B-B14F-4D97-AF65-F5344CB8AC3E}">
        <p14:creationId xmlns:p14="http://schemas.microsoft.com/office/powerpoint/2010/main" val="2226178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5125"/>
            <a:ext cx="10668000" cy="549275"/>
          </a:xfrm>
        </p:spPr>
        <p:txBody>
          <a:bodyPr>
            <a:normAutofit fontScale="90000"/>
          </a:bodyPr>
          <a:lstStyle/>
          <a:p>
            <a:r>
              <a:rPr lang="en-GB" dirty="0" smtClean="0"/>
              <a:t>FAQ’s</a:t>
            </a:r>
            <a:endParaRPr lang="en-GB" dirty="0"/>
          </a:p>
        </p:txBody>
      </p:sp>
      <p:sp>
        <p:nvSpPr>
          <p:cNvPr id="3" name="Content Placeholder 2"/>
          <p:cNvSpPr>
            <a:spLocks noGrp="1"/>
          </p:cNvSpPr>
          <p:nvPr>
            <p:ph idx="1"/>
          </p:nvPr>
        </p:nvSpPr>
        <p:spPr>
          <a:xfrm>
            <a:off x="1156447" y="1002525"/>
            <a:ext cx="9372600" cy="5268063"/>
          </a:xfrm>
        </p:spPr>
        <p:txBody>
          <a:bodyPr>
            <a:normAutofit fontScale="70000" lnSpcReduction="20000"/>
          </a:bodyPr>
          <a:lstStyle/>
          <a:p>
            <a:pPr>
              <a:lnSpc>
                <a:spcPct val="120000"/>
              </a:lnSpc>
            </a:pPr>
            <a:r>
              <a:rPr lang="en-GB" dirty="0" smtClean="0"/>
              <a:t>TOM - Target Operating Model. Implementation will start July 1</a:t>
            </a:r>
            <a:r>
              <a:rPr lang="en-GB" baseline="30000" dirty="0" smtClean="0"/>
              <a:t>st</a:t>
            </a:r>
            <a:r>
              <a:rPr lang="en-GB" dirty="0" smtClean="0"/>
              <a:t> and proceed over next six months following standard HR processes</a:t>
            </a:r>
          </a:p>
          <a:p>
            <a:pPr>
              <a:lnSpc>
                <a:spcPct val="120000"/>
              </a:lnSpc>
            </a:pPr>
            <a:r>
              <a:rPr lang="en-GB" dirty="0" smtClean="0"/>
              <a:t>Calls </a:t>
            </a:r>
            <a:r>
              <a:rPr lang="en-GB" dirty="0"/>
              <a:t>for </a:t>
            </a:r>
            <a:r>
              <a:rPr lang="en-GB" dirty="0" smtClean="0"/>
              <a:t>30 plus key role changes. Creating opportunities at G6, G5 and G4 levels. All Proposed New Roles will we posted internally, so you have the opportunity to apply. </a:t>
            </a:r>
          </a:p>
          <a:p>
            <a:pPr>
              <a:lnSpc>
                <a:spcPct val="120000"/>
              </a:lnSpc>
            </a:pPr>
            <a:r>
              <a:rPr lang="en-GB" dirty="0" smtClean="0"/>
              <a:t>We will start with G6 layer, JD’s have been completed. Will empower the leaders appointed to refine the target </a:t>
            </a:r>
            <a:r>
              <a:rPr lang="en-GB" dirty="0"/>
              <a:t>s</a:t>
            </a:r>
            <a:r>
              <a:rPr lang="en-GB" dirty="0" smtClean="0"/>
              <a:t>tructures that follow on next few slides </a:t>
            </a:r>
          </a:p>
          <a:p>
            <a:pPr>
              <a:lnSpc>
                <a:spcPct val="120000"/>
              </a:lnSpc>
            </a:pPr>
            <a:r>
              <a:rPr lang="en-GB" dirty="0" smtClean="0"/>
              <a:t>One aim is to reduce our requirement to use consultants (PDL roles), with Technology Group being about the higher skilled ’Core’ roles, working with our strategic vendors to get scale as needed</a:t>
            </a:r>
          </a:p>
          <a:p>
            <a:pPr>
              <a:lnSpc>
                <a:spcPct val="120000"/>
              </a:lnSpc>
            </a:pPr>
            <a:r>
              <a:rPr lang="en-GB" dirty="0" smtClean="0"/>
              <a:t>This is not about more managers but increased leadership bandwidth (G6 roles) to make the change we all know is needed and to help us all spend more time developing staff</a:t>
            </a:r>
          </a:p>
          <a:p>
            <a:pPr>
              <a:lnSpc>
                <a:spcPct val="120000"/>
              </a:lnSpc>
            </a:pPr>
            <a:r>
              <a:rPr lang="en-GB" dirty="0" smtClean="0"/>
              <a:t>We don’t believe any roles are put at risk by this, but remits will change and job matches will be done by HR to normal practice </a:t>
            </a:r>
            <a:endParaRPr lang="en-GB" dirty="0"/>
          </a:p>
        </p:txBody>
      </p:sp>
    </p:spTree>
    <p:extLst>
      <p:ext uri="{BB962C8B-B14F-4D97-AF65-F5344CB8AC3E}">
        <p14:creationId xmlns:p14="http://schemas.microsoft.com/office/powerpoint/2010/main" val="1784123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730" y="365125"/>
            <a:ext cx="10515600" cy="549275"/>
          </a:xfrm>
        </p:spPr>
        <p:txBody>
          <a:bodyPr>
            <a:normAutofit fontScale="90000"/>
          </a:bodyPr>
          <a:lstStyle/>
          <a:p>
            <a:r>
              <a:rPr lang="en-GB" dirty="0" smtClean="0"/>
              <a:t>Technology Group – Effective July 1st</a:t>
            </a:r>
            <a:endParaRPr lang="en-GB" dirty="0"/>
          </a:p>
        </p:txBody>
      </p:sp>
      <p:graphicFrame>
        <p:nvGraphicFramePr>
          <p:cNvPr id="6" name="Content Placeholder 5"/>
          <p:cNvGraphicFramePr>
            <a:graphicFrameLocks/>
          </p:cNvGraphicFramePr>
          <p:nvPr>
            <p:extLst>
              <p:ext uri="{D42A27DB-BD31-4B8C-83A1-F6EECF244321}">
                <p14:modId xmlns:p14="http://schemas.microsoft.com/office/powerpoint/2010/main" val="775237083"/>
              </p:ext>
            </p:extLst>
          </p:nvPr>
        </p:nvGraphicFramePr>
        <p:xfrm>
          <a:off x="806824" y="1002525"/>
          <a:ext cx="9291917" cy="5088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521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G PP Template 1" id="{ADD7AFE7-1883-430F-AC44-EDF342C569AD}" vid="{007DEF50-670F-44E8-81B5-DD6B4651A1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TG PP Template</Template>
  <TotalTime>388</TotalTime>
  <Words>1823</Words>
  <Application>Microsoft Office PowerPoint</Application>
  <PresentationFormat>Widescreen</PresentationFormat>
  <Paragraphs>513</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Tahoma</vt:lpstr>
      <vt:lpstr>Office Theme</vt:lpstr>
      <vt:lpstr>PowerPoint Presentation</vt:lpstr>
      <vt:lpstr>Agenda</vt:lpstr>
      <vt:lpstr>Strategy &amp; Red Lines</vt:lpstr>
      <vt:lpstr>Strategy Execution</vt:lpstr>
      <vt:lpstr>Strategy Timeline</vt:lpstr>
      <vt:lpstr>Senior Leadership Team</vt:lpstr>
      <vt:lpstr>Extended Management Team</vt:lpstr>
      <vt:lpstr>FAQ’s</vt:lpstr>
      <vt:lpstr>Technology Group – Effective July 1st</vt:lpstr>
      <vt:lpstr>Technology Operations – TOM proposal</vt:lpstr>
      <vt:lpstr>Technology Software Delivery – TOM proposal</vt:lpstr>
      <vt:lpstr>Technology Platform Delivery – TOM proposal</vt:lpstr>
      <vt:lpstr>Technology Services – TOM proposal</vt:lpstr>
      <vt:lpstr>PowerPoint Presentation</vt:lpstr>
      <vt:lpstr>PBP – Your programme for change</vt:lpstr>
      <vt:lpstr>PBP - Latest survey feedback</vt:lpstr>
      <vt:lpstr>PBP - Brand Update</vt:lpstr>
      <vt:lpstr>PBP - Pace Update</vt:lpstr>
      <vt:lpstr>PowerPoint Presentation</vt:lpstr>
      <vt:lpstr>Objectives Update – End of the first quarter</vt:lpstr>
      <vt:lpstr>PowerPoint Presentation</vt:lpstr>
    </vt:vector>
  </TitlesOfParts>
  <Company>SLC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Garry Kay</dc:creator>
  <cp:lastModifiedBy>Garry Kay</cp:lastModifiedBy>
  <cp:revision>27</cp:revision>
  <dcterms:created xsi:type="dcterms:W3CDTF">2018-03-08T12:06:26Z</dcterms:created>
  <dcterms:modified xsi:type="dcterms:W3CDTF">2018-06-27T10:33:44Z</dcterms:modified>
</cp:coreProperties>
</file>