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sldIdLst>
    <p:sldId id="28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283" r:id="rId29"/>
    <p:sldId id="267" r:id="rId30"/>
    <p:sldId id="400" r:id="rId31"/>
    <p:sldId id="269" r:id="rId32"/>
    <p:sldId id="284" r:id="rId33"/>
    <p:sldId id="271" r:id="rId34"/>
    <p:sldId id="270" r:id="rId35"/>
    <p:sldId id="273" r:id="rId36"/>
    <p:sldId id="285" r:id="rId37"/>
    <p:sldId id="275" r:id="rId38"/>
    <p:sldId id="282" r:id="rId39"/>
    <p:sldId id="278" r:id="rId40"/>
    <p:sldId id="279" r:id="rId41"/>
    <p:sldId id="280" r:id="rId42"/>
    <p:sldId id="281" r:id="rId43"/>
    <p:sldId id="409" r:id="rId44"/>
    <p:sldId id="314" r:id="rId45"/>
    <p:sldId id="315" r:id="rId46"/>
    <p:sldId id="408" r:id="rId47"/>
    <p:sldId id="410" r:id="rId48"/>
    <p:sldId id="411" r:id="rId49"/>
    <p:sldId id="412" r:id="rId50"/>
    <p:sldId id="403" r:id="rId51"/>
    <p:sldId id="404" r:id="rId52"/>
    <p:sldId id="405" r:id="rId53"/>
    <p:sldId id="406" r:id="rId54"/>
    <p:sldId id="407" r:id="rId55"/>
    <p:sldId id="413" r:id="rId56"/>
    <p:sldId id="414" r:id="rId57"/>
    <p:sldId id="323" r:id="rId58"/>
    <p:sldId id="324" r:id="rId59"/>
    <p:sldId id="325" r:id="rId60"/>
    <p:sldId id="326" r:id="rId61"/>
    <p:sldId id="327" r:id="rId62"/>
    <p:sldId id="328" r:id="rId63"/>
    <p:sldId id="330" r:id="rId64"/>
    <p:sldId id="331" r:id="rId65"/>
    <p:sldId id="417" r:id="rId66"/>
    <p:sldId id="418" r:id="rId67"/>
    <p:sldId id="332" r:id="rId68"/>
    <p:sldId id="333" r:id="rId69"/>
    <p:sldId id="416" r:id="rId70"/>
    <p:sldId id="419" r:id="rId71"/>
    <p:sldId id="334" r:id="rId72"/>
    <p:sldId id="335" r:id="rId73"/>
    <p:sldId id="420" r:id="rId74"/>
    <p:sldId id="421"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1" r:id="rId109"/>
    <p:sldId id="372" r:id="rId110"/>
    <p:sldId id="374" r:id="rId111"/>
    <p:sldId id="375"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6" r:id="rId133"/>
    <p:sldId id="397" r:id="rId134"/>
    <p:sldId id="398" r:id="rId135"/>
    <p:sldId id="399"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92" autoAdjust="0"/>
  </p:normalViewPr>
  <p:slideViewPr>
    <p:cSldViewPr>
      <p:cViewPr varScale="1">
        <p:scale>
          <a:sx n="60" d="100"/>
          <a:sy n="60" d="100"/>
        </p:scale>
        <p:origin x="-16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9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155316-6CFA-470C-BF77-5026A0FDCE78}" type="datetimeFigureOut">
              <a:rPr lang="en-US" smtClean="0"/>
              <a:pPr/>
              <a:t>8/9/2013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2C85A2-8B1E-47F8-9A9A-AB57D73B87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66D93C-DA14-466D-BEBA-F49C198AC892}" type="slidenum">
              <a:rPr lang="sv-SE" smtClean="0"/>
              <a:pPr fontAlgn="base">
                <a:spcBef>
                  <a:spcPct val="0"/>
                </a:spcBef>
                <a:spcAft>
                  <a:spcPct val="0"/>
                </a:spcAft>
                <a:defRPr/>
              </a:pPr>
              <a:t>63</a:t>
            </a:fld>
            <a:endParaRPr lang="sv-SE" smtClean="0"/>
          </a:p>
        </p:txBody>
      </p:sp>
      <p:sp>
        <p:nvSpPr>
          <p:cNvPr id="141315"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lIns="92075" tIns="46038" rIns="92075" bIns="46038"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15460" name="Slide Number Placeholder 3"/>
          <p:cNvSpPr>
            <a:spLocks noGrp="1"/>
          </p:cNvSpPr>
          <p:nvPr>
            <p:ph type="sldNum" sz="quarter" idx="5"/>
          </p:nvPr>
        </p:nvSpPr>
        <p:spPr/>
        <p:txBody>
          <a:bodyPr/>
          <a:lstStyle/>
          <a:p>
            <a:pPr>
              <a:defRPr/>
            </a:pPr>
            <a:fld id="{68C80B45-D9FD-435F-86D9-FB1E79849EFB}" type="slidenum">
              <a:rPr lang="ar-SA" smtClean="0"/>
              <a:pPr>
                <a:defRPr/>
              </a:pPr>
              <a:t>119</a:t>
            </a:fld>
            <a:endParaRPr lang="sv-S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16484" name="Slide Number Placeholder 3"/>
          <p:cNvSpPr>
            <a:spLocks noGrp="1"/>
          </p:cNvSpPr>
          <p:nvPr>
            <p:ph type="sldNum" sz="quarter" idx="5"/>
          </p:nvPr>
        </p:nvSpPr>
        <p:spPr/>
        <p:txBody>
          <a:bodyPr/>
          <a:lstStyle/>
          <a:p>
            <a:pPr>
              <a:defRPr/>
            </a:pPr>
            <a:fld id="{FCDF20A5-424C-411F-9E29-0D479DD750E3}" type="slidenum">
              <a:rPr lang="ar-SA" smtClean="0"/>
              <a:pPr>
                <a:defRPr/>
              </a:pPr>
              <a:t>120</a:t>
            </a:fld>
            <a:endParaRPr lang="sv-S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17508" name="Slide Number Placeholder 3"/>
          <p:cNvSpPr>
            <a:spLocks noGrp="1"/>
          </p:cNvSpPr>
          <p:nvPr>
            <p:ph type="sldNum" sz="quarter" idx="5"/>
          </p:nvPr>
        </p:nvSpPr>
        <p:spPr/>
        <p:txBody>
          <a:bodyPr/>
          <a:lstStyle/>
          <a:p>
            <a:pPr>
              <a:defRPr/>
            </a:pPr>
            <a:fld id="{419E534F-86BF-4B62-B465-3B55AC56071F}" type="slidenum">
              <a:rPr lang="ar-SA" smtClean="0"/>
              <a:pPr>
                <a:defRPr/>
              </a:pPr>
              <a:t>121</a:t>
            </a:fld>
            <a:endParaRPr lang="sv-S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BAB924-6BDF-4E35-B90F-9BC29C15584D}" type="slidenum">
              <a:rPr lang="sv-SE" smtClean="0"/>
              <a:pPr fontAlgn="base">
                <a:spcBef>
                  <a:spcPct val="0"/>
                </a:spcBef>
                <a:spcAft>
                  <a:spcPct val="0"/>
                </a:spcAft>
                <a:defRPr/>
              </a:pPr>
              <a:t>71</a:t>
            </a:fld>
            <a:endParaRPr lang="sv-SE" smtClean="0"/>
          </a:p>
        </p:txBody>
      </p:sp>
      <p:sp>
        <p:nvSpPr>
          <p:cNvPr id="142339"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p:spPr>
      </p:sp>
      <p:sp>
        <p:nvSpPr>
          <p:cNvPr id="142340" name="Rectangle 3"/>
          <p:cNvSpPr>
            <a:spLocks noGrp="1" noChangeArrowheads="1"/>
          </p:cNvSpPr>
          <p:nvPr>
            <p:ph type="body" idx="1"/>
          </p:nvPr>
        </p:nvSpPr>
        <p:spPr bwMode="auto">
          <a:noFill/>
        </p:spPr>
        <p:txBody>
          <a:bodyPr wrap="square" lIns="92075" tIns="46038" rIns="92075" bIns="46038"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43363"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Platshållare för bildnummer 3"/>
          <p:cNvSpPr>
            <a:spLocks noGrp="1"/>
          </p:cNvSpPr>
          <p:nvPr>
            <p:ph type="sldNum" sz="quarter" idx="5"/>
          </p:nvPr>
        </p:nvSpPr>
        <p:spPr/>
        <p:txBody>
          <a:bodyPr/>
          <a:lstStyle/>
          <a:p>
            <a:pPr>
              <a:defRPr/>
            </a:pPr>
            <a:fld id="{846B608A-DD2D-41B2-9428-BD1C4BC7A689}" type="slidenum">
              <a:rPr lang="sv-SE" smtClean="0"/>
              <a:pPr>
                <a:defRPr/>
              </a:pPr>
              <a:t>80</a:t>
            </a:fld>
            <a:endParaRPr lang="sv-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2BB7293-16EB-44FC-9051-C795F83DF41C}" type="slidenum">
              <a:rPr lang="sv-SE"/>
              <a:pPr>
                <a:defRPr/>
              </a:pPr>
              <a:t>91</a:t>
            </a:fld>
            <a:endParaRPr lang="sv-SE"/>
          </a:p>
        </p:txBody>
      </p:sp>
      <p:sp>
        <p:nvSpPr>
          <p:cNvPr id="144387"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p:spPr>
      </p:sp>
      <p:sp>
        <p:nvSpPr>
          <p:cNvPr id="144388" name="Rectangle 3"/>
          <p:cNvSpPr>
            <a:spLocks noGrp="1" noChangeArrowheads="1"/>
          </p:cNvSpPr>
          <p:nvPr>
            <p:ph type="body" idx="1"/>
          </p:nvPr>
        </p:nvSpPr>
        <p:spPr bwMode="auto">
          <a:noFill/>
        </p:spPr>
        <p:txBody>
          <a:bodyPr wrap="square" lIns="92075" tIns="46038" rIns="92075" bIns="46038"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2993E52-8E23-4B26-92C8-C622AC58E4D3}" type="slidenum">
              <a:rPr lang="sv-SE"/>
              <a:pPr>
                <a:defRPr/>
              </a:pPr>
              <a:t>92</a:t>
            </a:fld>
            <a:endParaRPr lang="sv-SE"/>
          </a:p>
        </p:txBody>
      </p:sp>
      <p:sp>
        <p:nvSpPr>
          <p:cNvPr id="145411"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p:spPr>
      </p:sp>
      <p:sp>
        <p:nvSpPr>
          <p:cNvPr id="145412" name="Rectangle 3"/>
          <p:cNvSpPr>
            <a:spLocks noGrp="1" noChangeArrowheads="1"/>
          </p:cNvSpPr>
          <p:nvPr>
            <p:ph type="body" idx="1"/>
          </p:nvPr>
        </p:nvSpPr>
        <p:spPr bwMode="auto">
          <a:noFill/>
        </p:spPr>
        <p:txBody>
          <a:bodyPr wrap="square" lIns="92075" tIns="46038" rIns="92075" bIns="46038"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5711936-E8F0-4342-9244-0B2951AA7D46}" type="slidenum">
              <a:rPr lang="sv-SE"/>
              <a:pPr>
                <a:defRPr/>
              </a:pPr>
              <a:t>93</a:t>
            </a:fld>
            <a:endParaRPr lang="sv-SE"/>
          </a:p>
        </p:txBody>
      </p:sp>
      <p:sp>
        <p:nvSpPr>
          <p:cNvPr id="146435"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p:spPr>
      </p:sp>
      <p:sp>
        <p:nvSpPr>
          <p:cNvPr id="146436" name="Rectangle 3"/>
          <p:cNvSpPr>
            <a:spLocks noGrp="1" noChangeArrowheads="1"/>
          </p:cNvSpPr>
          <p:nvPr>
            <p:ph type="body" idx="1"/>
          </p:nvPr>
        </p:nvSpPr>
        <p:spPr bwMode="auto">
          <a:noFill/>
        </p:spPr>
        <p:txBody>
          <a:bodyPr wrap="square" lIns="92075" tIns="46038" rIns="92075" bIns="46038"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59AEB2-C655-4C1A-8C6F-0F86522D6AC4}" type="slidenum">
              <a:rPr lang="sv-SE"/>
              <a:pPr>
                <a:defRPr/>
              </a:pPr>
              <a:t>110</a:t>
            </a:fld>
            <a:endParaRPr lang="sv-SE"/>
          </a:p>
        </p:txBody>
      </p:sp>
      <p:sp>
        <p:nvSpPr>
          <p:cNvPr id="147459"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p:spPr>
      </p:sp>
      <p:sp>
        <p:nvSpPr>
          <p:cNvPr id="147460" name="Rectangle 3"/>
          <p:cNvSpPr>
            <a:spLocks noGrp="1" noChangeArrowheads="1"/>
          </p:cNvSpPr>
          <p:nvPr>
            <p:ph type="body" idx="1"/>
          </p:nvPr>
        </p:nvSpPr>
        <p:spPr bwMode="auto">
          <a:noFill/>
        </p:spPr>
        <p:txBody>
          <a:bodyPr wrap="square" lIns="92075" tIns="46038" rIns="92075" bIns="46038"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13412" name="Slide Number Placeholder 3"/>
          <p:cNvSpPr>
            <a:spLocks noGrp="1"/>
          </p:cNvSpPr>
          <p:nvPr>
            <p:ph type="sldNum" sz="quarter" idx="5"/>
          </p:nvPr>
        </p:nvSpPr>
        <p:spPr/>
        <p:txBody>
          <a:bodyPr/>
          <a:lstStyle/>
          <a:p>
            <a:pPr>
              <a:defRPr/>
            </a:pPr>
            <a:fld id="{99CC1925-EFCC-49BB-9C2D-3DBFC511D040}" type="slidenum">
              <a:rPr lang="ar-SA" smtClean="0"/>
              <a:pPr>
                <a:defRPr/>
              </a:pPr>
              <a:t>117</a:t>
            </a:fld>
            <a:endParaRPr lang="sv-S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14436" name="Slide Number Placeholder 3"/>
          <p:cNvSpPr>
            <a:spLocks noGrp="1"/>
          </p:cNvSpPr>
          <p:nvPr>
            <p:ph type="sldNum" sz="quarter" idx="5"/>
          </p:nvPr>
        </p:nvSpPr>
        <p:spPr/>
        <p:txBody>
          <a:bodyPr/>
          <a:lstStyle/>
          <a:p>
            <a:pPr>
              <a:defRPr/>
            </a:pPr>
            <a:fld id="{0D7C99D4-5B52-4A6A-9D5F-698BE7E6FF67}" type="slidenum">
              <a:rPr lang="ar-SA" smtClean="0"/>
              <a:pPr>
                <a:defRPr/>
              </a:pPr>
              <a:t>118</a:t>
            </a:fld>
            <a:endParaRPr lang="sv-S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A3D9A1-BF0D-4F9E-AA6F-050534D7A025}" type="datetimeFigureOut">
              <a:rPr lang="en-US" smtClean="0"/>
              <a:pPr/>
              <a:t>8/9/2013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3D9A1-BF0D-4F9E-AA6F-050534D7A025}" type="datetimeFigureOut">
              <a:rPr lang="en-US" smtClean="0"/>
              <a:pPr/>
              <a:t>8/9/2013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3D9A1-BF0D-4F9E-AA6F-050534D7A025}" type="datetimeFigureOut">
              <a:rPr lang="en-US" smtClean="0"/>
              <a:pPr/>
              <a:t>8/9/2013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Innehåll">
    <p:spTree>
      <p:nvGrpSpPr>
        <p:cNvPr id="1" name=""/>
        <p:cNvGrpSpPr/>
        <p:nvPr/>
      </p:nvGrpSpPr>
      <p:grpSpPr>
        <a:xfrm>
          <a:off x="0" y="0"/>
          <a:ext cx="0" cy="0"/>
          <a:chOff x="0" y="0"/>
          <a:chExt cx="0" cy="0"/>
        </a:xfrm>
      </p:grpSpPr>
      <p:sp>
        <p:nvSpPr>
          <p:cNvPr id="2" name="Platshållare för innehåll 1"/>
          <p:cNvSpPr>
            <a:spLocks noGrp="1"/>
          </p:cNvSpPr>
          <p:nvPr>
            <p:ph/>
          </p:nvPr>
        </p:nvSpPr>
        <p:spPr>
          <a:xfrm>
            <a:off x="457200" y="274638"/>
            <a:ext cx="8229600" cy="5851525"/>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3" name="Platshållare för datum 3"/>
          <p:cNvSpPr>
            <a:spLocks noGrp="1"/>
          </p:cNvSpPr>
          <p:nvPr>
            <p:ph type="dt" sz="half" idx="10"/>
          </p:nvPr>
        </p:nvSpPr>
        <p:spPr/>
        <p:txBody>
          <a:bodyPr/>
          <a:lstStyle>
            <a:lvl1pPr>
              <a:defRPr/>
            </a:lvl1pPr>
          </a:lstStyle>
          <a:p>
            <a:pPr>
              <a:defRPr/>
            </a:pPr>
            <a:fld id="{174E55D1-5009-4652-8D68-5BA068A5C7B1}" type="datetimeFigureOut">
              <a:rPr lang="sv-SE"/>
              <a:pPr>
                <a:defRPr/>
              </a:pPr>
              <a:t>2013-08-09</a:t>
            </a:fld>
            <a:endParaRPr lang="sv-SE"/>
          </a:p>
        </p:txBody>
      </p:sp>
      <p:sp>
        <p:nvSpPr>
          <p:cNvPr id="4" name="Platshållare för sidfot 4"/>
          <p:cNvSpPr>
            <a:spLocks noGrp="1"/>
          </p:cNvSpPr>
          <p:nvPr>
            <p:ph type="ftr" sz="quarter" idx="11"/>
          </p:nvPr>
        </p:nvSpPr>
        <p:spPr/>
        <p:txBody>
          <a:bodyPr/>
          <a:lstStyle>
            <a:lvl1pPr>
              <a:defRPr/>
            </a:lvl1pPr>
          </a:lstStyle>
          <a:p>
            <a:pPr>
              <a:defRPr/>
            </a:pPr>
            <a:endParaRPr lang="sv-SE"/>
          </a:p>
        </p:txBody>
      </p:sp>
      <p:sp>
        <p:nvSpPr>
          <p:cNvPr id="5" name="Platshållare för bildnummer 5"/>
          <p:cNvSpPr>
            <a:spLocks noGrp="1"/>
          </p:cNvSpPr>
          <p:nvPr>
            <p:ph type="sldNum" sz="quarter" idx="12"/>
          </p:nvPr>
        </p:nvSpPr>
        <p:spPr/>
        <p:txBody>
          <a:bodyPr/>
          <a:lstStyle>
            <a:lvl1pPr>
              <a:defRPr/>
            </a:lvl1pPr>
          </a:lstStyle>
          <a:p>
            <a:pPr>
              <a:defRPr/>
            </a:pPr>
            <a:fld id="{A358F184-0C8A-4A2B-AC91-A1FCA51DB980}" type="slidenum">
              <a:rPr lang="sv-SE"/>
              <a:pPr>
                <a:defRPr/>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3D9A1-BF0D-4F9E-AA6F-050534D7A025}" type="datetimeFigureOut">
              <a:rPr lang="en-US" smtClean="0"/>
              <a:pPr/>
              <a:t>8/9/2013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3D9A1-BF0D-4F9E-AA6F-050534D7A025}" type="datetimeFigureOut">
              <a:rPr lang="en-US" smtClean="0"/>
              <a:pPr/>
              <a:t>8/9/2013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A3D9A1-BF0D-4F9E-AA6F-050534D7A025}" type="datetimeFigureOut">
              <a:rPr lang="en-US" smtClean="0"/>
              <a:pPr/>
              <a:t>8/9/2013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A3D9A1-BF0D-4F9E-AA6F-050534D7A025}" type="datetimeFigureOut">
              <a:rPr lang="en-US" smtClean="0"/>
              <a:pPr/>
              <a:t>8/9/2013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A3D9A1-BF0D-4F9E-AA6F-050534D7A025}" type="datetimeFigureOut">
              <a:rPr lang="en-US" smtClean="0"/>
              <a:pPr/>
              <a:t>8/9/2013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3D9A1-BF0D-4F9E-AA6F-050534D7A025}" type="datetimeFigureOut">
              <a:rPr lang="en-US" smtClean="0"/>
              <a:pPr/>
              <a:t>8/9/2013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3D9A1-BF0D-4F9E-AA6F-050534D7A025}" type="datetimeFigureOut">
              <a:rPr lang="en-US" smtClean="0"/>
              <a:pPr/>
              <a:t>8/9/2013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3D9A1-BF0D-4F9E-AA6F-050534D7A025}" type="datetimeFigureOut">
              <a:rPr lang="en-US" smtClean="0"/>
              <a:pPr/>
              <a:t>8/9/2013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33F88-634B-483C-B3E7-2EA6F3AA77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3D9A1-BF0D-4F9E-AA6F-050534D7A025}" type="datetimeFigureOut">
              <a:rPr lang="en-US" smtClean="0"/>
              <a:pPr/>
              <a:t>8/9/2013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33F88-634B-483C-B3E7-2EA6F3AA77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10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10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rds.yahoo.com/_ylt=A0PDoX6W_GxNkR8AVhujzbkF/SIG=12r2rjtj8/EXP=1299016982/**http:/www.luisprada.com/Protected/IMAGES/virgin_mary_w_baby_jesus1.jp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rds.yahoo.com/_ylt=A0PDoX6W_GxNkR8AVhujzbkF/SIG=12r2rjtj8/EXP=1299016982/**http:/www.luisprada.com/Protected/IMAGES/virgin_mary_w_baby_jesus1.jpg"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rds.yahoo.com/_ylt=A0PDoX6W_GxNkR8AVhujzbkF/SIG=12r2rjtj8/EXP=1299016982/**http:/www.luisprada.com/Protected/IMAGES/virgin_mary_w_baby_jesus1.jpg"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rds.yahoo.com/_ylt=A0PDoX6W_GxNkR8AVhujzbkF/SIG=12r2rjtj8/EXP=1299016982/**http:/www.luisprada.com/Protected/IMAGES/virgin_mary_w_baby_jesus1.jpg"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t-takla.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8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88.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8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jpeg"/></Relationships>
</file>

<file path=ppt/slides/_rels/slide91.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cstate="print"/>
          <a:srcRect/>
          <a:stretch>
            <a:fillRect/>
          </a:stretch>
        </p:blipFill>
        <p:spPr bwMode="auto">
          <a:xfrm>
            <a:off x="0" y="2798763"/>
            <a:ext cx="9144000" cy="4059237"/>
          </a:xfrm>
          <a:prstGeom prst="rect">
            <a:avLst/>
          </a:prstGeom>
          <a:noFill/>
          <a:ln w="9525">
            <a:noFill/>
            <a:miter lim="800000"/>
            <a:headEnd/>
            <a:tailEnd/>
          </a:ln>
        </p:spPr>
      </p:pic>
      <p:pic>
        <p:nvPicPr>
          <p:cNvPr id="4099" name="Picture 5"/>
          <p:cNvPicPr>
            <a:picLocks noChangeAspect="1" noChangeArrowheads="1"/>
          </p:cNvPicPr>
          <p:nvPr/>
        </p:nvPicPr>
        <p:blipFill>
          <a:blip r:embed="rId3" cstate="print"/>
          <a:srcRect/>
          <a:stretch>
            <a:fillRect/>
          </a:stretch>
        </p:blipFill>
        <p:spPr bwMode="auto">
          <a:xfrm>
            <a:off x="0" y="0"/>
            <a:ext cx="9144000" cy="3024188"/>
          </a:xfrm>
          <a:prstGeom prst="rect">
            <a:avLst/>
          </a:prstGeom>
          <a:noFill/>
          <a:ln w="9525">
            <a:noFill/>
            <a:miter lim="800000"/>
            <a:headEnd/>
            <a:tailEnd/>
          </a:ln>
        </p:spPr>
      </p:pic>
      <p:pic>
        <p:nvPicPr>
          <p:cNvPr id="4100" name="Picture 6" descr="045"/>
          <p:cNvPicPr>
            <a:picLocks noChangeAspect="1" noChangeArrowheads="1" noCrop="1"/>
          </p:cNvPicPr>
          <p:nvPr/>
        </p:nvPicPr>
        <p:blipFill>
          <a:blip r:embed="rId4" cstate="print"/>
          <a:srcRect/>
          <a:stretch>
            <a:fillRect/>
          </a:stretch>
        </p:blipFill>
        <p:spPr bwMode="auto">
          <a:xfrm>
            <a:off x="0" y="2924175"/>
            <a:ext cx="9144000" cy="73025"/>
          </a:xfrm>
          <a:prstGeom prst="rect">
            <a:avLst/>
          </a:prstGeom>
          <a:noFill/>
          <a:ln w="9525">
            <a:noFill/>
            <a:miter lim="800000"/>
            <a:headEnd/>
            <a:tailEnd/>
          </a:ln>
        </p:spPr>
      </p:pic>
      <p:pic>
        <p:nvPicPr>
          <p:cNvPr id="4101" name="Picture 7" descr="THOTOKOS_small"/>
          <p:cNvPicPr>
            <a:picLocks noChangeAspect="1" noChangeArrowheads="1"/>
          </p:cNvPicPr>
          <p:nvPr/>
        </p:nvPicPr>
        <p:blipFill>
          <a:blip r:embed="rId5" cstate="print"/>
          <a:srcRect/>
          <a:stretch>
            <a:fillRect/>
          </a:stretch>
        </p:blipFill>
        <p:spPr bwMode="auto">
          <a:xfrm>
            <a:off x="4067175" y="1484313"/>
            <a:ext cx="914400" cy="1517650"/>
          </a:xfrm>
          <a:prstGeom prst="rect">
            <a:avLst/>
          </a:prstGeom>
          <a:noFill/>
          <a:ln w="9525">
            <a:noFill/>
            <a:miter lim="800000"/>
            <a:headEnd/>
            <a:tailEnd/>
          </a:ln>
        </p:spPr>
      </p:pic>
      <p:sp>
        <p:nvSpPr>
          <p:cNvPr id="4102" name="Rectangle 8"/>
          <p:cNvSpPr>
            <a:spLocks noChangeArrowheads="1"/>
          </p:cNvSpPr>
          <p:nvPr/>
        </p:nvSpPr>
        <p:spPr bwMode="auto">
          <a:xfrm>
            <a:off x="0" y="4365625"/>
            <a:ext cx="4859338" cy="2257425"/>
          </a:xfrm>
          <a:prstGeom prst="rect">
            <a:avLst/>
          </a:prstGeom>
          <a:solidFill>
            <a:schemeClr val="bg1"/>
          </a:solidFill>
          <a:ln w="9525">
            <a:noFill/>
            <a:miter lim="800000"/>
            <a:headEnd/>
            <a:tailEnd/>
          </a:ln>
        </p:spPr>
        <p:txBody>
          <a:bodyPr anchor="ctr">
            <a:spAutoFit/>
          </a:bodyPr>
          <a:lstStyle/>
          <a:p>
            <a:pPr algn="ctr">
              <a:tabLst>
                <a:tab pos="2430463" algn="l"/>
              </a:tabLst>
            </a:pPr>
            <a:r>
              <a:rPr lang="sv-SE" sz="3400" b="1">
                <a:solidFill>
                  <a:schemeClr val="accent2"/>
                </a:solidFill>
                <a:latin typeface="Calibri" pitchFamily="34" charset="0"/>
              </a:rPr>
              <a:t>Sju gånger varje dag från hela mitt hjärt</a:t>
            </a:r>
            <a:endParaRPr lang="sv-SE" sz="3400">
              <a:solidFill>
                <a:schemeClr val="accent2"/>
              </a:solidFill>
              <a:latin typeface="Calibri" pitchFamily="34" charset="0"/>
            </a:endParaRPr>
          </a:p>
          <a:p>
            <a:pPr algn="ctr">
              <a:tabLst>
                <a:tab pos="2430463" algn="l"/>
              </a:tabLst>
            </a:pPr>
            <a:r>
              <a:rPr lang="sv-SE" sz="3400" b="1">
                <a:solidFill>
                  <a:schemeClr val="accent2"/>
                </a:solidFill>
                <a:latin typeface="Calibri" pitchFamily="34" charset="0"/>
              </a:rPr>
              <a:t>vill jag välsigna ditt namn, Allas Herre. </a:t>
            </a:r>
          </a:p>
        </p:txBody>
      </p:sp>
      <p:sp useBgFill="1">
        <p:nvSpPr>
          <p:cNvPr id="4103" name="textruta 6"/>
          <p:cNvSpPr txBox="1">
            <a:spLocks noChangeArrowheads="1"/>
          </p:cNvSpPr>
          <p:nvPr/>
        </p:nvSpPr>
        <p:spPr bwMode="auto">
          <a:xfrm>
            <a:off x="179388" y="2997200"/>
            <a:ext cx="4537075" cy="1384300"/>
          </a:xfrm>
          <a:prstGeom prst="rect">
            <a:avLst/>
          </a:prstGeom>
          <a:ln w="9525">
            <a:noFill/>
            <a:miter lim="800000"/>
            <a:headEnd/>
            <a:tailEnd/>
          </a:ln>
        </p:spPr>
        <p:txBody>
          <a:bodyPr>
            <a:spAutoFit/>
          </a:bodyPr>
          <a:lstStyle/>
          <a:p>
            <a:r>
              <a:rPr lang="sv-SE" sz="2800"/>
              <a:t>Sab3 marat koll yom men koll albi osabe7 esmak ya rab al kol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3294063"/>
            <a:ext cx="9144000" cy="3563937"/>
          </a:xfrm>
          <a:prstGeom prst="rect">
            <a:avLst/>
          </a:prstGeom>
          <a:noFill/>
          <a:ln w="9525">
            <a:noFill/>
            <a:miter lim="800000"/>
            <a:headEnd/>
            <a:tailEnd/>
          </a:ln>
        </p:spPr>
      </p:pic>
      <p:pic>
        <p:nvPicPr>
          <p:cNvPr id="13315" name="Picture 4" descr="045"/>
          <p:cNvPicPr>
            <a:picLocks noChangeAspect="1" noChangeArrowheads="1" noCrop="1"/>
          </p:cNvPicPr>
          <p:nvPr/>
        </p:nvPicPr>
        <p:blipFill>
          <a:blip r:embed="rId3" cstate="print"/>
          <a:srcRect/>
          <a:stretch>
            <a:fillRect/>
          </a:stretch>
        </p:blipFill>
        <p:spPr bwMode="auto">
          <a:xfrm>
            <a:off x="0" y="2933700"/>
            <a:ext cx="9144000" cy="312738"/>
          </a:xfrm>
          <a:prstGeom prst="rect">
            <a:avLst/>
          </a:prstGeom>
          <a:noFill/>
          <a:ln w="9525">
            <a:noFill/>
            <a:miter lim="800000"/>
            <a:headEnd/>
            <a:tailEnd/>
          </a:ln>
        </p:spPr>
      </p:pic>
      <p:sp>
        <p:nvSpPr>
          <p:cNvPr id="13316" name="Rectangle 7"/>
          <p:cNvSpPr>
            <a:spLocks noChangeArrowheads="1"/>
          </p:cNvSpPr>
          <p:nvPr/>
        </p:nvSpPr>
        <p:spPr bwMode="auto">
          <a:xfrm>
            <a:off x="250825" y="39688"/>
            <a:ext cx="4860925" cy="2894012"/>
          </a:xfrm>
          <a:prstGeom prst="rect">
            <a:avLst/>
          </a:prstGeom>
          <a:solidFill>
            <a:schemeClr val="bg1"/>
          </a:solidFill>
          <a:ln w="9525">
            <a:noFill/>
            <a:miter lim="800000"/>
            <a:headEnd/>
            <a:tailEnd/>
          </a:ln>
        </p:spPr>
        <p:txBody>
          <a:bodyPr anchor="ctr">
            <a:spAutoFit/>
          </a:bodyPr>
          <a:lstStyle/>
          <a:p>
            <a:pPr>
              <a:tabLst>
                <a:tab pos="2430463" algn="l"/>
                <a:tab pos="2562225" algn="l"/>
              </a:tabLst>
            </a:pPr>
            <a:r>
              <a:rPr lang="sv-SE" sz="2600" b="1">
                <a:solidFill>
                  <a:schemeClr val="accent2"/>
                </a:solidFill>
                <a:latin typeface="Calibri" pitchFamily="34" charset="0"/>
              </a:rPr>
              <a:t>Hell dig Maria: Abrahams nåd.</a:t>
            </a:r>
            <a:endParaRPr lang="en-US" sz="2600" b="1">
              <a:solidFill>
                <a:schemeClr val="accent2"/>
              </a:solidFill>
              <a:latin typeface="Calibri" pitchFamily="34" charset="0"/>
            </a:endParaRPr>
          </a:p>
          <a:p>
            <a:pPr>
              <a:tabLst>
                <a:tab pos="2430463" algn="l"/>
                <a:tab pos="2562225" algn="l"/>
              </a:tabLst>
            </a:pPr>
            <a:r>
              <a:rPr lang="sv-SE" sz="2600" b="1">
                <a:solidFill>
                  <a:schemeClr val="accent2"/>
                </a:solidFill>
                <a:latin typeface="Calibri" pitchFamily="34" charset="0"/>
              </a:rPr>
              <a:t>Hell dig Maria: Oförgänglighetens krona</a:t>
            </a:r>
            <a:endParaRPr lang="ar-EG" sz="2600" b="1">
              <a:solidFill>
                <a:schemeClr val="accent2"/>
              </a:solidFill>
              <a:latin typeface="Calibri" pitchFamily="34" charset="0"/>
            </a:endParaRPr>
          </a:p>
          <a:p>
            <a:pPr>
              <a:tabLst>
                <a:tab pos="2430463" algn="l"/>
                <a:tab pos="2562225" algn="l"/>
              </a:tabLst>
            </a:pPr>
            <a:r>
              <a:rPr lang="sv-SE" sz="2600" b="1">
                <a:solidFill>
                  <a:schemeClr val="accent2"/>
                </a:solidFill>
                <a:latin typeface="Calibri" pitchFamily="34" charset="0"/>
              </a:rPr>
              <a:t>Hell dig Maria: Den helige Isaks frälsning. </a:t>
            </a:r>
            <a:endParaRPr lang="ar-EG" sz="2600" b="1">
              <a:solidFill>
                <a:schemeClr val="accent2"/>
              </a:solidFill>
              <a:latin typeface="Calibri" pitchFamily="34" charset="0"/>
            </a:endParaRPr>
          </a:p>
          <a:p>
            <a:pPr>
              <a:tabLst>
                <a:tab pos="2430463" algn="l"/>
                <a:tab pos="2562225" algn="l"/>
              </a:tabLst>
            </a:pPr>
            <a:r>
              <a:rPr lang="sv-SE" sz="2600" b="1">
                <a:solidFill>
                  <a:schemeClr val="accent2"/>
                </a:solidFill>
                <a:latin typeface="Calibri" pitchFamily="34" charset="0"/>
              </a:rPr>
              <a:t>Hell dig Maria: Den heliges Moder.</a:t>
            </a:r>
          </a:p>
        </p:txBody>
      </p:sp>
      <p:pic>
        <p:nvPicPr>
          <p:cNvPr id="13317" name="Picture 8" descr="THOTOKOS_small"/>
          <p:cNvPicPr>
            <a:picLocks noChangeAspect="1" noChangeArrowheads="1"/>
          </p:cNvPicPr>
          <p:nvPr/>
        </p:nvPicPr>
        <p:blipFill>
          <a:blip r:embed="rId4" cstate="print"/>
          <a:srcRect/>
          <a:stretch>
            <a:fillRect/>
          </a:stretch>
        </p:blipFill>
        <p:spPr bwMode="auto">
          <a:xfrm>
            <a:off x="6372225" y="404813"/>
            <a:ext cx="1468438" cy="1655762"/>
          </a:xfrm>
          <a:prstGeom prst="rect">
            <a:avLst/>
          </a:prstGeom>
          <a:noFill/>
          <a:ln w="9525">
            <a:noFill/>
            <a:miter lim="800000"/>
            <a:headEnd/>
            <a:tailEnd/>
          </a:ln>
        </p:spPr>
      </p:pic>
      <p:sp useBgFill="1">
        <p:nvSpPr>
          <p:cNvPr id="13318" name="textruta 5"/>
          <p:cNvSpPr txBox="1">
            <a:spLocks noChangeArrowheads="1"/>
          </p:cNvSpPr>
          <p:nvPr/>
        </p:nvSpPr>
        <p:spPr bwMode="auto">
          <a:xfrm>
            <a:off x="250825" y="3429000"/>
            <a:ext cx="4105275" cy="3216275"/>
          </a:xfrm>
          <a:prstGeom prst="rect">
            <a:avLst/>
          </a:prstGeom>
          <a:ln w="9525">
            <a:noFill/>
            <a:miter lim="800000"/>
            <a:headEnd/>
            <a:tailEnd/>
          </a:ln>
        </p:spPr>
        <p:txBody>
          <a:bodyPr>
            <a:spAutoFit/>
          </a:bodyPr>
          <a:lstStyle/>
          <a:p>
            <a:r>
              <a:rPr lang="sv-SE" sz="2900"/>
              <a:t>Esalam…: n3mat Ebrahim: esalam….eleklil 3’er elmodma7el: esalam…7’alas es7a elkedis: esalam…om elkodos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0" y="279400"/>
            <a:ext cx="9144000" cy="1470025"/>
          </a:xfrm>
        </p:spPr>
        <p:txBody>
          <a:bodyPr/>
          <a:lstStyle/>
          <a:p>
            <a:r>
              <a:rPr lang="ar-SA" sz="5400" b="1" smtClean="0"/>
              <a:t>السلام لك يا مريم يا غالية وثمينة</a:t>
            </a:r>
            <a:endParaRPr lang="en-US" sz="5400" b="1" smtClean="0"/>
          </a:p>
        </p:txBody>
      </p:sp>
      <p:sp>
        <p:nvSpPr>
          <p:cNvPr id="98307" name="Rectangle 3"/>
          <p:cNvSpPr>
            <a:spLocks noChangeArrowheads="1"/>
          </p:cNvSpPr>
          <p:nvPr/>
        </p:nvSpPr>
        <p:spPr bwMode="auto">
          <a:xfrm>
            <a:off x="0" y="2349500"/>
            <a:ext cx="9144000" cy="1493838"/>
          </a:xfrm>
          <a:prstGeom prst="rect">
            <a:avLst/>
          </a:prstGeom>
          <a:noFill/>
          <a:ln w="9525">
            <a:noFill/>
            <a:miter lim="800000"/>
            <a:headEnd/>
            <a:tailEnd/>
          </a:ln>
        </p:spPr>
        <p:txBody>
          <a:bodyPr/>
          <a:lstStyle/>
          <a:p>
            <a:pPr algn="ctr">
              <a:spcBef>
                <a:spcPct val="20000"/>
              </a:spcBef>
            </a:pPr>
            <a:r>
              <a:rPr lang="ar-SA" sz="5400" b="1">
                <a:solidFill>
                  <a:srgbClr val="A50021"/>
                </a:solidFill>
              </a:rPr>
              <a:t>السلام لك يا مريم يا فاضلة وأمينة</a:t>
            </a:r>
            <a:endParaRPr lang="en-US" sz="5400" b="1">
              <a:solidFill>
                <a:srgbClr val="A50021"/>
              </a:solidFill>
            </a:endParaRPr>
          </a:p>
        </p:txBody>
      </p:sp>
      <p:sp>
        <p:nvSpPr>
          <p:cNvPr id="98308" name="Rectangle 4"/>
          <p:cNvSpPr>
            <a:spLocks noChangeArrowheads="1"/>
          </p:cNvSpPr>
          <p:nvPr/>
        </p:nvSpPr>
        <p:spPr bwMode="auto">
          <a:xfrm>
            <a:off x="0" y="863600"/>
            <a:ext cx="9144000" cy="1479550"/>
          </a:xfrm>
          <a:prstGeom prst="rect">
            <a:avLst/>
          </a:prstGeom>
          <a:noFill/>
          <a:ln w="9525">
            <a:noFill/>
            <a:miter lim="800000"/>
            <a:headEnd/>
            <a:tailEnd/>
          </a:ln>
        </p:spPr>
        <p:txBody>
          <a:bodyPr anchor="ctr"/>
          <a:lstStyle/>
          <a:p>
            <a:pPr algn="ctr"/>
            <a:r>
              <a:rPr lang="sv-SE" sz="3200" b="1"/>
              <a:t>Alsalam laky ya </a:t>
            </a:r>
            <a:r>
              <a:rPr lang="it-IT" sz="3200" b="1"/>
              <a:t>mariam </a:t>
            </a:r>
            <a:r>
              <a:rPr lang="sv-SE" sz="3200" b="1"/>
              <a:t>ya 3’alya wa smina </a:t>
            </a:r>
            <a:endParaRPr lang="en-US" sz="3200" b="1"/>
          </a:p>
        </p:txBody>
      </p:sp>
      <p:sp>
        <p:nvSpPr>
          <p:cNvPr id="98309" name="Rectangle 5"/>
          <p:cNvSpPr>
            <a:spLocks noChangeArrowheads="1"/>
          </p:cNvSpPr>
          <p:nvPr/>
        </p:nvSpPr>
        <p:spPr bwMode="auto">
          <a:xfrm>
            <a:off x="0" y="2663825"/>
            <a:ext cx="9144000" cy="1479550"/>
          </a:xfrm>
          <a:prstGeom prst="rect">
            <a:avLst/>
          </a:prstGeom>
          <a:noFill/>
          <a:ln w="9525">
            <a:noFill/>
            <a:miter lim="800000"/>
            <a:headEnd/>
            <a:tailEnd/>
          </a:ln>
        </p:spPr>
        <p:txBody>
          <a:bodyPr anchor="ctr"/>
          <a:lstStyle/>
          <a:p>
            <a:pPr algn="ctr"/>
            <a:r>
              <a:rPr lang="sv-SE" sz="3200" b="1">
                <a:solidFill>
                  <a:srgbClr val="A50021"/>
                </a:solidFill>
              </a:rPr>
              <a:t>Alsalam laky ya mariam ya fadla wa amina </a:t>
            </a:r>
            <a:endParaRPr lang="en-US" sz="3200" b="1">
              <a:solidFill>
                <a:srgbClr val="A50021"/>
              </a:solidFill>
            </a:endParaRPr>
          </a:p>
        </p:txBody>
      </p:sp>
      <p:sp>
        <p:nvSpPr>
          <p:cNvPr id="98310" name="Rectangle 6"/>
          <p:cNvSpPr>
            <a:spLocks noChangeArrowheads="1"/>
          </p:cNvSpPr>
          <p:nvPr/>
        </p:nvSpPr>
        <p:spPr bwMode="auto">
          <a:xfrm>
            <a:off x="0" y="3789363"/>
            <a:ext cx="9144000" cy="1470025"/>
          </a:xfrm>
          <a:prstGeom prst="rect">
            <a:avLst/>
          </a:prstGeom>
          <a:noFill/>
          <a:ln w="9525">
            <a:noFill/>
            <a:miter lim="800000"/>
            <a:headEnd/>
            <a:tailEnd/>
          </a:ln>
        </p:spPr>
        <p:txBody>
          <a:bodyPr anchor="ctr"/>
          <a:lstStyle/>
          <a:p>
            <a:pPr algn="ctr"/>
            <a:r>
              <a:rPr lang="ar-SA" sz="5400" b="1"/>
              <a:t>السلام لك يا مريم يا قوية في الحروب</a:t>
            </a:r>
            <a:endParaRPr lang="en-US" sz="5400" b="1"/>
          </a:p>
        </p:txBody>
      </p:sp>
      <p:sp>
        <p:nvSpPr>
          <p:cNvPr id="98311" name="Rectangle 7"/>
          <p:cNvSpPr>
            <a:spLocks noChangeArrowheads="1"/>
          </p:cNvSpPr>
          <p:nvPr/>
        </p:nvSpPr>
        <p:spPr bwMode="auto">
          <a:xfrm>
            <a:off x="0" y="4464050"/>
            <a:ext cx="9144000" cy="1479550"/>
          </a:xfrm>
          <a:prstGeom prst="rect">
            <a:avLst/>
          </a:prstGeom>
          <a:noFill/>
          <a:ln w="9525">
            <a:noFill/>
            <a:miter lim="800000"/>
            <a:headEnd/>
            <a:tailEnd/>
          </a:ln>
        </p:spPr>
        <p:txBody>
          <a:bodyPr anchor="ctr"/>
          <a:lstStyle/>
          <a:p>
            <a:pPr algn="ctr"/>
            <a:r>
              <a:rPr lang="sv-SE" sz="3200" b="1"/>
              <a:t>Alsalam laky ya </a:t>
            </a:r>
            <a:r>
              <a:rPr lang="it-IT" sz="3200" b="1"/>
              <a:t>mariam </a:t>
            </a:r>
            <a:r>
              <a:rPr lang="sv-SE" sz="3200" b="1"/>
              <a:t>ya kaweya fi al7orob </a:t>
            </a:r>
            <a:endParaRPr lang="en-US" sz="3200" b="1"/>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0" y="1989138"/>
            <a:ext cx="9144000" cy="1470025"/>
          </a:xfrm>
          <a:prstGeom prst="rect">
            <a:avLst/>
          </a:prstGeom>
          <a:noFill/>
          <a:ln w="9525">
            <a:noFill/>
            <a:miter lim="800000"/>
            <a:headEnd/>
            <a:tailEnd/>
          </a:ln>
        </p:spPr>
        <p:txBody>
          <a:bodyPr anchor="ctr"/>
          <a:lstStyle/>
          <a:p>
            <a:pPr algn="ctr"/>
            <a:r>
              <a:rPr lang="ar-SA" sz="5400" b="1">
                <a:solidFill>
                  <a:srgbClr val="A50021"/>
                </a:solidFill>
              </a:rPr>
              <a:t>السلام لك يا مريم يا لوح العهد الجديد</a:t>
            </a:r>
            <a:endParaRPr lang="en-US" sz="5400">
              <a:solidFill>
                <a:srgbClr val="A50021"/>
              </a:solidFill>
            </a:endParaRPr>
          </a:p>
        </p:txBody>
      </p:sp>
      <p:sp>
        <p:nvSpPr>
          <p:cNvPr id="99331" name="Rectangle 3"/>
          <p:cNvSpPr>
            <a:spLocks noChangeArrowheads="1"/>
          </p:cNvSpPr>
          <p:nvPr/>
        </p:nvSpPr>
        <p:spPr bwMode="auto">
          <a:xfrm>
            <a:off x="0" y="549275"/>
            <a:ext cx="9144000" cy="1314450"/>
          </a:xfrm>
          <a:prstGeom prst="rect">
            <a:avLst/>
          </a:prstGeom>
          <a:noFill/>
          <a:ln w="9525">
            <a:noFill/>
            <a:miter lim="800000"/>
            <a:headEnd/>
            <a:tailEnd/>
          </a:ln>
        </p:spPr>
        <p:txBody>
          <a:bodyPr/>
          <a:lstStyle/>
          <a:p>
            <a:pPr>
              <a:spcBef>
                <a:spcPct val="20000"/>
              </a:spcBef>
              <a:buFontTx/>
              <a:buChar char="•"/>
            </a:pPr>
            <a:endParaRPr lang="en-US" sz="5400" b="1"/>
          </a:p>
        </p:txBody>
      </p:sp>
      <p:sp>
        <p:nvSpPr>
          <p:cNvPr id="99332" name="Rectangle 4"/>
          <p:cNvSpPr>
            <a:spLocks noChangeArrowheads="1"/>
          </p:cNvSpPr>
          <p:nvPr/>
        </p:nvSpPr>
        <p:spPr bwMode="auto">
          <a:xfrm>
            <a:off x="0" y="593725"/>
            <a:ext cx="9144000" cy="1470025"/>
          </a:xfrm>
          <a:prstGeom prst="rect">
            <a:avLst/>
          </a:prstGeom>
          <a:noFill/>
          <a:ln w="9525">
            <a:noFill/>
            <a:miter lim="800000"/>
            <a:headEnd/>
            <a:tailEnd/>
          </a:ln>
        </p:spPr>
        <p:txBody>
          <a:bodyPr anchor="ctr"/>
          <a:lstStyle/>
          <a:p>
            <a:pPr algn="ctr"/>
            <a:r>
              <a:rPr lang="ar-SA" sz="5400" b="1"/>
              <a:t>السلام لك يا مريم يا كنز الله الم</a:t>
            </a:r>
            <a:r>
              <a:rPr lang="ar-EG" sz="5400" b="1"/>
              <a:t>ر</a:t>
            </a:r>
            <a:r>
              <a:rPr lang="ar-SA" sz="5400" b="1"/>
              <a:t>هوب</a:t>
            </a:r>
            <a:r>
              <a:rPr lang="en-US" sz="5400" b="1">
                <a:solidFill>
                  <a:schemeClr val="tx2"/>
                </a:solidFill>
              </a:rPr>
              <a:t/>
            </a:r>
            <a:br>
              <a:rPr lang="en-US" sz="5400" b="1">
                <a:solidFill>
                  <a:schemeClr val="tx2"/>
                </a:solidFill>
              </a:rPr>
            </a:br>
            <a:endParaRPr lang="en-US" sz="5400" b="1">
              <a:solidFill>
                <a:schemeClr val="tx2"/>
              </a:solidFill>
            </a:endParaRPr>
          </a:p>
        </p:txBody>
      </p:sp>
      <p:sp>
        <p:nvSpPr>
          <p:cNvPr id="99333" name="Rectangle 5"/>
          <p:cNvSpPr>
            <a:spLocks noChangeArrowheads="1"/>
          </p:cNvSpPr>
          <p:nvPr/>
        </p:nvSpPr>
        <p:spPr bwMode="auto">
          <a:xfrm>
            <a:off x="0" y="4103688"/>
            <a:ext cx="9144000" cy="1493837"/>
          </a:xfrm>
          <a:prstGeom prst="rect">
            <a:avLst/>
          </a:prstGeom>
          <a:noFill/>
          <a:ln w="9525">
            <a:noFill/>
            <a:miter lim="800000"/>
            <a:headEnd/>
            <a:tailEnd/>
          </a:ln>
        </p:spPr>
        <p:txBody>
          <a:bodyPr/>
          <a:lstStyle/>
          <a:p>
            <a:pPr algn="ctr">
              <a:spcBef>
                <a:spcPct val="20000"/>
              </a:spcBef>
            </a:pPr>
            <a:r>
              <a:rPr lang="ar-SA" sz="5400" b="1"/>
              <a:t>السلام لك يا مريم يا معونة لمن يريد</a:t>
            </a:r>
            <a:endParaRPr lang="en-US" sz="5400" b="1"/>
          </a:p>
        </p:txBody>
      </p:sp>
      <p:sp>
        <p:nvSpPr>
          <p:cNvPr id="131078" name="Rectangle 6"/>
          <p:cNvSpPr>
            <a:spLocks noChangeArrowheads="1"/>
          </p:cNvSpPr>
          <p:nvPr/>
        </p:nvSpPr>
        <p:spPr bwMode="auto">
          <a:xfrm>
            <a:off x="0" y="863600"/>
            <a:ext cx="9144000" cy="1479550"/>
          </a:xfrm>
          <a:prstGeom prst="rect">
            <a:avLst/>
          </a:prstGeom>
          <a:noFill/>
          <a:ln w="9525">
            <a:noFill/>
            <a:miter lim="800000"/>
            <a:headEnd/>
            <a:tailEnd/>
          </a:ln>
        </p:spPr>
        <p:txBody>
          <a:bodyPr anchor="ctr"/>
          <a:lstStyle/>
          <a:p>
            <a:pPr>
              <a:defRPr/>
            </a:pPr>
            <a:r>
              <a:rPr lang="sv-SE" sz="3050" b="1" dirty="0" err="1">
                <a:latin typeface="Arial" pitchFamily="34" charset="0"/>
                <a:cs typeface="Arial" pitchFamily="34" charset="0"/>
              </a:rPr>
              <a:t>Alsalam</a:t>
            </a:r>
            <a:r>
              <a:rPr lang="sv-SE" sz="3050" b="1" dirty="0">
                <a:latin typeface="Arial" pitchFamily="34" charset="0"/>
                <a:cs typeface="Arial" pitchFamily="34" charset="0"/>
              </a:rPr>
              <a:t> </a:t>
            </a:r>
            <a:r>
              <a:rPr lang="sv-SE" sz="3050" b="1" dirty="0" err="1">
                <a:latin typeface="Arial" pitchFamily="34" charset="0"/>
                <a:cs typeface="Arial" pitchFamily="34" charset="0"/>
              </a:rPr>
              <a:t>laky</a:t>
            </a:r>
            <a:r>
              <a:rPr lang="sv-SE" sz="3050" b="1" dirty="0">
                <a:latin typeface="Arial" pitchFamily="34" charset="0"/>
                <a:cs typeface="Arial" pitchFamily="34" charset="0"/>
              </a:rPr>
              <a:t> </a:t>
            </a:r>
            <a:r>
              <a:rPr lang="sv-SE" sz="3050" b="1" dirty="0" err="1">
                <a:latin typeface="Arial" pitchFamily="34" charset="0"/>
                <a:cs typeface="Arial" pitchFamily="34" charset="0"/>
              </a:rPr>
              <a:t>ya</a:t>
            </a:r>
            <a:r>
              <a:rPr lang="sv-SE" sz="3050" b="1" dirty="0">
                <a:latin typeface="Arial" pitchFamily="34" charset="0"/>
                <a:cs typeface="Arial" pitchFamily="34" charset="0"/>
              </a:rPr>
              <a:t> </a:t>
            </a:r>
            <a:r>
              <a:rPr lang="it-IT" sz="3050" b="1" dirty="0">
                <a:latin typeface="Arial" pitchFamily="34" charset="0"/>
                <a:cs typeface="Arial" pitchFamily="34" charset="0"/>
              </a:rPr>
              <a:t>mariam </a:t>
            </a:r>
            <a:r>
              <a:rPr lang="sv-SE" sz="3050" b="1" dirty="0" err="1">
                <a:latin typeface="Arial" pitchFamily="34" charset="0"/>
                <a:cs typeface="Arial" pitchFamily="34" charset="0"/>
              </a:rPr>
              <a:t>ya</a:t>
            </a:r>
            <a:r>
              <a:rPr lang="sv-SE" sz="3050" b="1" dirty="0">
                <a:latin typeface="Arial" pitchFamily="34" charset="0"/>
                <a:cs typeface="Arial" pitchFamily="34" charset="0"/>
              </a:rPr>
              <a:t> </a:t>
            </a:r>
            <a:r>
              <a:rPr lang="sv-SE" sz="3050" b="1" dirty="0" err="1">
                <a:latin typeface="Arial" pitchFamily="34" charset="0"/>
                <a:cs typeface="Arial" pitchFamily="34" charset="0"/>
              </a:rPr>
              <a:t>kanz</a:t>
            </a:r>
            <a:r>
              <a:rPr lang="sv-SE" sz="3050" b="1" dirty="0">
                <a:latin typeface="Arial" pitchFamily="34" charset="0"/>
                <a:cs typeface="Arial" pitchFamily="34" charset="0"/>
              </a:rPr>
              <a:t> </a:t>
            </a:r>
            <a:r>
              <a:rPr lang="sv-SE" sz="3050" b="1" dirty="0" err="1">
                <a:latin typeface="Arial" pitchFamily="34" charset="0"/>
                <a:cs typeface="Arial" pitchFamily="34" charset="0"/>
              </a:rPr>
              <a:t>allah</a:t>
            </a:r>
            <a:r>
              <a:rPr lang="sv-SE" sz="3050" b="1" dirty="0">
                <a:latin typeface="Arial" pitchFamily="34" charset="0"/>
                <a:cs typeface="Arial" pitchFamily="34" charset="0"/>
              </a:rPr>
              <a:t> </a:t>
            </a:r>
            <a:r>
              <a:rPr lang="sv-SE" sz="3050" b="1" dirty="0" err="1">
                <a:latin typeface="Arial" pitchFamily="34" charset="0"/>
                <a:cs typeface="Arial" pitchFamily="34" charset="0"/>
              </a:rPr>
              <a:t>almawhob</a:t>
            </a:r>
            <a:r>
              <a:rPr lang="sv-SE" sz="3050" b="1" dirty="0">
                <a:latin typeface="Arial" pitchFamily="34" charset="0"/>
                <a:cs typeface="Arial" pitchFamily="34" charset="0"/>
              </a:rPr>
              <a:t> </a:t>
            </a:r>
            <a:endParaRPr lang="en-US" sz="3050" b="1" dirty="0">
              <a:latin typeface="Arial" pitchFamily="34" charset="0"/>
              <a:cs typeface="Arial" pitchFamily="34" charset="0"/>
            </a:endParaRPr>
          </a:p>
        </p:txBody>
      </p:sp>
      <p:sp>
        <p:nvSpPr>
          <p:cNvPr id="99335" name="Rectangle 7"/>
          <p:cNvSpPr>
            <a:spLocks noChangeArrowheads="1"/>
          </p:cNvSpPr>
          <p:nvPr/>
        </p:nvSpPr>
        <p:spPr bwMode="auto">
          <a:xfrm>
            <a:off x="0" y="2663825"/>
            <a:ext cx="9144000" cy="1479550"/>
          </a:xfrm>
          <a:prstGeom prst="rect">
            <a:avLst/>
          </a:prstGeom>
          <a:noFill/>
          <a:ln w="9525">
            <a:noFill/>
            <a:miter lim="800000"/>
            <a:headEnd/>
            <a:tailEnd/>
          </a:ln>
        </p:spPr>
        <p:txBody>
          <a:bodyPr anchor="ctr"/>
          <a:lstStyle/>
          <a:p>
            <a:pPr algn="ctr"/>
            <a:r>
              <a:rPr lang="sv-SE" sz="3200" b="1">
                <a:solidFill>
                  <a:srgbClr val="A50021"/>
                </a:solidFill>
              </a:rPr>
              <a:t>Alsalam laky ya mariam ya</a:t>
            </a:r>
            <a:r>
              <a:rPr lang="it-IT" sz="3200" b="1">
                <a:solidFill>
                  <a:srgbClr val="A50021"/>
                </a:solidFill>
              </a:rPr>
              <a:t> lo7 al3ahd algedid</a:t>
            </a:r>
            <a:r>
              <a:rPr lang="it-IT" sz="4400">
                <a:solidFill>
                  <a:schemeClr val="tx2"/>
                </a:solidFill>
              </a:rPr>
              <a:t> </a:t>
            </a:r>
            <a:endParaRPr lang="en-US" sz="4400">
              <a:solidFill>
                <a:schemeClr val="tx2"/>
              </a:solidFill>
            </a:endParaRPr>
          </a:p>
        </p:txBody>
      </p:sp>
      <p:sp>
        <p:nvSpPr>
          <p:cNvPr id="99336" name="Rectangle 8"/>
          <p:cNvSpPr>
            <a:spLocks noChangeArrowheads="1"/>
          </p:cNvSpPr>
          <p:nvPr/>
        </p:nvSpPr>
        <p:spPr bwMode="auto">
          <a:xfrm>
            <a:off x="0" y="4508500"/>
            <a:ext cx="9144000" cy="1479550"/>
          </a:xfrm>
          <a:prstGeom prst="rect">
            <a:avLst/>
          </a:prstGeom>
          <a:noFill/>
          <a:ln w="9525">
            <a:noFill/>
            <a:miter lim="800000"/>
            <a:headEnd/>
            <a:tailEnd/>
          </a:ln>
        </p:spPr>
        <p:txBody>
          <a:bodyPr anchor="ctr"/>
          <a:lstStyle/>
          <a:p>
            <a:pPr algn="ctr"/>
            <a:r>
              <a:rPr lang="sv-SE" sz="3200" b="1"/>
              <a:t>Alsalam laky ya </a:t>
            </a:r>
            <a:r>
              <a:rPr lang="it-IT" sz="3200" b="1"/>
              <a:t>mariam </a:t>
            </a:r>
            <a:r>
              <a:rPr lang="sv-SE" sz="3200" b="1"/>
              <a:t>ya</a:t>
            </a:r>
            <a:r>
              <a:rPr lang="it-IT" sz="3200" b="1"/>
              <a:t> ma3ona lman yorid</a:t>
            </a:r>
            <a:r>
              <a:rPr lang="sv-SE" sz="3200" b="1"/>
              <a:t> </a:t>
            </a:r>
            <a:endParaRPr lang="en-US" sz="3200" b="1"/>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xfrm>
            <a:off x="0" y="233363"/>
            <a:ext cx="9144000" cy="1470025"/>
          </a:xfrm>
        </p:spPr>
        <p:txBody>
          <a:bodyPr/>
          <a:lstStyle/>
          <a:p>
            <a:r>
              <a:rPr lang="ar-SA" sz="5400" b="1" smtClean="0"/>
              <a:t>السلام لك يا مريم يا نسل طاهر مغبوط</a:t>
            </a:r>
            <a:endParaRPr lang="en-US" sz="5400" b="1" smtClean="0"/>
          </a:p>
        </p:txBody>
      </p:sp>
      <p:sp>
        <p:nvSpPr>
          <p:cNvPr id="100355" name="Rectangle 3"/>
          <p:cNvSpPr>
            <a:spLocks noChangeArrowheads="1"/>
          </p:cNvSpPr>
          <p:nvPr/>
        </p:nvSpPr>
        <p:spPr bwMode="auto">
          <a:xfrm>
            <a:off x="0" y="2205038"/>
            <a:ext cx="9144000" cy="1752600"/>
          </a:xfrm>
          <a:prstGeom prst="rect">
            <a:avLst/>
          </a:prstGeom>
          <a:noFill/>
          <a:ln w="9525">
            <a:noFill/>
            <a:miter lim="800000"/>
            <a:headEnd/>
            <a:tailEnd/>
          </a:ln>
        </p:spPr>
        <p:txBody>
          <a:bodyPr/>
          <a:lstStyle/>
          <a:p>
            <a:pPr algn="ctr">
              <a:spcBef>
                <a:spcPct val="20000"/>
              </a:spcBef>
            </a:pPr>
            <a:r>
              <a:rPr lang="ar-SA" sz="5400" b="1">
                <a:solidFill>
                  <a:srgbClr val="A50021"/>
                </a:solidFill>
              </a:rPr>
              <a:t>السلام لك يا مريم يا هيكل نقي مضبوط</a:t>
            </a:r>
            <a:endParaRPr lang="en-US" sz="5400" b="1">
              <a:solidFill>
                <a:srgbClr val="A50021"/>
              </a:solidFill>
            </a:endParaRPr>
          </a:p>
        </p:txBody>
      </p:sp>
      <p:sp>
        <p:nvSpPr>
          <p:cNvPr id="100356" name="Rectangle 4"/>
          <p:cNvSpPr>
            <a:spLocks noChangeArrowheads="1"/>
          </p:cNvSpPr>
          <p:nvPr/>
        </p:nvSpPr>
        <p:spPr bwMode="auto">
          <a:xfrm>
            <a:off x="0" y="3698875"/>
            <a:ext cx="9144000" cy="1470025"/>
          </a:xfrm>
          <a:prstGeom prst="rect">
            <a:avLst/>
          </a:prstGeom>
          <a:noFill/>
          <a:ln w="9525">
            <a:noFill/>
            <a:miter lim="800000"/>
            <a:headEnd/>
            <a:tailEnd/>
          </a:ln>
        </p:spPr>
        <p:txBody>
          <a:bodyPr anchor="ctr"/>
          <a:lstStyle/>
          <a:p>
            <a:pPr algn="ctr"/>
            <a:r>
              <a:rPr lang="ar-SA" sz="5400" b="1"/>
              <a:t>السلام لك يا مريم يا والدة الاله</a:t>
            </a:r>
            <a:endParaRPr lang="en-US" sz="5400"/>
          </a:p>
        </p:txBody>
      </p:sp>
      <p:sp>
        <p:nvSpPr>
          <p:cNvPr id="100357" name="Rectangle 5"/>
          <p:cNvSpPr>
            <a:spLocks noChangeArrowheads="1"/>
          </p:cNvSpPr>
          <p:nvPr/>
        </p:nvSpPr>
        <p:spPr bwMode="auto">
          <a:xfrm>
            <a:off x="0" y="863600"/>
            <a:ext cx="9144000" cy="1479550"/>
          </a:xfrm>
          <a:prstGeom prst="rect">
            <a:avLst/>
          </a:prstGeom>
          <a:noFill/>
          <a:ln w="9525">
            <a:noFill/>
            <a:miter lim="800000"/>
            <a:headEnd/>
            <a:tailEnd/>
          </a:ln>
        </p:spPr>
        <p:txBody>
          <a:bodyPr anchor="ctr"/>
          <a:lstStyle/>
          <a:p>
            <a:pPr algn="ctr"/>
            <a:r>
              <a:rPr lang="sv-SE" sz="3200" b="1"/>
              <a:t>Alsalam laky ya </a:t>
            </a:r>
            <a:r>
              <a:rPr lang="it-IT" sz="3200" b="1"/>
              <a:t>mariam ya nsl tahr m3’ob </a:t>
            </a:r>
            <a:endParaRPr lang="en-US" sz="3200" b="1"/>
          </a:p>
        </p:txBody>
      </p:sp>
      <p:sp>
        <p:nvSpPr>
          <p:cNvPr id="100358" name="Rectangle 6"/>
          <p:cNvSpPr>
            <a:spLocks noChangeArrowheads="1"/>
          </p:cNvSpPr>
          <p:nvPr/>
        </p:nvSpPr>
        <p:spPr bwMode="auto">
          <a:xfrm>
            <a:off x="0" y="2663825"/>
            <a:ext cx="9144000" cy="1479550"/>
          </a:xfrm>
          <a:prstGeom prst="rect">
            <a:avLst/>
          </a:prstGeom>
          <a:noFill/>
          <a:ln w="9525">
            <a:noFill/>
            <a:miter lim="800000"/>
            <a:headEnd/>
            <a:tailEnd/>
          </a:ln>
        </p:spPr>
        <p:txBody>
          <a:bodyPr anchor="ctr"/>
          <a:lstStyle/>
          <a:p>
            <a:pPr algn="ctr"/>
            <a:r>
              <a:rPr lang="sv-SE" sz="3200" b="1">
                <a:solidFill>
                  <a:srgbClr val="A50021"/>
                </a:solidFill>
              </a:rPr>
              <a:t>Alsalam laky ya mariam </a:t>
            </a:r>
            <a:r>
              <a:rPr lang="it-IT" sz="3200" b="1">
                <a:solidFill>
                  <a:srgbClr val="A50021"/>
                </a:solidFill>
              </a:rPr>
              <a:t>ya haykal nky mdbot</a:t>
            </a:r>
            <a:r>
              <a:rPr lang="sv-SE" sz="4400">
                <a:solidFill>
                  <a:schemeClr val="tx2"/>
                </a:solidFill>
              </a:rPr>
              <a:t> </a:t>
            </a:r>
            <a:endParaRPr lang="en-US" sz="4400">
              <a:solidFill>
                <a:schemeClr val="tx2"/>
              </a:solidFill>
            </a:endParaRPr>
          </a:p>
        </p:txBody>
      </p:sp>
      <p:sp>
        <p:nvSpPr>
          <p:cNvPr id="100359" name="Rectangle 7"/>
          <p:cNvSpPr>
            <a:spLocks noChangeArrowheads="1"/>
          </p:cNvSpPr>
          <p:nvPr/>
        </p:nvSpPr>
        <p:spPr bwMode="auto">
          <a:xfrm>
            <a:off x="0" y="4373563"/>
            <a:ext cx="9144000" cy="1479550"/>
          </a:xfrm>
          <a:prstGeom prst="rect">
            <a:avLst/>
          </a:prstGeom>
          <a:noFill/>
          <a:ln w="9525">
            <a:noFill/>
            <a:miter lim="800000"/>
            <a:headEnd/>
            <a:tailEnd/>
          </a:ln>
        </p:spPr>
        <p:txBody>
          <a:bodyPr anchor="ctr"/>
          <a:lstStyle/>
          <a:p>
            <a:pPr algn="ctr"/>
            <a:r>
              <a:rPr lang="sv-SE" sz="3200" b="1"/>
              <a:t>Alsalam laky ya </a:t>
            </a:r>
            <a:r>
              <a:rPr lang="it-IT" sz="3200" b="1"/>
              <a:t>mariam ya waledat alilah </a:t>
            </a:r>
            <a:endParaRPr lang="en-US" sz="3200" b="1"/>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0" y="414338"/>
            <a:ext cx="9144000" cy="1444625"/>
          </a:xfrm>
          <a:prstGeom prst="rect">
            <a:avLst/>
          </a:prstGeom>
          <a:noFill/>
          <a:ln w="9525">
            <a:noFill/>
            <a:miter lim="800000"/>
            <a:headEnd/>
            <a:tailEnd/>
          </a:ln>
        </p:spPr>
        <p:txBody>
          <a:bodyPr/>
          <a:lstStyle/>
          <a:p>
            <a:pPr>
              <a:spcBef>
                <a:spcPct val="20000"/>
              </a:spcBef>
              <a:buFontTx/>
              <a:buChar char="•"/>
            </a:pPr>
            <a:endParaRPr lang="en-US" sz="5400" b="1"/>
          </a:p>
        </p:txBody>
      </p:sp>
      <p:sp>
        <p:nvSpPr>
          <p:cNvPr id="101379" name="Rectangle 3"/>
          <p:cNvSpPr>
            <a:spLocks noChangeArrowheads="1"/>
          </p:cNvSpPr>
          <p:nvPr/>
        </p:nvSpPr>
        <p:spPr bwMode="auto">
          <a:xfrm>
            <a:off x="0" y="2033588"/>
            <a:ext cx="9144000" cy="1470025"/>
          </a:xfrm>
          <a:prstGeom prst="rect">
            <a:avLst/>
          </a:prstGeom>
          <a:noFill/>
          <a:ln w="9525">
            <a:noFill/>
            <a:miter lim="800000"/>
            <a:headEnd/>
            <a:tailEnd/>
          </a:ln>
        </p:spPr>
        <p:txBody>
          <a:bodyPr anchor="ctr"/>
          <a:lstStyle/>
          <a:p>
            <a:pPr algn="ctr"/>
            <a:r>
              <a:rPr lang="ar-SA" sz="5400" b="1">
                <a:solidFill>
                  <a:srgbClr val="A50021"/>
                </a:solidFill>
              </a:rPr>
              <a:t>السلام لك يا مريم يا يقوت غالي الاثمان</a:t>
            </a:r>
            <a:endParaRPr lang="en-US" sz="5400" b="1">
              <a:solidFill>
                <a:srgbClr val="A50021"/>
              </a:solidFill>
            </a:endParaRPr>
          </a:p>
        </p:txBody>
      </p:sp>
      <p:sp>
        <p:nvSpPr>
          <p:cNvPr id="101380" name="Rectangle 4"/>
          <p:cNvSpPr>
            <a:spLocks noChangeArrowheads="1"/>
          </p:cNvSpPr>
          <p:nvPr/>
        </p:nvSpPr>
        <p:spPr bwMode="auto">
          <a:xfrm>
            <a:off x="0" y="549275"/>
            <a:ext cx="9144000" cy="1470025"/>
          </a:xfrm>
          <a:prstGeom prst="rect">
            <a:avLst/>
          </a:prstGeom>
          <a:noFill/>
          <a:ln w="9525">
            <a:noFill/>
            <a:miter lim="800000"/>
            <a:headEnd/>
            <a:tailEnd/>
          </a:ln>
        </p:spPr>
        <p:txBody>
          <a:bodyPr anchor="ctr"/>
          <a:lstStyle/>
          <a:p>
            <a:pPr algn="ctr"/>
            <a:r>
              <a:rPr lang="ar-SA" sz="5400" b="1"/>
              <a:t>السلام لك يا مريم يالائقة له في علاه</a:t>
            </a:r>
            <a:r>
              <a:rPr lang="en-US" sz="5400" b="1">
                <a:solidFill>
                  <a:schemeClr val="tx2"/>
                </a:solidFill>
              </a:rPr>
              <a:t/>
            </a:r>
            <a:br>
              <a:rPr lang="en-US" sz="5400" b="1">
                <a:solidFill>
                  <a:schemeClr val="tx2"/>
                </a:solidFill>
              </a:rPr>
            </a:br>
            <a:endParaRPr lang="en-US" sz="5400" b="1">
              <a:solidFill>
                <a:schemeClr val="tx2"/>
              </a:solidFill>
            </a:endParaRPr>
          </a:p>
        </p:txBody>
      </p:sp>
      <p:sp>
        <p:nvSpPr>
          <p:cNvPr id="101381" name="Rectangle 5"/>
          <p:cNvSpPr>
            <a:spLocks noChangeArrowheads="1"/>
          </p:cNvSpPr>
          <p:nvPr/>
        </p:nvSpPr>
        <p:spPr bwMode="auto">
          <a:xfrm>
            <a:off x="0" y="863600"/>
            <a:ext cx="9144000" cy="1479550"/>
          </a:xfrm>
          <a:prstGeom prst="rect">
            <a:avLst/>
          </a:prstGeom>
          <a:noFill/>
          <a:ln w="9525">
            <a:noFill/>
            <a:miter lim="800000"/>
            <a:headEnd/>
            <a:tailEnd/>
          </a:ln>
        </p:spPr>
        <p:txBody>
          <a:bodyPr anchor="ctr"/>
          <a:lstStyle/>
          <a:p>
            <a:pPr algn="ctr"/>
            <a:r>
              <a:rPr lang="sv-SE" sz="3200" b="1"/>
              <a:t>Alsalam laky ya </a:t>
            </a:r>
            <a:r>
              <a:rPr lang="it-IT" sz="3200" b="1"/>
              <a:t>mariam ya lay2a laho fi 3olah</a:t>
            </a:r>
            <a:r>
              <a:rPr lang="sv-SE" sz="3200" b="1"/>
              <a:t> </a:t>
            </a:r>
            <a:endParaRPr lang="en-US" sz="3200" b="1"/>
          </a:p>
        </p:txBody>
      </p:sp>
      <p:sp>
        <p:nvSpPr>
          <p:cNvPr id="101382" name="Rectangle 6"/>
          <p:cNvSpPr>
            <a:spLocks noChangeArrowheads="1"/>
          </p:cNvSpPr>
          <p:nvPr/>
        </p:nvSpPr>
        <p:spPr bwMode="auto">
          <a:xfrm>
            <a:off x="0" y="2663825"/>
            <a:ext cx="9144000" cy="1479550"/>
          </a:xfrm>
          <a:prstGeom prst="rect">
            <a:avLst/>
          </a:prstGeom>
          <a:noFill/>
          <a:ln w="9525">
            <a:noFill/>
            <a:miter lim="800000"/>
            <a:headEnd/>
            <a:tailEnd/>
          </a:ln>
        </p:spPr>
        <p:txBody>
          <a:bodyPr anchor="ctr"/>
          <a:lstStyle/>
          <a:p>
            <a:pPr algn="ctr"/>
            <a:r>
              <a:rPr lang="sv-SE" sz="3200" b="1">
                <a:solidFill>
                  <a:srgbClr val="A50021"/>
                </a:solidFill>
              </a:rPr>
              <a:t>Alsalam laky </a:t>
            </a:r>
            <a:r>
              <a:rPr lang="it-IT" sz="3200" b="1">
                <a:solidFill>
                  <a:srgbClr val="A50021"/>
                </a:solidFill>
              </a:rPr>
              <a:t>mariam </a:t>
            </a:r>
            <a:r>
              <a:rPr lang="sv-SE" sz="3200" b="1">
                <a:solidFill>
                  <a:srgbClr val="A50021"/>
                </a:solidFill>
              </a:rPr>
              <a:t>ya yakot 3’ali alasman</a:t>
            </a:r>
            <a:r>
              <a:rPr lang="sv-SE" sz="4400">
                <a:solidFill>
                  <a:schemeClr val="tx2"/>
                </a:solidFill>
              </a:rPr>
              <a:t> </a:t>
            </a:r>
            <a:endParaRPr lang="en-US" sz="4400">
              <a:solidFill>
                <a:schemeClr val="tx2"/>
              </a:solidFill>
            </a:endParaRPr>
          </a:p>
        </p:txBody>
      </p:sp>
      <p:sp>
        <p:nvSpPr>
          <p:cNvPr id="101383" name="Rectangle 7"/>
          <p:cNvSpPr>
            <a:spLocks noChangeArrowheads="1"/>
          </p:cNvSpPr>
          <p:nvPr/>
        </p:nvSpPr>
        <p:spPr bwMode="auto">
          <a:xfrm>
            <a:off x="0" y="4329113"/>
            <a:ext cx="9144000" cy="1538287"/>
          </a:xfrm>
          <a:prstGeom prst="rect">
            <a:avLst/>
          </a:prstGeom>
          <a:noFill/>
          <a:ln w="9525">
            <a:noFill/>
            <a:miter lim="800000"/>
            <a:headEnd/>
            <a:tailEnd/>
          </a:ln>
        </p:spPr>
        <p:txBody>
          <a:bodyPr/>
          <a:lstStyle/>
          <a:p>
            <a:pPr>
              <a:spcBef>
                <a:spcPct val="20000"/>
              </a:spcBef>
              <a:buFontTx/>
              <a:buChar char="•"/>
            </a:pPr>
            <a:endParaRPr lang="en-US" sz="5400" b="1">
              <a:solidFill>
                <a:srgbClr val="A50021"/>
              </a:solidFill>
            </a:endParaRPr>
          </a:p>
        </p:txBody>
      </p:sp>
      <p:sp>
        <p:nvSpPr>
          <p:cNvPr id="133128" name="Rectangle 8"/>
          <p:cNvSpPr>
            <a:spLocks noChangeArrowheads="1"/>
          </p:cNvSpPr>
          <p:nvPr/>
        </p:nvSpPr>
        <p:spPr bwMode="auto">
          <a:xfrm>
            <a:off x="0" y="4238625"/>
            <a:ext cx="9144000" cy="1479550"/>
          </a:xfrm>
          <a:prstGeom prst="rect">
            <a:avLst/>
          </a:prstGeom>
          <a:noFill/>
          <a:ln w="9525">
            <a:noFill/>
            <a:miter lim="800000"/>
            <a:headEnd/>
            <a:tailEnd/>
          </a:ln>
        </p:spPr>
        <p:txBody>
          <a:bodyPr anchor="ctr"/>
          <a:lstStyle/>
          <a:p>
            <a:pPr>
              <a:defRPr/>
            </a:pPr>
            <a:r>
              <a:rPr lang="ar-SA" sz="5400" b="1" dirty="0">
                <a:latin typeface="Arial" pitchFamily="34" charset="0"/>
                <a:cs typeface="Arial" pitchFamily="34" charset="0"/>
              </a:rPr>
              <a:t>السلام لك يا مريم يا زهرة في بستان</a:t>
            </a:r>
            <a:r>
              <a:rPr lang="en-US" sz="3200" b="1" dirty="0">
                <a:latin typeface="Arial" pitchFamily="34" charset="0"/>
                <a:cs typeface="Arial" pitchFamily="34" charset="0"/>
              </a:rPr>
              <a:t/>
            </a:r>
            <a:br>
              <a:rPr lang="en-US" sz="3200" b="1" dirty="0">
                <a:latin typeface="Arial" pitchFamily="34" charset="0"/>
                <a:cs typeface="Arial" pitchFamily="34" charset="0"/>
              </a:rPr>
            </a:br>
            <a:r>
              <a:rPr lang="en-US" sz="3200" b="1" dirty="0">
                <a:latin typeface="Arial" pitchFamily="34" charset="0"/>
                <a:cs typeface="Arial" pitchFamily="34" charset="0"/>
              </a:rPr>
              <a:t> </a:t>
            </a:r>
            <a:r>
              <a:rPr lang="sv-SE" sz="3050" b="1" dirty="0" err="1">
                <a:latin typeface="Arial" pitchFamily="34" charset="0"/>
                <a:cs typeface="Arial" pitchFamily="34" charset="0"/>
              </a:rPr>
              <a:t>Alsalam</a:t>
            </a:r>
            <a:r>
              <a:rPr lang="sv-SE" sz="3050" b="1" dirty="0">
                <a:latin typeface="Arial" pitchFamily="34" charset="0"/>
                <a:cs typeface="Arial" pitchFamily="34" charset="0"/>
              </a:rPr>
              <a:t> </a:t>
            </a:r>
            <a:r>
              <a:rPr lang="sv-SE" sz="3050" b="1" dirty="0" err="1">
                <a:latin typeface="Arial" pitchFamily="34" charset="0"/>
                <a:cs typeface="Arial" pitchFamily="34" charset="0"/>
              </a:rPr>
              <a:t>laky</a:t>
            </a:r>
            <a:r>
              <a:rPr lang="sv-SE" sz="3050" b="1" dirty="0">
                <a:latin typeface="Arial" pitchFamily="34" charset="0"/>
                <a:cs typeface="Arial" pitchFamily="34" charset="0"/>
              </a:rPr>
              <a:t> </a:t>
            </a:r>
            <a:r>
              <a:rPr lang="sv-SE" sz="3050" b="1" dirty="0" err="1">
                <a:latin typeface="Arial" pitchFamily="34" charset="0"/>
                <a:cs typeface="Arial" pitchFamily="34" charset="0"/>
              </a:rPr>
              <a:t>ya</a:t>
            </a:r>
            <a:r>
              <a:rPr lang="sv-SE" sz="3050" b="1" dirty="0">
                <a:latin typeface="Arial" pitchFamily="34" charset="0"/>
                <a:cs typeface="Arial" pitchFamily="34" charset="0"/>
              </a:rPr>
              <a:t> </a:t>
            </a:r>
            <a:r>
              <a:rPr lang="it-IT" sz="3050" b="1" dirty="0">
                <a:latin typeface="Arial" pitchFamily="34" charset="0"/>
                <a:cs typeface="Arial" pitchFamily="34" charset="0"/>
              </a:rPr>
              <a:t>mariam ya  </a:t>
            </a:r>
            <a:r>
              <a:rPr lang="sv-SE" sz="3050" b="1" dirty="0" err="1">
                <a:latin typeface="Arial" pitchFamily="34" charset="0"/>
                <a:cs typeface="Arial" pitchFamily="34" charset="0"/>
              </a:rPr>
              <a:t>ya</a:t>
            </a:r>
            <a:r>
              <a:rPr lang="sv-SE" sz="3050" b="1" dirty="0">
                <a:latin typeface="Arial" pitchFamily="34" charset="0"/>
                <a:cs typeface="Arial" pitchFamily="34" charset="0"/>
              </a:rPr>
              <a:t> </a:t>
            </a:r>
            <a:r>
              <a:rPr lang="sv-SE" sz="3050" b="1" dirty="0" err="1">
                <a:latin typeface="Arial" pitchFamily="34" charset="0"/>
                <a:cs typeface="Arial" pitchFamily="34" charset="0"/>
              </a:rPr>
              <a:t>zahra</a:t>
            </a:r>
            <a:r>
              <a:rPr lang="sv-SE" sz="3050" b="1" dirty="0">
                <a:latin typeface="Arial" pitchFamily="34" charset="0"/>
                <a:cs typeface="Arial" pitchFamily="34" charset="0"/>
              </a:rPr>
              <a:t> </a:t>
            </a:r>
            <a:r>
              <a:rPr lang="sv-SE" sz="3050" b="1" dirty="0" err="1">
                <a:latin typeface="Arial" pitchFamily="34" charset="0"/>
                <a:cs typeface="Arial" pitchFamily="34" charset="0"/>
              </a:rPr>
              <a:t>fi</a:t>
            </a:r>
            <a:r>
              <a:rPr lang="sv-SE" sz="3050" b="1" dirty="0">
                <a:latin typeface="Arial" pitchFamily="34" charset="0"/>
                <a:cs typeface="Arial" pitchFamily="34" charset="0"/>
              </a:rPr>
              <a:t> </a:t>
            </a:r>
            <a:r>
              <a:rPr lang="sv-SE" sz="3050" b="1" dirty="0" err="1">
                <a:latin typeface="Arial" pitchFamily="34" charset="0"/>
                <a:cs typeface="Arial" pitchFamily="34" charset="0"/>
              </a:rPr>
              <a:t>albostan</a:t>
            </a:r>
            <a:r>
              <a:rPr lang="sv-SE" sz="3050" b="1" dirty="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a:xfrm>
            <a:off x="0" y="2663825"/>
            <a:ext cx="9144000" cy="966788"/>
          </a:xfrm>
        </p:spPr>
        <p:txBody>
          <a:bodyPr/>
          <a:lstStyle/>
          <a:p>
            <a:r>
              <a:rPr lang="ar-EG" sz="5400" b="1" smtClean="0"/>
              <a:t>  </a:t>
            </a:r>
            <a:r>
              <a:rPr lang="ar-EG" sz="5400" b="1" smtClean="0">
                <a:solidFill>
                  <a:srgbClr val="A50021"/>
                </a:solidFill>
              </a:rPr>
              <a:t>تفسير اسمك في افواه كل المؤمنين</a:t>
            </a:r>
            <a:endParaRPr lang="sv-SE" sz="5400" b="1" smtClean="0">
              <a:solidFill>
                <a:srgbClr val="A50021"/>
              </a:solidFill>
            </a:endParaRPr>
          </a:p>
        </p:txBody>
      </p:sp>
      <p:sp>
        <p:nvSpPr>
          <p:cNvPr id="102403" name="Rectangle 3"/>
          <p:cNvSpPr>
            <a:spLocks noGrp="1" noChangeArrowheads="1"/>
          </p:cNvSpPr>
          <p:nvPr>
            <p:ph type="subTitle" idx="1"/>
          </p:nvPr>
        </p:nvSpPr>
        <p:spPr>
          <a:xfrm>
            <a:off x="0" y="3473450"/>
            <a:ext cx="9144000" cy="1268413"/>
          </a:xfrm>
        </p:spPr>
        <p:txBody>
          <a:bodyPr/>
          <a:lstStyle/>
          <a:p>
            <a:r>
              <a:rPr lang="ar-SA" sz="5400" b="1" smtClean="0">
                <a:solidFill>
                  <a:schemeClr val="tx1"/>
                </a:solidFill>
              </a:rPr>
              <a:t>الكل يقولون يا اله</a:t>
            </a:r>
            <a:r>
              <a:rPr lang="ar-EG" sz="5400" b="1" smtClean="0">
                <a:solidFill>
                  <a:schemeClr val="tx1"/>
                </a:solidFill>
              </a:rPr>
              <a:t> </a:t>
            </a:r>
            <a:r>
              <a:rPr lang="ar-SA" sz="5400" b="1" smtClean="0">
                <a:solidFill>
                  <a:schemeClr val="tx1"/>
                </a:solidFill>
              </a:rPr>
              <a:t>مريم اعنا اجمعين</a:t>
            </a:r>
            <a:r>
              <a:rPr lang="ar-SA" smtClean="0">
                <a:solidFill>
                  <a:schemeClr val="tx1"/>
                </a:solidFill>
              </a:rPr>
              <a:t> </a:t>
            </a:r>
            <a:endParaRPr lang="en-US" smtClean="0">
              <a:solidFill>
                <a:schemeClr val="tx1"/>
              </a:solidFill>
            </a:endParaRPr>
          </a:p>
        </p:txBody>
      </p:sp>
      <p:pic>
        <p:nvPicPr>
          <p:cNvPr id="102404" name="Picture 4" descr="Image15"/>
          <p:cNvPicPr>
            <a:picLocks noChangeAspect="1" noChangeArrowheads="1"/>
          </p:cNvPicPr>
          <p:nvPr/>
        </p:nvPicPr>
        <p:blipFill>
          <a:blip r:embed="rId2" cstate="print"/>
          <a:srcRect/>
          <a:stretch>
            <a:fillRect/>
          </a:stretch>
        </p:blipFill>
        <p:spPr bwMode="auto">
          <a:xfrm>
            <a:off x="3671888" y="279400"/>
            <a:ext cx="1992312" cy="2411413"/>
          </a:xfrm>
          <a:prstGeom prst="rect">
            <a:avLst/>
          </a:prstGeom>
          <a:noFill/>
          <a:ln w="9525">
            <a:noFill/>
            <a:miter lim="800000"/>
            <a:headEnd/>
            <a:tailEnd/>
          </a:ln>
        </p:spPr>
      </p:pic>
      <p:sp>
        <p:nvSpPr>
          <p:cNvPr id="102405" name="Rectangle 5"/>
          <p:cNvSpPr>
            <a:spLocks noChangeArrowheads="1"/>
          </p:cNvSpPr>
          <p:nvPr/>
        </p:nvSpPr>
        <p:spPr bwMode="auto">
          <a:xfrm>
            <a:off x="0" y="4508500"/>
            <a:ext cx="9144000" cy="966788"/>
          </a:xfrm>
          <a:prstGeom prst="rect">
            <a:avLst/>
          </a:prstGeom>
          <a:noFill/>
          <a:ln w="9525">
            <a:noFill/>
            <a:miter lim="800000"/>
            <a:headEnd/>
            <a:tailEnd/>
          </a:ln>
        </p:spPr>
        <p:txBody>
          <a:bodyPr anchor="ctr"/>
          <a:lstStyle/>
          <a:p>
            <a:pPr algn="ctr"/>
            <a:endParaRPr lang="en-US" sz="5400" b="1">
              <a:solidFill>
                <a:schemeClr val="tx2"/>
              </a:solidFill>
            </a:endParaRPr>
          </a:p>
        </p:txBody>
      </p:sp>
      <p:sp>
        <p:nvSpPr>
          <p:cNvPr id="102406" name="Rectangle 6"/>
          <p:cNvSpPr>
            <a:spLocks noChangeArrowheads="1"/>
          </p:cNvSpPr>
          <p:nvPr/>
        </p:nvSpPr>
        <p:spPr bwMode="auto">
          <a:xfrm>
            <a:off x="0" y="4149725"/>
            <a:ext cx="9144000" cy="966788"/>
          </a:xfrm>
          <a:prstGeom prst="rect">
            <a:avLst/>
          </a:prstGeom>
          <a:noFill/>
          <a:ln w="9525">
            <a:noFill/>
            <a:miter lim="800000"/>
            <a:headEnd/>
            <a:tailEnd/>
          </a:ln>
        </p:spPr>
        <p:txBody>
          <a:bodyPr anchor="ctr"/>
          <a:lstStyle/>
          <a:p>
            <a:pPr algn="ctr"/>
            <a:r>
              <a:rPr lang="sv-SE" sz="3800" b="1">
                <a:solidFill>
                  <a:srgbClr val="A50021"/>
                </a:solidFill>
              </a:rPr>
              <a:t>tfsir esmek fi afwah kol almo2menen</a:t>
            </a:r>
            <a:r>
              <a:rPr lang="sv-SE" sz="3800" b="1">
                <a:solidFill>
                  <a:schemeClr val="tx2"/>
                </a:solidFill>
              </a:rPr>
              <a:t> </a:t>
            </a:r>
          </a:p>
        </p:txBody>
      </p:sp>
      <p:sp>
        <p:nvSpPr>
          <p:cNvPr id="102407" name="Rectangle 7"/>
          <p:cNvSpPr>
            <a:spLocks noChangeArrowheads="1"/>
          </p:cNvSpPr>
          <p:nvPr/>
        </p:nvSpPr>
        <p:spPr bwMode="auto">
          <a:xfrm>
            <a:off x="0" y="4778375"/>
            <a:ext cx="9144000" cy="1660525"/>
          </a:xfrm>
          <a:prstGeom prst="rect">
            <a:avLst/>
          </a:prstGeom>
          <a:noFill/>
          <a:ln w="9525">
            <a:noFill/>
            <a:miter lim="800000"/>
            <a:headEnd/>
            <a:tailEnd/>
          </a:ln>
        </p:spPr>
        <p:txBody>
          <a:bodyPr anchor="ctr"/>
          <a:lstStyle/>
          <a:p>
            <a:pPr algn="ctr"/>
            <a:r>
              <a:rPr lang="sv-SE" sz="3800" b="1"/>
              <a:t>alkol yakolon ya ilah al3adra mariam a3ena agma3in </a:t>
            </a:r>
            <a:endParaRPr lang="en-US" sz="3800" b="1"/>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ubrik 1"/>
          <p:cNvSpPr>
            <a:spLocks noGrp="1"/>
          </p:cNvSpPr>
          <p:nvPr>
            <p:ph type="ctrTitle"/>
          </p:nvPr>
        </p:nvSpPr>
        <p:spPr>
          <a:xfrm>
            <a:off x="566738" y="279400"/>
            <a:ext cx="7772400" cy="1470025"/>
          </a:xfrm>
        </p:spPr>
        <p:txBody>
          <a:bodyPr/>
          <a:lstStyle/>
          <a:p>
            <a:r>
              <a:rPr lang="ar-EG" b="1" smtClean="0"/>
              <a:t>بأسم الآب والابن والروح القدس الثالوث المساوي</a:t>
            </a:r>
            <a:endParaRPr lang="sv-SE" b="1" smtClean="0"/>
          </a:p>
        </p:txBody>
      </p:sp>
      <p:sp>
        <p:nvSpPr>
          <p:cNvPr id="103427" name="Underrubrik 2"/>
          <p:cNvSpPr>
            <a:spLocks noGrp="1"/>
          </p:cNvSpPr>
          <p:nvPr>
            <p:ph type="subTitle" idx="1"/>
          </p:nvPr>
        </p:nvSpPr>
        <p:spPr>
          <a:xfrm>
            <a:off x="323850" y="1700213"/>
            <a:ext cx="8416925" cy="1260475"/>
          </a:xfrm>
        </p:spPr>
        <p:txBody>
          <a:bodyPr/>
          <a:lstStyle/>
          <a:p>
            <a:r>
              <a:rPr lang="pt-BR" b="1" smtClean="0">
                <a:solidFill>
                  <a:srgbClr val="008000"/>
                </a:solidFill>
                <a:latin typeface="Avva_Shenouda" pitchFamily="2" charset="0"/>
              </a:rPr>
              <a:t>Qen `vran `m`Viwt nem `Psyri nem piP=n=a</a:t>
            </a:r>
            <a:br>
              <a:rPr lang="pt-BR" b="1" smtClean="0">
                <a:solidFill>
                  <a:srgbClr val="008000"/>
                </a:solidFill>
                <a:latin typeface="Avva_Shenouda" pitchFamily="2" charset="0"/>
              </a:rPr>
            </a:br>
            <a:r>
              <a:rPr lang="pt-BR" b="1" smtClean="0">
                <a:solidFill>
                  <a:srgbClr val="008000"/>
                </a:solidFill>
                <a:latin typeface="Avva_Shenouda" pitchFamily="2" charset="0"/>
              </a:rPr>
              <a:t>=e=;=u }`triac =e=;=u `n`omooucioc.</a:t>
            </a:r>
          </a:p>
          <a:p>
            <a:endParaRPr lang="sv-SE" b="1" smtClean="0">
              <a:solidFill>
                <a:srgbClr val="008000"/>
              </a:solidFill>
              <a:latin typeface="Avva_Shenouda" pitchFamily="2" charset="0"/>
            </a:endParaRPr>
          </a:p>
        </p:txBody>
      </p:sp>
      <p:sp>
        <p:nvSpPr>
          <p:cNvPr id="103428" name="Rektangel 3"/>
          <p:cNvSpPr>
            <a:spLocks noChangeArrowheads="1"/>
          </p:cNvSpPr>
          <p:nvPr/>
        </p:nvSpPr>
        <p:spPr bwMode="auto">
          <a:xfrm>
            <a:off x="323850" y="3213100"/>
            <a:ext cx="8505825" cy="1570038"/>
          </a:xfrm>
          <a:prstGeom prst="rect">
            <a:avLst/>
          </a:prstGeom>
          <a:noFill/>
          <a:ln w="9525">
            <a:noFill/>
            <a:miter lim="800000"/>
            <a:headEnd/>
            <a:tailEnd/>
          </a:ln>
        </p:spPr>
        <p:txBody>
          <a:bodyPr>
            <a:spAutoFit/>
          </a:bodyPr>
          <a:lstStyle/>
          <a:p>
            <a:r>
              <a:rPr lang="en-US" sz="3200" b="1">
                <a:solidFill>
                  <a:srgbClr val="7030A0"/>
                </a:solidFill>
              </a:rPr>
              <a:t>In the name of the Father, and the Son, and the Holy Spirit, the Holy and co-essential Trinity.</a:t>
            </a:r>
          </a:p>
        </p:txBody>
      </p:sp>
      <p:sp>
        <p:nvSpPr>
          <p:cNvPr id="103429" name="Rektangel 4"/>
          <p:cNvSpPr>
            <a:spLocks noChangeArrowheads="1"/>
          </p:cNvSpPr>
          <p:nvPr/>
        </p:nvSpPr>
        <p:spPr bwMode="auto">
          <a:xfrm>
            <a:off x="341313" y="4689475"/>
            <a:ext cx="8505825" cy="1076325"/>
          </a:xfrm>
          <a:prstGeom prst="rect">
            <a:avLst/>
          </a:prstGeom>
          <a:noFill/>
          <a:ln w="9525">
            <a:noFill/>
            <a:miter lim="800000"/>
            <a:headEnd/>
            <a:tailEnd/>
          </a:ln>
        </p:spPr>
        <p:txBody>
          <a:bodyPr>
            <a:spAutoFit/>
          </a:bodyPr>
          <a:lstStyle/>
          <a:p>
            <a:pPr algn="ctr"/>
            <a:r>
              <a:rPr lang="ar-EG" sz="3200" b="1">
                <a:solidFill>
                  <a:srgbClr val="C00000"/>
                </a:solidFill>
              </a:rPr>
              <a:t>خين إفران إم إفيوت نيم إبشيرى نيم بى إبنيفما إثؤواب تى إترياس إثؤواب إن أوموسيوس</a:t>
            </a:r>
            <a:endParaRPr lang="sv-SE" sz="3200" b="1">
              <a:solidFill>
                <a:srgbClr val="C00000"/>
              </a:solidFill>
            </a:endParaRPr>
          </a:p>
        </p:txBody>
      </p:sp>
      <p:sp>
        <p:nvSpPr>
          <p:cNvPr id="103430" name="Rektangel 5"/>
          <p:cNvSpPr>
            <a:spLocks noChangeArrowheads="1"/>
          </p:cNvSpPr>
          <p:nvPr/>
        </p:nvSpPr>
        <p:spPr bwMode="auto">
          <a:xfrm>
            <a:off x="250825" y="5724525"/>
            <a:ext cx="8686800" cy="830263"/>
          </a:xfrm>
          <a:prstGeom prst="rect">
            <a:avLst/>
          </a:prstGeom>
          <a:noFill/>
          <a:ln w="9525">
            <a:noFill/>
            <a:miter lim="800000"/>
            <a:headEnd/>
            <a:tailEnd/>
          </a:ln>
        </p:spPr>
        <p:txBody>
          <a:bodyPr>
            <a:spAutoFit/>
          </a:bodyPr>
          <a:lstStyle/>
          <a:p>
            <a:r>
              <a:rPr lang="sv-SE" sz="2400" b="1">
                <a:solidFill>
                  <a:srgbClr val="CDB629"/>
                </a:solidFill>
              </a:rPr>
              <a:t>Khen efran emif-noti nem ep-she-ree nem pi-epnevma eth-owab tit-reias eth-owaben-omo-(en-omo)-seios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ubrik 1"/>
          <p:cNvSpPr>
            <a:spLocks noGrp="1"/>
          </p:cNvSpPr>
          <p:nvPr>
            <p:ph type="ctrTitle"/>
          </p:nvPr>
        </p:nvSpPr>
        <p:spPr>
          <a:xfrm>
            <a:off x="0" y="0"/>
            <a:ext cx="9144000" cy="938213"/>
          </a:xfrm>
        </p:spPr>
        <p:txBody>
          <a:bodyPr/>
          <a:lstStyle/>
          <a:p>
            <a:r>
              <a:rPr lang="ar-EG" b="1" smtClean="0"/>
              <a:t>مستحقة مستحقة مستحقة القديسة مريم العذراء. </a:t>
            </a:r>
            <a:endParaRPr lang="sv-SE" b="1" smtClean="0"/>
          </a:p>
        </p:txBody>
      </p:sp>
      <p:sp>
        <p:nvSpPr>
          <p:cNvPr id="104451" name="Underrubrik 2"/>
          <p:cNvSpPr>
            <a:spLocks noGrp="1"/>
          </p:cNvSpPr>
          <p:nvPr>
            <p:ph type="subTitle" idx="1"/>
          </p:nvPr>
        </p:nvSpPr>
        <p:spPr>
          <a:xfrm>
            <a:off x="296863" y="1719263"/>
            <a:ext cx="1484312" cy="4095750"/>
          </a:xfrm>
        </p:spPr>
        <p:txBody>
          <a:bodyPr/>
          <a:lstStyle/>
          <a:p>
            <a:r>
              <a:rPr lang="sv-SE" b="1" smtClean="0">
                <a:solidFill>
                  <a:srgbClr val="008000"/>
                </a:solidFill>
                <a:latin typeface="CS Avva Shenouda" pitchFamily="34" charset="0"/>
                <a:cs typeface="Arabic Transparent" pitchFamily="2" charset="0"/>
              </a:rPr>
              <a:t>Axia axia axia ]`agi`a Mari`a ]par;enoc</a:t>
            </a:r>
          </a:p>
        </p:txBody>
      </p:sp>
      <p:sp>
        <p:nvSpPr>
          <p:cNvPr id="104452" name="Rektangel 3"/>
          <p:cNvSpPr>
            <a:spLocks noChangeArrowheads="1"/>
          </p:cNvSpPr>
          <p:nvPr/>
        </p:nvSpPr>
        <p:spPr bwMode="auto">
          <a:xfrm>
            <a:off x="7046913" y="1673225"/>
            <a:ext cx="1800225" cy="3786188"/>
          </a:xfrm>
          <a:prstGeom prst="rect">
            <a:avLst/>
          </a:prstGeom>
          <a:noFill/>
          <a:ln w="9525">
            <a:noFill/>
            <a:miter lim="800000"/>
            <a:headEnd/>
            <a:tailEnd/>
          </a:ln>
        </p:spPr>
        <p:txBody>
          <a:bodyPr>
            <a:spAutoFit/>
          </a:bodyPr>
          <a:lstStyle/>
          <a:p>
            <a:r>
              <a:rPr lang="ar-EG" sz="4000" b="1">
                <a:solidFill>
                  <a:srgbClr val="C00000"/>
                </a:solidFill>
              </a:rPr>
              <a:t>اكسيا اكسيا اكسيا </a:t>
            </a:r>
            <a:endParaRPr lang="sv-SE" sz="4000" b="1">
              <a:solidFill>
                <a:srgbClr val="C00000"/>
              </a:solidFill>
            </a:endParaRPr>
          </a:p>
          <a:p>
            <a:r>
              <a:rPr lang="ar-EG" sz="4000" b="1">
                <a:solidFill>
                  <a:srgbClr val="C00000"/>
                </a:solidFill>
              </a:rPr>
              <a:t>تى اجيا ماريا تى بارثينوس</a:t>
            </a:r>
            <a:endParaRPr lang="sv-SE" sz="4000" b="1">
              <a:solidFill>
                <a:srgbClr val="C00000"/>
              </a:solidFill>
            </a:endParaRPr>
          </a:p>
        </p:txBody>
      </p:sp>
      <p:sp>
        <p:nvSpPr>
          <p:cNvPr id="104453" name="Rektangel 4"/>
          <p:cNvSpPr>
            <a:spLocks noChangeArrowheads="1"/>
          </p:cNvSpPr>
          <p:nvPr/>
        </p:nvSpPr>
        <p:spPr bwMode="auto">
          <a:xfrm>
            <a:off x="206375" y="6038850"/>
            <a:ext cx="8731250" cy="523875"/>
          </a:xfrm>
          <a:prstGeom prst="rect">
            <a:avLst/>
          </a:prstGeom>
          <a:noFill/>
          <a:ln w="9525">
            <a:noFill/>
            <a:miter lim="800000"/>
            <a:headEnd/>
            <a:tailEnd/>
          </a:ln>
        </p:spPr>
        <p:txBody>
          <a:bodyPr>
            <a:spAutoFit/>
          </a:bodyPr>
          <a:lstStyle/>
          <a:p>
            <a:r>
              <a:rPr lang="pt-BR" sz="2800" b="1">
                <a:solidFill>
                  <a:srgbClr val="B29E24"/>
                </a:solidFill>
              </a:rPr>
              <a:t>Axeia, axeia, axeia, ti-ageia Mareia ti-pa-arthenos</a:t>
            </a:r>
            <a:endParaRPr lang="sv-SE" sz="2800" b="1">
              <a:solidFill>
                <a:srgbClr val="B29E24"/>
              </a:solidFill>
            </a:endParaRPr>
          </a:p>
        </p:txBody>
      </p:sp>
      <p:sp>
        <p:nvSpPr>
          <p:cNvPr id="104454" name="Rektangel 5"/>
          <p:cNvSpPr>
            <a:spLocks noChangeArrowheads="1"/>
          </p:cNvSpPr>
          <p:nvPr/>
        </p:nvSpPr>
        <p:spPr bwMode="auto">
          <a:xfrm>
            <a:off x="341313" y="863600"/>
            <a:ext cx="8572500" cy="584200"/>
          </a:xfrm>
          <a:prstGeom prst="rect">
            <a:avLst/>
          </a:prstGeom>
          <a:noFill/>
          <a:ln w="9525">
            <a:noFill/>
            <a:miter lim="800000"/>
            <a:headEnd/>
            <a:tailEnd/>
          </a:ln>
        </p:spPr>
        <p:txBody>
          <a:bodyPr wrap="none">
            <a:spAutoFit/>
          </a:bodyPr>
          <a:lstStyle/>
          <a:p>
            <a:r>
              <a:rPr lang="en-US" sz="3200" b="1">
                <a:solidFill>
                  <a:srgbClr val="7030A0"/>
                </a:solidFill>
              </a:rPr>
              <a:t>Worthy, worthy, worthy, St. Mary the Virgin.</a:t>
            </a:r>
          </a:p>
        </p:txBody>
      </p:sp>
      <p:pic>
        <p:nvPicPr>
          <p:cNvPr id="7" name="Picture 5" descr="Image15"/>
          <p:cNvPicPr>
            <a:picLocks noChangeAspect="1" noChangeArrowheads="1"/>
          </p:cNvPicPr>
          <p:nvPr/>
        </p:nvPicPr>
        <p:blipFill>
          <a:blip r:embed="rId2" cstate="print"/>
          <a:srcRect/>
          <a:stretch>
            <a:fillRect/>
          </a:stretch>
        </p:blipFill>
        <p:spPr bwMode="auto">
          <a:xfrm>
            <a:off x="1781691" y="1493787"/>
            <a:ext cx="4982099" cy="4095453"/>
          </a:xfrm>
          <a:prstGeom prst="rect">
            <a:avLst/>
          </a:prstGeom>
          <a:ln>
            <a:noFill/>
          </a:ln>
          <a:effectLst>
            <a:glow rad="101600">
              <a:srgbClr val="FFFF00">
                <a:alpha val="60000"/>
              </a:srgbClr>
            </a:glow>
            <a:softEdge rad="112500"/>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2" cstate="print"/>
          <a:srcRect/>
          <a:stretch>
            <a:fillRect/>
          </a:stretch>
        </p:blipFill>
        <p:spPr bwMode="auto">
          <a:xfrm>
            <a:off x="881063" y="2798763"/>
            <a:ext cx="7470775" cy="2879725"/>
          </a:xfrm>
          <a:prstGeom prst="rect">
            <a:avLst/>
          </a:prstGeom>
          <a:noFill/>
          <a:ln w="9525">
            <a:noFill/>
            <a:miter lim="800000"/>
            <a:headEnd/>
            <a:tailEnd/>
          </a:ln>
        </p:spPr>
      </p:pic>
      <p:pic>
        <p:nvPicPr>
          <p:cNvPr id="105475" name="Picture 3"/>
          <p:cNvPicPr>
            <a:picLocks noChangeAspect="1" noChangeArrowheads="1"/>
          </p:cNvPicPr>
          <p:nvPr/>
        </p:nvPicPr>
        <p:blipFill>
          <a:blip r:embed="rId3" cstate="print"/>
          <a:srcRect/>
          <a:stretch>
            <a:fillRect/>
          </a:stretch>
        </p:blipFill>
        <p:spPr bwMode="auto">
          <a:xfrm>
            <a:off x="881063" y="279400"/>
            <a:ext cx="3646487" cy="2293938"/>
          </a:xfrm>
          <a:prstGeom prst="rect">
            <a:avLst/>
          </a:prstGeom>
          <a:noFill/>
          <a:ln w="9525">
            <a:noFill/>
            <a:miter lim="800000"/>
            <a:headEnd/>
            <a:tailEnd/>
          </a:ln>
        </p:spPr>
      </p:pic>
      <p:pic>
        <p:nvPicPr>
          <p:cNvPr id="105476" name="Picture 4"/>
          <p:cNvPicPr>
            <a:picLocks noChangeAspect="1" noChangeArrowheads="1"/>
          </p:cNvPicPr>
          <p:nvPr/>
        </p:nvPicPr>
        <p:blipFill>
          <a:blip r:embed="rId4" cstate="print"/>
          <a:srcRect/>
          <a:stretch>
            <a:fillRect/>
          </a:stretch>
        </p:blipFill>
        <p:spPr bwMode="auto">
          <a:xfrm>
            <a:off x="4706938" y="323850"/>
            <a:ext cx="3690937" cy="220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cstate="print"/>
          <a:srcRect/>
          <a:stretch>
            <a:fillRect/>
          </a:stretch>
        </p:blipFill>
        <p:spPr bwMode="auto">
          <a:xfrm>
            <a:off x="701675" y="2708275"/>
            <a:ext cx="7785100" cy="3328988"/>
          </a:xfrm>
          <a:prstGeom prst="rect">
            <a:avLst/>
          </a:prstGeom>
          <a:noFill/>
          <a:ln w="9525">
            <a:noFill/>
            <a:miter lim="800000"/>
            <a:headEnd/>
            <a:tailEnd/>
          </a:ln>
        </p:spPr>
      </p:pic>
      <p:pic>
        <p:nvPicPr>
          <p:cNvPr id="106499" name="Picture 3"/>
          <p:cNvPicPr>
            <a:picLocks noChangeAspect="1" noChangeArrowheads="1"/>
          </p:cNvPicPr>
          <p:nvPr/>
        </p:nvPicPr>
        <p:blipFill>
          <a:blip r:embed="rId3" cstate="print"/>
          <a:srcRect/>
          <a:stretch>
            <a:fillRect/>
          </a:stretch>
        </p:blipFill>
        <p:spPr bwMode="auto">
          <a:xfrm>
            <a:off x="792163" y="233363"/>
            <a:ext cx="3960812" cy="2168525"/>
          </a:xfrm>
          <a:prstGeom prst="rect">
            <a:avLst/>
          </a:prstGeom>
          <a:noFill/>
          <a:ln w="9525">
            <a:noFill/>
            <a:miter lim="800000"/>
            <a:headEnd/>
            <a:tailEnd/>
          </a:ln>
        </p:spPr>
      </p:pic>
      <p:pic>
        <p:nvPicPr>
          <p:cNvPr id="106500" name="Picture 4"/>
          <p:cNvPicPr>
            <a:picLocks noChangeAspect="1" noChangeArrowheads="1"/>
          </p:cNvPicPr>
          <p:nvPr/>
        </p:nvPicPr>
        <p:blipFill>
          <a:blip r:embed="rId4" cstate="print"/>
          <a:srcRect/>
          <a:stretch>
            <a:fillRect/>
          </a:stretch>
        </p:blipFill>
        <p:spPr bwMode="auto">
          <a:xfrm>
            <a:off x="5067300" y="233363"/>
            <a:ext cx="3419475" cy="2116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2" cstate="print"/>
          <a:srcRect/>
          <a:stretch>
            <a:fillRect/>
          </a:stretch>
        </p:blipFill>
        <p:spPr bwMode="auto">
          <a:xfrm>
            <a:off x="0" y="3698875"/>
            <a:ext cx="9144000" cy="3159125"/>
          </a:xfrm>
          <a:prstGeom prst="rect">
            <a:avLst/>
          </a:prstGeom>
          <a:noFill/>
          <a:ln w="9525">
            <a:noFill/>
            <a:miter lim="800000"/>
            <a:headEnd/>
            <a:tailEnd/>
          </a:ln>
        </p:spPr>
      </p:pic>
      <p:pic>
        <p:nvPicPr>
          <p:cNvPr id="107523" name="Picture 3"/>
          <p:cNvPicPr>
            <a:picLocks noChangeAspect="1" noChangeArrowheads="1"/>
          </p:cNvPicPr>
          <p:nvPr/>
        </p:nvPicPr>
        <p:blipFill>
          <a:blip r:embed="rId3" cstate="print"/>
          <a:srcRect/>
          <a:stretch>
            <a:fillRect/>
          </a:stretch>
        </p:blipFill>
        <p:spPr bwMode="auto">
          <a:xfrm>
            <a:off x="0" y="0"/>
            <a:ext cx="9144000" cy="3473450"/>
          </a:xfrm>
          <a:prstGeom prst="rect">
            <a:avLst/>
          </a:prstGeom>
          <a:noFill/>
          <a:ln w="9525">
            <a:noFill/>
            <a:miter lim="800000"/>
            <a:headEnd/>
            <a:tailEnd/>
          </a:ln>
        </p:spPr>
      </p:pic>
      <p:pic>
        <p:nvPicPr>
          <p:cNvPr id="107524" name="Picture 4" descr="045"/>
          <p:cNvPicPr>
            <a:picLocks noChangeAspect="1" noChangeArrowheads="1" noCrop="1"/>
          </p:cNvPicPr>
          <p:nvPr/>
        </p:nvPicPr>
        <p:blipFill>
          <a:blip r:embed="rId4" cstate="print"/>
          <a:srcRect/>
          <a:stretch>
            <a:fillRect/>
          </a:stretch>
        </p:blipFill>
        <p:spPr bwMode="auto">
          <a:xfrm>
            <a:off x="0" y="3473450"/>
            <a:ext cx="9144000" cy="223838"/>
          </a:xfrm>
          <a:prstGeom prst="rect">
            <a:avLst/>
          </a:prstGeom>
          <a:noFill/>
          <a:ln w="9525">
            <a:noFill/>
            <a:miter lim="800000"/>
            <a:headEnd/>
            <a:tailEnd/>
          </a:ln>
        </p:spPr>
      </p:pic>
      <p:pic>
        <p:nvPicPr>
          <p:cNvPr id="107525" name="Picture 8" descr="THOTOKOS_small"/>
          <p:cNvPicPr>
            <a:picLocks noChangeAspect="1" noChangeArrowheads="1"/>
          </p:cNvPicPr>
          <p:nvPr/>
        </p:nvPicPr>
        <p:blipFill>
          <a:blip r:embed="rId5" cstate="print"/>
          <a:srcRect/>
          <a:stretch>
            <a:fillRect/>
          </a:stretch>
        </p:blipFill>
        <p:spPr bwMode="auto">
          <a:xfrm>
            <a:off x="4500563" y="2708275"/>
            <a:ext cx="1125537" cy="1517650"/>
          </a:xfrm>
          <a:prstGeom prst="rect">
            <a:avLst/>
          </a:prstGeom>
          <a:noFill/>
          <a:ln w="9525">
            <a:noFill/>
            <a:miter lim="800000"/>
            <a:headEnd/>
            <a:tailEnd/>
          </a:ln>
        </p:spPr>
      </p:pic>
      <p:sp useBgFill="1">
        <p:nvSpPr>
          <p:cNvPr id="107526" name="textruta 5"/>
          <p:cNvSpPr txBox="1">
            <a:spLocks noChangeArrowheads="1"/>
          </p:cNvSpPr>
          <p:nvPr/>
        </p:nvSpPr>
        <p:spPr bwMode="auto">
          <a:xfrm>
            <a:off x="250825" y="3716338"/>
            <a:ext cx="4105275" cy="3048000"/>
          </a:xfrm>
          <a:prstGeom prst="rect">
            <a:avLst/>
          </a:prstGeom>
          <a:ln w="9525">
            <a:noFill/>
            <a:miter lim="800000"/>
            <a:headEnd/>
            <a:tailEnd/>
          </a:ln>
        </p:spPr>
        <p:txBody>
          <a:bodyPr>
            <a:spAutoFit/>
          </a:bodyPr>
          <a:lstStyle/>
          <a:p>
            <a:r>
              <a:rPr lang="sv-SE" sz="3200"/>
              <a:t>Eshfa3i fina kolena ya sajedetna waledat elilah; mariam om Yaso3 elmasi7 le ya3’fer lana 7’atayana</a:t>
            </a:r>
            <a:endParaRPr lang="ar-EG" sz="3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3563938"/>
            <a:ext cx="9144000" cy="3294062"/>
          </a:xfrm>
          <a:prstGeom prst="rect">
            <a:avLst/>
          </a:prstGeom>
          <a:noFill/>
          <a:ln w="9525">
            <a:noFill/>
            <a:miter lim="800000"/>
            <a:headEnd/>
            <a:tailEnd/>
          </a:ln>
        </p:spPr>
      </p:pic>
      <p:pic>
        <p:nvPicPr>
          <p:cNvPr id="14339" name="Picture 4" descr="045"/>
          <p:cNvPicPr>
            <a:picLocks noChangeAspect="1" noChangeArrowheads="1" noCrop="1"/>
          </p:cNvPicPr>
          <p:nvPr/>
        </p:nvPicPr>
        <p:blipFill>
          <a:blip r:embed="rId3" cstate="print"/>
          <a:srcRect/>
          <a:stretch>
            <a:fillRect/>
          </a:stretch>
        </p:blipFill>
        <p:spPr bwMode="auto">
          <a:xfrm>
            <a:off x="0" y="3249613"/>
            <a:ext cx="9144000" cy="268287"/>
          </a:xfrm>
          <a:prstGeom prst="rect">
            <a:avLst/>
          </a:prstGeom>
          <a:noFill/>
          <a:ln w="9525">
            <a:noFill/>
            <a:miter lim="800000"/>
            <a:headEnd/>
            <a:tailEnd/>
          </a:ln>
        </p:spPr>
      </p:pic>
      <p:sp>
        <p:nvSpPr>
          <p:cNvPr id="14340" name="Rectangle 6"/>
          <p:cNvSpPr>
            <a:spLocks noChangeArrowheads="1"/>
          </p:cNvSpPr>
          <p:nvPr/>
        </p:nvSpPr>
        <p:spPr bwMode="auto">
          <a:xfrm>
            <a:off x="395288" y="442913"/>
            <a:ext cx="5219700" cy="1924050"/>
          </a:xfrm>
          <a:prstGeom prst="rect">
            <a:avLst/>
          </a:prstGeom>
          <a:solidFill>
            <a:schemeClr val="bg1"/>
          </a:solidFill>
          <a:ln w="9525">
            <a:noFill/>
            <a:miter lim="800000"/>
            <a:headEnd/>
            <a:tailEnd/>
          </a:ln>
        </p:spPr>
        <p:txBody>
          <a:bodyPr anchor="ctr">
            <a:spAutoFit/>
          </a:bodyPr>
          <a:lstStyle/>
          <a:p>
            <a:pPr>
              <a:tabLst>
                <a:tab pos="2430463" algn="l"/>
                <a:tab pos="2562225" algn="l"/>
              </a:tabLst>
            </a:pPr>
            <a:r>
              <a:rPr lang="sv-SE" sz="2900" b="1">
                <a:solidFill>
                  <a:schemeClr val="accent2"/>
                </a:solidFill>
                <a:latin typeface="Calibri" pitchFamily="34" charset="0"/>
              </a:rPr>
              <a:t>Hell dig Maria: Jakobs jubel. </a:t>
            </a:r>
            <a:endParaRPr lang="en-US" sz="2900" b="1">
              <a:solidFill>
                <a:schemeClr val="accent2"/>
              </a:solidFill>
              <a:latin typeface="Calibri" pitchFamily="34" charset="0"/>
            </a:endParaRPr>
          </a:p>
          <a:p>
            <a:pPr>
              <a:tabLst>
                <a:tab pos="2430463" algn="l"/>
                <a:tab pos="2562225" algn="l"/>
              </a:tabLst>
            </a:pPr>
            <a:r>
              <a:rPr lang="sv-SE" sz="2900" b="1">
                <a:solidFill>
                  <a:schemeClr val="accent2"/>
                </a:solidFill>
                <a:latin typeface="Calibri" pitchFamily="34" charset="0"/>
              </a:rPr>
              <a:t>Hell dig Maria: Dubbla myriader</a:t>
            </a:r>
          </a:p>
          <a:p>
            <a:pPr>
              <a:tabLst>
                <a:tab pos="2430463" algn="l"/>
                <a:tab pos="2562225" algn="l"/>
              </a:tabLst>
            </a:pPr>
            <a:r>
              <a:rPr lang="sv-SE" sz="2900" b="1">
                <a:solidFill>
                  <a:schemeClr val="accent2"/>
                </a:solidFill>
                <a:latin typeface="Calibri" pitchFamily="34" charset="0"/>
              </a:rPr>
              <a:t>Hell dig Maria: Juda´s stolthet.</a:t>
            </a:r>
          </a:p>
          <a:p>
            <a:pPr>
              <a:tabLst>
                <a:tab pos="2430463" algn="l"/>
                <a:tab pos="2562225" algn="l"/>
              </a:tabLst>
            </a:pPr>
            <a:r>
              <a:rPr lang="sv-SE" sz="2900" b="1">
                <a:solidFill>
                  <a:schemeClr val="accent2"/>
                </a:solidFill>
                <a:latin typeface="Calibri" pitchFamily="34" charset="0"/>
              </a:rPr>
              <a:t>Hell dig Maria: Herrens Moder.</a:t>
            </a:r>
            <a:r>
              <a:rPr lang="en-US" sz="2900" b="1">
                <a:solidFill>
                  <a:schemeClr val="accent2"/>
                </a:solidFill>
                <a:latin typeface="Calibri" pitchFamily="34" charset="0"/>
              </a:rPr>
              <a:t> </a:t>
            </a:r>
          </a:p>
        </p:txBody>
      </p:sp>
      <p:pic>
        <p:nvPicPr>
          <p:cNvPr id="14341" name="Picture 7" descr="THOTOKOS_small"/>
          <p:cNvPicPr>
            <a:picLocks noChangeAspect="1" noChangeArrowheads="1"/>
          </p:cNvPicPr>
          <p:nvPr/>
        </p:nvPicPr>
        <p:blipFill>
          <a:blip r:embed="rId4" cstate="print"/>
          <a:srcRect/>
          <a:stretch>
            <a:fillRect/>
          </a:stretch>
        </p:blipFill>
        <p:spPr bwMode="auto">
          <a:xfrm>
            <a:off x="6102350" y="142875"/>
            <a:ext cx="2835275" cy="3014663"/>
          </a:xfrm>
          <a:prstGeom prst="rect">
            <a:avLst/>
          </a:prstGeom>
          <a:noFill/>
          <a:ln w="9525">
            <a:noFill/>
            <a:miter lim="800000"/>
            <a:headEnd/>
            <a:tailEnd/>
          </a:ln>
        </p:spPr>
      </p:pic>
      <p:sp useBgFill="1">
        <p:nvSpPr>
          <p:cNvPr id="14342" name="textruta 5"/>
          <p:cNvSpPr txBox="1">
            <a:spLocks noChangeArrowheads="1"/>
          </p:cNvSpPr>
          <p:nvPr/>
        </p:nvSpPr>
        <p:spPr bwMode="auto">
          <a:xfrm>
            <a:off x="0" y="3533775"/>
            <a:ext cx="4211638" cy="3324225"/>
          </a:xfrm>
          <a:prstGeom prst="rect">
            <a:avLst/>
          </a:prstGeom>
          <a:ln w="9525">
            <a:noFill/>
            <a:miter lim="800000"/>
            <a:headEnd/>
            <a:tailEnd/>
          </a:ln>
        </p:spPr>
        <p:txBody>
          <a:bodyPr>
            <a:spAutoFit/>
          </a:bodyPr>
          <a:lstStyle/>
          <a:p>
            <a:r>
              <a:rPr lang="sv-SE" sz="3000"/>
              <a:t>Elsalam…: tahleel Ja3kob: </a:t>
            </a:r>
          </a:p>
          <a:p>
            <a:r>
              <a:rPr lang="sv-SE" sz="3000"/>
              <a:t>Elsalam…: rabawat moda3afa</a:t>
            </a:r>
          </a:p>
          <a:p>
            <a:r>
              <a:rPr lang="sv-SE" sz="3000"/>
              <a:t>Elsalam…: fa7’r Yahoza</a:t>
            </a:r>
          </a:p>
          <a:p>
            <a:r>
              <a:rPr lang="sv-SE" sz="3000"/>
              <a:t>Elsalam…: om elsayed</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ChangeArrowheads="1"/>
          </p:cNvSpPr>
          <p:nvPr/>
        </p:nvSpPr>
        <p:spPr bwMode="auto">
          <a:xfrm>
            <a:off x="2286000" y="1290638"/>
            <a:ext cx="4572000" cy="306387"/>
          </a:xfrm>
          <a:prstGeom prst="rect">
            <a:avLst/>
          </a:prstGeom>
          <a:noFill/>
          <a:ln w="9525">
            <a:noFill/>
            <a:miter lim="800000"/>
            <a:headEnd/>
            <a:tailEnd/>
          </a:ln>
        </p:spPr>
        <p:txBody>
          <a:bodyPr>
            <a:spAutoFit/>
          </a:bodyPr>
          <a:lstStyle/>
          <a:p>
            <a:pPr algn="r"/>
            <a:r>
              <a:rPr lang="en-SG" sz="1400">
                <a:solidFill>
                  <a:srgbClr val="CC3300"/>
                </a:solidFill>
              </a:rPr>
              <a:t> </a:t>
            </a:r>
            <a:endParaRPr lang="en-US" sz="1400">
              <a:solidFill>
                <a:srgbClr val="CC3300"/>
              </a:solidFill>
            </a:endParaRPr>
          </a:p>
        </p:txBody>
      </p:sp>
      <p:sp>
        <p:nvSpPr>
          <p:cNvPr id="109571" name="Rectangle 4"/>
          <p:cNvSpPr>
            <a:spLocks noChangeArrowheads="1"/>
          </p:cNvSpPr>
          <p:nvPr/>
        </p:nvSpPr>
        <p:spPr bwMode="auto">
          <a:xfrm>
            <a:off x="0" y="0"/>
            <a:ext cx="9144000" cy="7417415"/>
          </a:xfrm>
          <a:prstGeom prst="rect">
            <a:avLst/>
          </a:prstGeom>
          <a:noFill/>
          <a:ln w="9525">
            <a:noFill/>
            <a:miter lim="800000"/>
            <a:headEnd/>
            <a:tailEnd/>
          </a:ln>
        </p:spPr>
        <p:txBody>
          <a:bodyPr>
            <a:spAutoFit/>
          </a:bodyPr>
          <a:lstStyle/>
          <a:p>
            <a:pPr algn="ctr"/>
            <a:r>
              <a:rPr lang="ar-SA" sz="2800" b="1" dirty="0">
                <a:solidFill>
                  <a:srgbClr val="CC3300"/>
                </a:solidFill>
              </a:rPr>
              <a:t>ياربنا يسوع المسيح حامل خطية  العالم </a:t>
            </a:r>
            <a:endParaRPr lang="ar-EG" sz="2800" b="1" dirty="0" smtClean="0">
              <a:solidFill>
                <a:srgbClr val="CC3300"/>
              </a:solidFill>
            </a:endParaRPr>
          </a:p>
          <a:p>
            <a:pPr algn="ctr"/>
            <a:r>
              <a:rPr lang="ar-SA" sz="2800" b="1" dirty="0" smtClean="0">
                <a:solidFill>
                  <a:srgbClr val="CC3300"/>
                </a:solidFill>
              </a:rPr>
              <a:t>إحسبنا </a:t>
            </a:r>
            <a:r>
              <a:rPr lang="ar-SA" sz="2800" b="1" dirty="0">
                <a:solidFill>
                  <a:srgbClr val="CC3300"/>
                </a:solidFill>
              </a:rPr>
              <a:t>مع خرافك الذين عن يمينك</a:t>
            </a:r>
            <a:r>
              <a:rPr lang="en-SG" sz="2800" b="1" dirty="0">
                <a:solidFill>
                  <a:srgbClr val="CC3300"/>
                </a:solidFill>
              </a:rPr>
              <a:t>.</a:t>
            </a:r>
            <a:endParaRPr lang="en-US" sz="2800" b="1" dirty="0">
              <a:solidFill>
                <a:srgbClr val="CC3300"/>
              </a:solidFill>
            </a:endParaRPr>
          </a:p>
          <a:p>
            <a:pPr algn="ctr"/>
            <a:r>
              <a:rPr lang="ar-SA" sz="2800" b="1" dirty="0">
                <a:solidFill>
                  <a:srgbClr val="3333FF"/>
                </a:solidFill>
              </a:rPr>
              <a:t>عنــد ظهورك الثانى: المخوف لا نسمع </a:t>
            </a:r>
            <a:r>
              <a:rPr lang="ar-SA" sz="2800" b="1" dirty="0" smtClean="0">
                <a:solidFill>
                  <a:srgbClr val="3333FF"/>
                </a:solidFill>
              </a:rPr>
              <a:t>:</a:t>
            </a:r>
            <a:endParaRPr lang="ar-EG" sz="2800" b="1" dirty="0" smtClean="0">
              <a:solidFill>
                <a:srgbClr val="3333FF"/>
              </a:solidFill>
            </a:endParaRPr>
          </a:p>
          <a:p>
            <a:pPr algn="ctr"/>
            <a:r>
              <a:rPr lang="ar-SA" sz="2800" b="1" dirty="0" smtClean="0">
                <a:solidFill>
                  <a:srgbClr val="3333FF"/>
                </a:solidFill>
              </a:rPr>
              <a:t> </a:t>
            </a:r>
            <a:r>
              <a:rPr lang="ar-SA" sz="2800" b="1" dirty="0">
                <a:solidFill>
                  <a:srgbClr val="3333FF"/>
                </a:solidFill>
              </a:rPr>
              <a:t>برعـدة  أننى : لست أعرفكم</a:t>
            </a:r>
            <a:r>
              <a:rPr lang="en-SG" sz="2800" b="1" dirty="0">
                <a:solidFill>
                  <a:srgbClr val="CC3300"/>
                </a:solidFill>
              </a:rPr>
              <a:t> </a:t>
            </a:r>
            <a:endParaRPr lang="en-US" sz="2800" b="1" dirty="0">
              <a:solidFill>
                <a:srgbClr val="CC3300"/>
              </a:solidFill>
            </a:endParaRPr>
          </a:p>
          <a:p>
            <a:pPr algn="ctr"/>
            <a:r>
              <a:rPr lang="ar-SA" sz="2800" b="1" dirty="0">
                <a:solidFill>
                  <a:srgbClr val="CC3300"/>
                </a:solidFill>
              </a:rPr>
              <a:t>بل نكون مستحقـين لسماع صوتك الحنون </a:t>
            </a:r>
            <a:endParaRPr lang="ar-EG" sz="2800" b="1" dirty="0" smtClean="0">
              <a:solidFill>
                <a:srgbClr val="CC3300"/>
              </a:solidFill>
            </a:endParaRPr>
          </a:p>
          <a:p>
            <a:pPr algn="ctr"/>
            <a:r>
              <a:rPr lang="ar-SA" sz="2800" b="1" dirty="0" smtClean="0">
                <a:solidFill>
                  <a:srgbClr val="CC3300"/>
                </a:solidFill>
              </a:rPr>
              <a:t>الممتلئ </a:t>
            </a:r>
            <a:r>
              <a:rPr lang="ar-SA" sz="2800" b="1" dirty="0">
                <a:solidFill>
                  <a:srgbClr val="CC3300"/>
                </a:solidFill>
              </a:rPr>
              <a:t>فرحـا يصرخ قائلا</a:t>
            </a:r>
            <a:r>
              <a:rPr lang="en-SG" sz="2800" b="1" dirty="0">
                <a:solidFill>
                  <a:srgbClr val="CC3300"/>
                </a:solidFill>
              </a:rPr>
              <a:t> </a:t>
            </a:r>
            <a:endParaRPr lang="en-US" sz="2800" b="1" dirty="0">
              <a:solidFill>
                <a:srgbClr val="CC3300"/>
              </a:solidFill>
            </a:endParaRPr>
          </a:p>
          <a:p>
            <a:pPr algn="ctr"/>
            <a:r>
              <a:rPr lang="ar-SA" sz="2800" b="1" dirty="0">
                <a:solidFill>
                  <a:srgbClr val="3333FF"/>
                </a:solidFill>
              </a:rPr>
              <a:t>تعالـوا إلـىَّ يـا مباركي أبــى </a:t>
            </a:r>
            <a:r>
              <a:rPr lang="ar-EG" sz="2800" b="1" dirty="0" smtClean="0">
                <a:solidFill>
                  <a:srgbClr val="3333FF"/>
                </a:solidFill>
              </a:rPr>
              <a:t> </a:t>
            </a:r>
            <a:r>
              <a:rPr lang="ar-SA" sz="2800" b="1" dirty="0" smtClean="0">
                <a:solidFill>
                  <a:srgbClr val="3333FF"/>
                </a:solidFill>
              </a:rPr>
              <a:t>رثوا </a:t>
            </a:r>
            <a:r>
              <a:rPr lang="ar-SA" sz="2800" b="1" dirty="0">
                <a:solidFill>
                  <a:srgbClr val="3333FF"/>
                </a:solidFill>
              </a:rPr>
              <a:t>الحياة الدائمة الى الأبد</a:t>
            </a:r>
            <a:r>
              <a:rPr lang="en-SG" sz="2800" b="1" dirty="0">
                <a:solidFill>
                  <a:srgbClr val="3333FF"/>
                </a:solidFill>
              </a:rPr>
              <a:t>.</a:t>
            </a:r>
            <a:r>
              <a:rPr lang="en-SG" sz="2800" b="1" dirty="0">
                <a:solidFill>
                  <a:srgbClr val="CC3300"/>
                </a:solidFill>
              </a:rPr>
              <a:t> </a:t>
            </a:r>
            <a:endParaRPr lang="en-US" sz="2800" b="1" dirty="0">
              <a:solidFill>
                <a:srgbClr val="CC3300"/>
              </a:solidFill>
            </a:endParaRPr>
          </a:p>
          <a:p>
            <a:pPr algn="ctr"/>
            <a:r>
              <a:rPr lang="ar-SA" sz="2800" b="1" dirty="0" smtClean="0">
                <a:solidFill>
                  <a:srgbClr val="CC3300"/>
                </a:solidFill>
              </a:rPr>
              <a:t>يأتي</a:t>
            </a:r>
            <a:r>
              <a:rPr lang="ar-EG" sz="2800" b="1" dirty="0" smtClean="0">
                <a:solidFill>
                  <a:srgbClr val="CC3300"/>
                </a:solidFill>
              </a:rPr>
              <a:t> </a:t>
            </a:r>
            <a:r>
              <a:rPr lang="ar-SA" sz="2800" b="1" dirty="0" smtClean="0">
                <a:solidFill>
                  <a:srgbClr val="CC3300"/>
                </a:solidFill>
              </a:rPr>
              <a:t>الشهداء </a:t>
            </a:r>
            <a:r>
              <a:rPr lang="ar-SA" sz="2800" b="1" dirty="0">
                <a:solidFill>
                  <a:srgbClr val="CC3300"/>
                </a:solidFill>
              </a:rPr>
              <a:t>حاملـين عذاباتهم . </a:t>
            </a:r>
            <a:endParaRPr lang="ar-EG" sz="2800" b="1" dirty="0" smtClean="0">
              <a:solidFill>
                <a:srgbClr val="CC3300"/>
              </a:solidFill>
            </a:endParaRPr>
          </a:p>
          <a:p>
            <a:pPr algn="ctr"/>
            <a:r>
              <a:rPr lang="ar-SA" sz="2800" b="1" dirty="0" smtClean="0">
                <a:solidFill>
                  <a:srgbClr val="CC3300"/>
                </a:solidFill>
              </a:rPr>
              <a:t>ويأتي </a:t>
            </a:r>
            <a:r>
              <a:rPr lang="ar-SA" sz="2800" b="1" dirty="0">
                <a:solidFill>
                  <a:srgbClr val="CC3300"/>
                </a:solidFill>
              </a:rPr>
              <a:t>الصديقون حاملين </a:t>
            </a:r>
            <a:r>
              <a:rPr lang="ar-SA" sz="2800" b="1" dirty="0" smtClean="0">
                <a:solidFill>
                  <a:srgbClr val="CC3300"/>
                </a:solidFill>
              </a:rPr>
              <a:t>فضائلــهم</a:t>
            </a:r>
            <a:r>
              <a:rPr lang="ar-EG" sz="2800" b="1" dirty="0" smtClean="0">
                <a:solidFill>
                  <a:srgbClr val="CC3300"/>
                </a:solidFill>
              </a:rPr>
              <a:t> </a:t>
            </a:r>
            <a:r>
              <a:rPr lang="en-SG" sz="2800" b="1" dirty="0" smtClean="0">
                <a:solidFill>
                  <a:srgbClr val="CC3300"/>
                </a:solidFill>
              </a:rPr>
              <a:t> </a:t>
            </a:r>
            <a:r>
              <a:rPr lang="en-SG" sz="2800" b="1" dirty="0">
                <a:solidFill>
                  <a:srgbClr val="CC3300"/>
                </a:solidFill>
              </a:rPr>
              <a:t>. </a:t>
            </a:r>
            <a:endParaRPr lang="en-US" sz="2800" b="1" dirty="0">
              <a:solidFill>
                <a:srgbClr val="CC3300"/>
              </a:solidFill>
            </a:endParaRPr>
          </a:p>
          <a:p>
            <a:pPr algn="ctr"/>
            <a:r>
              <a:rPr lang="ar-SA" sz="2800" b="1" dirty="0">
                <a:solidFill>
                  <a:srgbClr val="3333FF"/>
                </a:solidFill>
              </a:rPr>
              <a:t>يأتي ابن الله فى مجده ومجد أبيــه. </a:t>
            </a:r>
            <a:endParaRPr lang="ar-EG" sz="2800" b="1" dirty="0" smtClean="0">
              <a:solidFill>
                <a:srgbClr val="3333FF"/>
              </a:solidFill>
            </a:endParaRPr>
          </a:p>
          <a:p>
            <a:pPr algn="ctr"/>
            <a:r>
              <a:rPr lang="ar-SA" sz="2800" b="1" dirty="0" smtClean="0">
                <a:solidFill>
                  <a:srgbClr val="3333FF"/>
                </a:solidFill>
              </a:rPr>
              <a:t>ويجازي </a:t>
            </a:r>
            <a:r>
              <a:rPr lang="ar-SA" sz="2800" b="1" dirty="0">
                <a:solidFill>
                  <a:srgbClr val="3333FF"/>
                </a:solidFill>
              </a:rPr>
              <a:t>كل واحد كأعماله التى عملـها</a:t>
            </a:r>
            <a:r>
              <a:rPr lang="en-SG" sz="2800" b="1" dirty="0">
                <a:solidFill>
                  <a:srgbClr val="3333FF"/>
                </a:solidFill>
              </a:rPr>
              <a:t>.</a:t>
            </a:r>
            <a:endParaRPr lang="en-US" sz="2800" b="1" dirty="0">
              <a:solidFill>
                <a:srgbClr val="3333FF"/>
              </a:solidFill>
            </a:endParaRPr>
          </a:p>
          <a:p>
            <a:pPr algn="ctr"/>
            <a:r>
              <a:rPr lang="ar-SA" sz="2800" b="1" dirty="0">
                <a:solidFill>
                  <a:srgbClr val="CC3300"/>
                </a:solidFill>
              </a:rPr>
              <a:t>أيها المسيح كلمة الآب. الإله الوحيد . </a:t>
            </a:r>
            <a:endParaRPr lang="ar-EG" sz="2800" b="1" dirty="0" smtClean="0">
              <a:solidFill>
                <a:srgbClr val="CC3300"/>
              </a:solidFill>
            </a:endParaRPr>
          </a:p>
          <a:p>
            <a:pPr algn="ctr"/>
            <a:r>
              <a:rPr lang="ar-SA" sz="2800" b="1" dirty="0" smtClean="0">
                <a:solidFill>
                  <a:srgbClr val="CC3300"/>
                </a:solidFill>
              </a:rPr>
              <a:t>أعطنا </a:t>
            </a:r>
            <a:r>
              <a:rPr lang="ar-SA" sz="2800" b="1" dirty="0">
                <a:solidFill>
                  <a:srgbClr val="CC3300"/>
                </a:solidFill>
              </a:rPr>
              <a:t>سلامـك .   المملوء فرحاً</a:t>
            </a:r>
            <a:r>
              <a:rPr lang="en-SG" sz="2800" b="1" dirty="0">
                <a:solidFill>
                  <a:srgbClr val="CC3300"/>
                </a:solidFill>
              </a:rPr>
              <a:t> </a:t>
            </a:r>
            <a:endParaRPr lang="en-US" sz="2800" b="1" dirty="0">
              <a:solidFill>
                <a:srgbClr val="CC3300"/>
              </a:solidFill>
            </a:endParaRPr>
          </a:p>
          <a:p>
            <a:pPr algn="ctr"/>
            <a:r>
              <a:rPr lang="ar-SA" sz="2800" b="1" dirty="0">
                <a:solidFill>
                  <a:srgbClr val="3333FF"/>
                </a:solidFill>
              </a:rPr>
              <a:t>كما أعطيته لرسـلك القديسين . قل لنا مثلهم إنى أعطيكم سلامي</a:t>
            </a:r>
            <a:r>
              <a:rPr lang="en-SG" sz="2800" b="1" dirty="0">
                <a:solidFill>
                  <a:srgbClr val="3333FF"/>
                </a:solidFill>
              </a:rPr>
              <a:t> .</a:t>
            </a:r>
            <a:endParaRPr lang="en-US" sz="2800" b="1" dirty="0">
              <a:solidFill>
                <a:srgbClr val="3333FF"/>
              </a:solidFill>
            </a:endParaRPr>
          </a:p>
          <a:p>
            <a:pPr algn="ctr"/>
            <a:r>
              <a:rPr lang="ar-SA" sz="2800" b="1" dirty="0">
                <a:solidFill>
                  <a:srgbClr val="CC3300"/>
                </a:solidFill>
              </a:rPr>
              <a:t>سلامي أنا الذى أخذته من أبي . أنا أتركه معكم من الآن وإلى الأبد</a:t>
            </a:r>
            <a:endParaRPr lang="ar-EG" sz="2800" b="1" dirty="0">
              <a:solidFill>
                <a:srgbClr val="CC3300"/>
              </a:solidFill>
            </a:endParaRPr>
          </a:p>
          <a:p>
            <a:pPr algn="ctr"/>
            <a:endParaRPr lang="ar-EG" sz="2800" b="1" dirty="0">
              <a:solidFill>
                <a:srgbClr val="CC3300"/>
              </a:solidFill>
            </a:endParaRPr>
          </a:p>
          <a:p>
            <a:pPr algn="ctr"/>
            <a:endParaRPr lang="sv-SE" sz="2800" b="1"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p:cNvSpPr>
            <a:spLocks noChangeArrowheads="1"/>
          </p:cNvSpPr>
          <p:nvPr/>
        </p:nvSpPr>
        <p:spPr bwMode="auto">
          <a:xfrm>
            <a:off x="0" y="0"/>
            <a:ext cx="9144000" cy="7478970"/>
          </a:xfrm>
          <a:prstGeom prst="rect">
            <a:avLst/>
          </a:prstGeom>
          <a:noFill/>
          <a:ln w="9525">
            <a:noFill/>
            <a:miter lim="800000"/>
            <a:headEnd/>
            <a:tailEnd/>
          </a:ln>
        </p:spPr>
        <p:txBody>
          <a:bodyPr wrap="square">
            <a:spAutoFit/>
          </a:bodyPr>
          <a:lstStyle/>
          <a:p>
            <a:pPr algn="ctr"/>
            <a:r>
              <a:rPr lang="ar-SA" sz="4000" b="1" dirty="0">
                <a:solidFill>
                  <a:srgbClr val="3333FF"/>
                </a:solidFill>
              </a:rPr>
              <a:t>يا ملاك </a:t>
            </a:r>
            <a:r>
              <a:rPr lang="ar-SA" sz="4000" b="1" dirty="0" smtClean="0">
                <a:solidFill>
                  <a:srgbClr val="3333FF"/>
                </a:solidFill>
              </a:rPr>
              <a:t>هذ</a:t>
            </a:r>
            <a:r>
              <a:rPr lang="ar-EG" sz="4000" b="1" dirty="0" smtClean="0">
                <a:solidFill>
                  <a:srgbClr val="3333FF"/>
                </a:solidFill>
              </a:rPr>
              <a:t>ه</a:t>
            </a:r>
            <a:r>
              <a:rPr lang="ar-SA" sz="4000" b="1" dirty="0" smtClean="0">
                <a:solidFill>
                  <a:srgbClr val="3333FF"/>
                </a:solidFill>
              </a:rPr>
              <a:t> </a:t>
            </a:r>
            <a:r>
              <a:rPr lang="ar-SA" sz="4000" b="1" dirty="0">
                <a:solidFill>
                  <a:srgbClr val="3333FF"/>
                </a:solidFill>
              </a:rPr>
              <a:t>ال</a:t>
            </a:r>
            <a:r>
              <a:rPr lang="ar-EG" sz="4000" b="1" dirty="0">
                <a:solidFill>
                  <a:srgbClr val="3333FF"/>
                </a:solidFill>
              </a:rPr>
              <a:t>ليله</a:t>
            </a:r>
            <a:r>
              <a:rPr lang="ar-SA" sz="4000" b="1" dirty="0">
                <a:solidFill>
                  <a:srgbClr val="3333FF"/>
                </a:solidFill>
              </a:rPr>
              <a:t> الطائر الى العلو بهذه </a:t>
            </a:r>
            <a:r>
              <a:rPr lang="ar-SA" sz="4000" b="1" dirty="0" smtClean="0">
                <a:solidFill>
                  <a:srgbClr val="3333FF"/>
                </a:solidFill>
              </a:rPr>
              <a:t>التسبحة</a:t>
            </a:r>
            <a:endParaRPr lang="ar-EG" sz="4000" b="1" dirty="0" smtClean="0">
              <a:solidFill>
                <a:srgbClr val="3333FF"/>
              </a:solidFill>
            </a:endParaRPr>
          </a:p>
          <a:p>
            <a:pPr algn="ctr"/>
            <a:r>
              <a:rPr lang="ar-SA" sz="4000" b="1" dirty="0" smtClean="0">
                <a:solidFill>
                  <a:srgbClr val="3333FF"/>
                </a:solidFill>
              </a:rPr>
              <a:t> </a:t>
            </a:r>
            <a:r>
              <a:rPr lang="ar-SA" sz="4000" b="1" dirty="0">
                <a:solidFill>
                  <a:srgbClr val="3333FF"/>
                </a:solidFill>
              </a:rPr>
              <a:t>اذكرنا قدام الرب ليغفر لنا خطايانا</a:t>
            </a:r>
            <a:r>
              <a:rPr lang="en-SG" sz="4000" dirty="0">
                <a:solidFill>
                  <a:srgbClr val="CC3300"/>
                </a:solidFill>
              </a:rPr>
              <a:t> </a:t>
            </a:r>
            <a:endParaRPr lang="en-US" sz="4000" dirty="0">
              <a:solidFill>
                <a:srgbClr val="CC3300"/>
              </a:solidFill>
            </a:endParaRPr>
          </a:p>
          <a:p>
            <a:pPr algn="ctr"/>
            <a:r>
              <a:rPr lang="ar-SA" sz="4000" b="1" dirty="0">
                <a:solidFill>
                  <a:srgbClr val="CC3300"/>
                </a:solidFill>
              </a:rPr>
              <a:t>المرضى اشفيهم . والذين رقدوا يارب نيحهم </a:t>
            </a:r>
            <a:endParaRPr lang="ar-EG" sz="4000" b="1" dirty="0" smtClean="0">
              <a:solidFill>
                <a:srgbClr val="CC3300"/>
              </a:solidFill>
            </a:endParaRPr>
          </a:p>
          <a:p>
            <a:pPr algn="ctr"/>
            <a:r>
              <a:rPr lang="ar-SA" sz="4000" b="1" dirty="0" smtClean="0">
                <a:solidFill>
                  <a:srgbClr val="CC3300"/>
                </a:solidFill>
              </a:rPr>
              <a:t>وأخوتنا </a:t>
            </a:r>
            <a:r>
              <a:rPr lang="ar-SA" sz="4000" b="1" dirty="0">
                <a:solidFill>
                  <a:srgbClr val="CC3300"/>
                </a:solidFill>
              </a:rPr>
              <a:t>الذين فى كل شدة يارب أعنا وإياهم</a:t>
            </a:r>
            <a:r>
              <a:rPr lang="en-SG" sz="4000" dirty="0">
                <a:solidFill>
                  <a:srgbClr val="CC3300"/>
                </a:solidFill>
              </a:rPr>
              <a:t> </a:t>
            </a:r>
            <a:endParaRPr lang="en-US" sz="4000" dirty="0">
              <a:solidFill>
                <a:srgbClr val="CC3300"/>
              </a:solidFill>
            </a:endParaRPr>
          </a:p>
          <a:p>
            <a:pPr algn="ctr"/>
            <a:r>
              <a:rPr lang="ar-SA" sz="4000" b="1" dirty="0">
                <a:solidFill>
                  <a:srgbClr val="3333FF"/>
                </a:solidFill>
              </a:rPr>
              <a:t>ليباركنا الله . ونبارك اسمه القدوس </a:t>
            </a:r>
            <a:endParaRPr lang="ar-EG" sz="4000" b="1" dirty="0" smtClean="0">
              <a:solidFill>
                <a:srgbClr val="3333FF"/>
              </a:solidFill>
            </a:endParaRPr>
          </a:p>
          <a:p>
            <a:pPr algn="ctr"/>
            <a:r>
              <a:rPr lang="ar-SA" sz="4000" b="1" dirty="0" smtClean="0">
                <a:solidFill>
                  <a:srgbClr val="3333FF"/>
                </a:solidFill>
              </a:rPr>
              <a:t>فى </a:t>
            </a:r>
            <a:r>
              <a:rPr lang="ar-SA" sz="4000" b="1" dirty="0">
                <a:solidFill>
                  <a:srgbClr val="3333FF"/>
                </a:solidFill>
              </a:rPr>
              <a:t>كل حين تسبحته دائمة فى أفواهنا</a:t>
            </a:r>
            <a:r>
              <a:rPr lang="en-SG" sz="4000" dirty="0">
                <a:solidFill>
                  <a:srgbClr val="CC3300"/>
                </a:solidFill>
              </a:rPr>
              <a:t> </a:t>
            </a:r>
            <a:endParaRPr lang="en-US" sz="4000" dirty="0">
              <a:solidFill>
                <a:srgbClr val="CC3300"/>
              </a:solidFill>
            </a:endParaRPr>
          </a:p>
          <a:p>
            <a:pPr algn="ctr"/>
            <a:r>
              <a:rPr lang="ar-SA" sz="4000" b="1" dirty="0">
                <a:solidFill>
                  <a:srgbClr val="CC3300"/>
                </a:solidFill>
              </a:rPr>
              <a:t>جي إف إسمارؤوت إنجي إفيوت نيم إبشيرى نيم بي إبنيفما إثؤواب . تي إترياس إتجيك إيفول تين أوو أوشت إمموس تين تي أوؤوناس</a:t>
            </a:r>
            <a:r>
              <a:rPr lang="en-SG" sz="4000" b="1" dirty="0">
                <a:solidFill>
                  <a:srgbClr val="CC3300"/>
                </a:solidFill>
              </a:rPr>
              <a:t>.</a:t>
            </a:r>
            <a:endParaRPr lang="en-US" sz="4000" b="1" dirty="0">
              <a:solidFill>
                <a:srgbClr val="CC3300"/>
              </a:solidFill>
            </a:endParaRPr>
          </a:p>
          <a:p>
            <a:pPr algn="ctr"/>
            <a:r>
              <a:rPr lang="ar-SA" sz="4000" b="1" dirty="0">
                <a:solidFill>
                  <a:srgbClr val="3333FF"/>
                </a:solidFill>
              </a:rPr>
              <a:t>لأنـه مبارك الآب والإبن والروح القدس. الثالوث الكامل . نسجد له ونمجد</a:t>
            </a:r>
            <a:endParaRPr lang="ar-EG" sz="4000" b="1" dirty="0">
              <a:solidFill>
                <a:srgbClr val="3333FF"/>
              </a:solidFill>
            </a:endParaRPr>
          </a:p>
          <a:p>
            <a:pPr algn="ctr"/>
            <a:endParaRPr lang="sv-SE" sz="40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title"/>
          </p:nvPr>
        </p:nvSpPr>
        <p:spPr>
          <a:xfrm>
            <a:off x="4481513" y="323850"/>
            <a:ext cx="4411662" cy="6348413"/>
          </a:xfrm>
        </p:spPr>
        <p:txBody>
          <a:bodyPr/>
          <a:lstStyle/>
          <a:p>
            <a:r>
              <a:rPr lang="ar-EG" sz="6600" b="1" smtClean="0"/>
              <a:t>كيرياليسون</a:t>
            </a:r>
            <a:r>
              <a:rPr lang="sv-SE" sz="6600" b="1" smtClean="0"/>
              <a:t/>
            </a:r>
            <a:br>
              <a:rPr lang="sv-SE" sz="6600" b="1" smtClean="0"/>
            </a:br>
            <a:r>
              <a:rPr lang="ar-EG" sz="6600" b="1" smtClean="0"/>
              <a:t> كيرياليسون</a:t>
            </a:r>
            <a:r>
              <a:rPr lang="sv-SE" sz="6600" b="1" smtClean="0"/>
              <a:t/>
            </a:r>
            <a:br>
              <a:rPr lang="sv-SE" sz="6600" b="1" smtClean="0"/>
            </a:br>
            <a:r>
              <a:rPr lang="ar-EG" sz="6600" b="1" smtClean="0"/>
              <a:t> كيرياليسون</a:t>
            </a:r>
            <a:r>
              <a:rPr lang="sv-SE" sz="6600" b="1" smtClean="0"/>
              <a:t/>
            </a:r>
            <a:br>
              <a:rPr lang="sv-SE" sz="6600" b="1" smtClean="0"/>
            </a:br>
            <a:r>
              <a:rPr lang="ar-EG" sz="6600" b="1" smtClean="0"/>
              <a:t>يارب اسمعنا </a:t>
            </a:r>
            <a:r>
              <a:rPr lang="sv-SE" sz="6600" b="1" smtClean="0"/>
              <a:t/>
            </a:r>
            <a:br>
              <a:rPr lang="sv-SE" sz="6600" b="1" smtClean="0"/>
            </a:br>
            <a:r>
              <a:rPr lang="ar-EG" sz="6600" b="1" smtClean="0"/>
              <a:t>يارب ارحمنا </a:t>
            </a:r>
            <a:r>
              <a:rPr lang="sv-SE" sz="6600" b="1" smtClean="0"/>
              <a:t/>
            </a:r>
            <a:br>
              <a:rPr lang="sv-SE" sz="6600" b="1" smtClean="0"/>
            </a:br>
            <a:r>
              <a:rPr lang="ar-EG" sz="6600" b="1" smtClean="0"/>
              <a:t>يارب باركنا</a:t>
            </a:r>
            <a:endParaRPr lang="sv-SE" sz="6600" b="1" smtClean="0"/>
          </a:p>
        </p:txBody>
      </p:sp>
      <p:pic>
        <p:nvPicPr>
          <p:cNvPr id="111619" name="Picture 5" descr="Image15"/>
          <p:cNvPicPr>
            <a:picLocks noChangeAspect="1" noChangeArrowheads="1"/>
          </p:cNvPicPr>
          <p:nvPr/>
        </p:nvPicPr>
        <p:blipFill>
          <a:blip r:embed="rId2" cstate="print"/>
          <a:srcRect/>
          <a:stretch>
            <a:fillRect/>
          </a:stretch>
        </p:blipFill>
        <p:spPr bwMode="auto">
          <a:xfrm>
            <a:off x="385763" y="323850"/>
            <a:ext cx="3935412" cy="6345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Image15"/>
          <p:cNvPicPr>
            <a:picLocks noChangeAspect="1" noChangeArrowheads="1"/>
          </p:cNvPicPr>
          <p:nvPr/>
        </p:nvPicPr>
        <p:blipFill>
          <a:blip r:embed="rId2" cstate="print"/>
          <a:srcRect/>
          <a:stretch>
            <a:fillRect/>
          </a:stretch>
        </p:blipFill>
        <p:spPr bwMode="auto">
          <a:xfrm>
            <a:off x="1736725" y="233363"/>
            <a:ext cx="5849938" cy="643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ctrTitle" idx="4294967295"/>
          </p:nvPr>
        </p:nvSpPr>
        <p:spPr>
          <a:xfrm>
            <a:off x="179388" y="188913"/>
            <a:ext cx="8713787" cy="2447925"/>
          </a:xfrm>
        </p:spPr>
        <p:txBody>
          <a:bodyPr/>
          <a:lstStyle/>
          <a:p>
            <a:r>
              <a:rPr lang="ar-EG" b="1" smtClean="0"/>
              <a:t> </a:t>
            </a:r>
            <a:r>
              <a:rPr lang="ar-EG" b="1" smtClean="0">
                <a:solidFill>
                  <a:srgbClr val="FF3300"/>
                </a:solidFill>
              </a:rPr>
              <a:t>آمين </a:t>
            </a:r>
            <a:r>
              <a:rPr lang="ar-SA" b="1" smtClean="0">
                <a:solidFill>
                  <a:srgbClr val="FF3300"/>
                </a:solidFill>
              </a:rPr>
              <a:t>الليلويا ذوكصابتري</a:t>
            </a:r>
            <a:r>
              <a:rPr lang="ar-EG" b="1" smtClean="0">
                <a:solidFill>
                  <a:srgbClr val="FF3300"/>
                </a:solidFill>
              </a:rPr>
              <a:t>.....</a:t>
            </a:r>
            <a:r>
              <a:rPr lang="ar-SA" b="1" smtClean="0">
                <a:solidFill>
                  <a:srgbClr val="FF3300"/>
                </a:solidFill>
              </a:rPr>
              <a:t> كي نين </a:t>
            </a:r>
            <a:r>
              <a:rPr lang="ar-EG" b="1" smtClean="0">
                <a:solidFill>
                  <a:srgbClr val="FF3300"/>
                </a:solidFill>
              </a:rPr>
              <a:t>......</a:t>
            </a:r>
            <a:br>
              <a:rPr lang="ar-EG" b="1" smtClean="0">
                <a:solidFill>
                  <a:srgbClr val="FF3300"/>
                </a:solidFill>
              </a:rPr>
            </a:br>
            <a:endParaRPr lang="sv-SE" smtClean="0"/>
          </a:p>
        </p:txBody>
      </p:sp>
      <p:sp>
        <p:nvSpPr>
          <p:cNvPr id="113667" name="Rectangle 4"/>
          <p:cNvSpPr>
            <a:spLocks noChangeArrowheads="1"/>
          </p:cNvSpPr>
          <p:nvPr/>
        </p:nvSpPr>
        <p:spPr bwMode="auto">
          <a:xfrm>
            <a:off x="323850" y="1844675"/>
            <a:ext cx="8569325" cy="3046413"/>
          </a:xfrm>
          <a:prstGeom prst="rect">
            <a:avLst/>
          </a:prstGeom>
          <a:noFill/>
          <a:ln w="9525" algn="ctr">
            <a:noFill/>
            <a:miter lim="800000"/>
            <a:headEnd/>
            <a:tailEnd/>
          </a:ln>
        </p:spPr>
        <p:txBody>
          <a:bodyPr anchor="ctr">
            <a:spAutoFit/>
          </a:bodyPr>
          <a:lstStyle/>
          <a:p>
            <a:pPr algn="ctr"/>
            <a:r>
              <a:rPr lang="sv-SE" sz="3200" b="1">
                <a:solidFill>
                  <a:schemeClr val="accent2"/>
                </a:solidFill>
              </a:rPr>
              <a:t>Amen. Halleluja. </a:t>
            </a:r>
            <a:endParaRPr lang="ar-EG" sz="3200" b="1">
              <a:solidFill>
                <a:schemeClr val="accent2"/>
              </a:solidFill>
            </a:endParaRPr>
          </a:p>
          <a:p>
            <a:pPr algn="ctr"/>
            <a:r>
              <a:rPr lang="sv-SE" sz="3200" b="1">
                <a:solidFill>
                  <a:schemeClr val="accent2"/>
                </a:solidFill>
              </a:rPr>
              <a:t>Förhärligad är Fadern</a:t>
            </a:r>
            <a:r>
              <a:rPr lang="ar-EG" sz="3200" b="1">
                <a:solidFill>
                  <a:schemeClr val="accent2"/>
                </a:solidFill>
              </a:rPr>
              <a:t> </a:t>
            </a:r>
            <a:r>
              <a:rPr lang="sv-SE" sz="3200" b="1">
                <a:solidFill>
                  <a:schemeClr val="accent2"/>
                </a:solidFill>
              </a:rPr>
              <a:t>och Sonen  </a:t>
            </a:r>
            <a:endParaRPr lang="ar-EG" sz="3200" b="1">
              <a:solidFill>
                <a:schemeClr val="accent2"/>
              </a:solidFill>
            </a:endParaRPr>
          </a:p>
          <a:p>
            <a:pPr algn="ctr"/>
            <a:r>
              <a:rPr lang="sv-SE" sz="3200" b="1">
                <a:solidFill>
                  <a:schemeClr val="accent2"/>
                </a:solidFill>
              </a:rPr>
              <a:t>och den helige Ande. </a:t>
            </a:r>
          </a:p>
          <a:p>
            <a:pPr algn="ctr"/>
            <a:r>
              <a:rPr lang="sv-SE" sz="3200" b="1">
                <a:solidFill>
                  <a:schemeClr val="accent2"/>
                </a:solidFill>
              </a:rPr>
              <a:t>Nu och alltid och i evigheternas evighet. </a:t>
            </a:r>
            <a:br>
              <a:rPr lang="sv-SE" sz="3200" b="1">
                <a:solidFill>
                  <a:schemeClr val="accent2"/>
                </a:solidFill>
              </a:rPr>
            </a:br>
            <a:r>
              <a:rPr lang="sv-SE" sz="3200" b="1">
                <a:solidFill>
                  <a:schemeClr val="accent2"/>
                </a:solidFill>
              </a:rPr>
              <a:t>Amen. </a:t>
            </a:r>
            <a:br>
              <a:rPr lang="sv-SE" sz="3200" b="1">
                <a:solidFill>
                  <a:schemeClr val="accent2"/>
                </a:solidFill>
              </a:rPr>
            </a:br>
            <a:endParaRPr lang="sv-SE" sz="3200" b="1">
              <a:solidFill>
                <a:schemeClr val="accent2"/>
              </a:solidFill>
            </a:endParaRPr>
          </a:p>
        </p:txBody>
      </p:sp>
      <p:sp>
        <p:nvSpPr>
          <p:cNvPr id="113668" name="Text Box 5"/>
          <p:cNvSpPr txBox="1">
            <a:spLocks noChangeArrowheads="1"/>
          </p:cNvSpPr>
          <p:nvPr/>
        </p:nvSpPr>
        <p:spPr bwMode="auto">
          <a:xfrm>
            <a:off x="285750" y="4857750"/>
            <a:ext cx="8496300" cy="1323975"/>
          </a:xfrm>
          <a:prstGeom prst="rect">
            <a:avLst/>
          </a:prstGeom>
          <a:noFill/>
          <a:ln w="9525" algn="ctr">
            <a:noFill/>
            <a:miter lim="800000"/>
            <a:headEnd/>
            <a:tailEnd/>
          </a:ln>
        </p:spPr>
        <p:txBody>
          <a:bodyPr anchorCtr="1">
            <a:spAutoFit/>
          </a:bodyPr>
          <a:lstStyle/>
          <a:p>
            <a:pPr algn="ctr"/>
            <a:r>
              <a:rPr lang="ar-EG" sz="4000" b="1"/>
              <a:t>آمين هلليلويا المجد للآب والإبن والروح القدس الآن وكل اوان وإلي دهر الدهور آمين. </a:t>
            </a:r>
            <a:endParaRPr lang="sv-SE" sz="4000" b="1"/>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ChangeArrowheads="1"/>
          </p:cNvSpPr>
          <p:nvPr>
            <p:ph type="title" idx="4294967295"/>
          </p:nvPr>
        </p:nvSpPr>
        <p:spPr>
          <a:xfrm>
            <a:off x="250825" y="274638"/>
            <a:ext cx="8642350" cy="1425575"/>
          </a:xfrm>
        </p:spPr>
        <p:txBody>
          <a:bodyPr/>
          <a:lstStyle/>
          <a:p>
            <a:r>
              <a:rPr lang="ar-SA" sz="4000" b="1" smtClean="0">
                <a:solidFill>
                  <a:srgbClr val="FF3300"/>
                </a:solidFill>
              </a:rPr>
              <a:t>تين أوش إي</a:t>
            </a:r>
            <a:r>
              <a:rPr lang="ar-EG" sz="4000" b="1" smtClean="0">
                <a:solidFill>
                  <a:srgbClr val="FF3300"/>
                </a:solidFill>
              </a:rPr>
              <a:t>ف</a:t>
            </a:r>
            <a:r>
              <a:rPr lang="ar-SA" sz="4000" b="1" smtClean="0">
                <a:solidFill>
                  <a:srgbClr val="FF3300"/>
                </a:solidFill>
              </a:rPr>
              <a:t>ول إن جو إمموس جي أوبين شويس إيسوس بخرسوتس</a:t>
            </a:r>
            <a:endParaRPr lang="sv-SE" sz="4000" b="1" smtClean="0">
              <a:solidFill>
                <a:srgbClr val="FF3300"/>
              </a:solidFill>
            </a:endParaRPr>
          </a:p>
        </p:txBody>
      </p:sp>
      <p:sp>
        <p:nvSpPr>
          <p:cNvPr id="114691" name="Rectangle 5"/>
          <p:cNvSpPr>
            <a:spLocks noChangeArrowheads="1"/>
          </p:cNvSpPr>
          <p:nvPr/>
        </p:nvSpPr>
        <p:spPr bwMode="auto">
          <a:xfrm>
            <a:off x="323850" y="2060575"/>
            <a:ext cx="8569325" cy="2124075"/>
          </a:xfrm>
          <a:prstGeom prst="rect">
            <a:avLst/>
          </a:prstGeom>
          <a:noFill/>
          <a:ln w="9525" algn="ctr">
            <a:noFill/>
            <a:miter lim="800000"/>
            <a:headEnd/>
            <a:tailEnd/>
          </a:ln>
        </p:spPr>
        <p:txBody>
          <a:bodyPr anchorCtr="1">
            <a:spAutoFit/>
          </a:bodyPr>
          <a:lstStyle/>
          <a:p>
            <a:pPr algn="ctr"/>
            <a:r>
              <a:rPr lang="sv-SE" sz="4400" b="1">
                <a:solidFill>
                  <a:schemeClr val="accent2"/>
                </a:solidFill>
              </a:rPr>
              <a:t>Vi uttalar och säger: </a:t>
            </a:r>
            <a:br>
              <a:rPr lang="sv-SE" sz="4400" b="1">
                <a:solidFill>
                  <a:schemeClr val="accent2"/>
                </a:solidFill>
              </a:rPr>
            </a:br>
            <a:r>
              <a:rPr lang="sv-SE" sz="4400" b="1">
                <a:solidFill>
                  <a:schemeClr val="accent2"/>
                </a:solidFill>
              </a:rPr>
              <a:t>o, vår herre Jesus </a:t>
            </a:r>
            <a:br>
              <a:rPr lang="sv-SE" sz="4400" b="1">
                <a:solidFill>
                  <a:schemeClr val="accent2"/>
                </a:solidFill>
              </a:rPr>
            </a:br>
            <a:r>
              <a:rPr lang="sv-SE" sz="4400" b="1">
                <a:solidFill>
                  <a:schemeClr val="accent2"/>
                </a:solidFill>
              </a:rPr>
              <a:t>Kristus</a:t>
            </a:r>
            <a:endParaRPr lang="sv-SE" sz="4400" b="1">
              <a:solidFill>
                <a:srgbClr val="FF0000"/>
              </a:solidFill>
            </a:endParaRPr>
          </a:p>
        </p:txBody>
      </p:sp>
      <p:sp>
        <p:nvSpPr>
          <p:cNvPr id="114692" name="Rectangle 6"/>
          <p:cNvSpPr>
            <a:spLocks noChangeArrowheads="1"/>
          </p:cNvSpPr>
          <p:nvPr/>
        </p:nvSpPr>
        <p:spPr bwMode="auto">
          <a:xfrm>
            <a:off x="1398588" y="4786313"/>
            <a:ext cx="6507162" cy="769937"/>
          </a:xfrm>
          <a:prstGeom prst="rect">
            <a:avLst/>
          </a:prstGeom>
          <a:noFill/>
          <a:ln w="9525" algn="ctr">
            <a:noFill/>
            <a:miter lim="800000"/>
            <a:headEnd/>
            <a:tailEnd/>
          </a:ln>
        </p:spPr>
        <p:txBody>
          <a:bodyPr wrap="none" anchorCtr="1">
            <a:spAutoFit/>
          </a:bodyPr>
          <a:lstStyle/>
          <a:p>
            <a:pPr algn="ctr"/>
            <a:r>
              <a:rPr lang="ar-EG" sz="4400" b="1"/>
              <a:t>نصرخ قائلين يا ربنا يسوع المسيح</a:t>
            </a:r>
            <a:endParaRPr lang="sv-SE" sz="4400" b="1"/>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idx="4294967295"/>
          </p:nvPr>
        </p:nvSpPr>
        <p:spPr>
          <a:xfrm>
            <a:off x="0" y="188913"/>
            <a:ext cx="8893175" cy="1439862"/>
          </a:xfrm>
        </p:spPr>
        <p:txBody>
          <a:bodyPr>
            <a:normAutofit fontScale="90000"/>
          </a:bodyPr>
          <a:lstStyle/>
          <a:p>
            <a:r>
              <a:rPr lang="ar-EG" sz="800" b="1" smtClean="0">
                <a:solidFill>
                  <a:srgbClr val="FF3300"/>
                </a:solidFill>
              </a:rPr>
              <a:t/>
            </a:r>
            <a:br>
              <a:rPr lang="ar-EG" sz="800" b="1" smtClean="0">
                <a:solidFill>
                  <a:srgbClr val="FF3300"/>
                </a:solidFill>
              </a:rPr>
            </a:br>
            <a:r>
              <a:rPr lang="ar-EG" sz="800" b="1" smtClean="0">
                <a:solidFill>
                  <a:srgbClr val="FF3300"/>
                </a:solidFill>
              </a:rPr>
              <a:t/>
            </a:r>
            <a:br>
              <a:rPr lang="ar-EG" sz="800" b="1" smtClean="0">
                <a:solidFill>
                  <a:srgbClr val="FF3300"/>
                </a:solidFill>
              </a:rPr>
            </a:br>
            <a:r>
              <a:rPr lang="ar-EG" sz="4000" b="1" smtClean="0">
                <a:solidFill>
                  <a:srgbClr val="FF66FF"/>
                </a:solidFill>
              </a:rPr>
              <a:t/>
            </a:r>
            <a:br>
              <a:rPr lang="ar-EG" sz="4000" b="1" smtClean="0">
                <a:solidFill>
                  <a:srgbClr val="FF66FF"/>
                </a:solidFill>
              </a:rPr>
            </a:br>
            <a:endParaRPr lang="sv-SE" sz="4000" smtClean="0"/>
          </a:p>
        </p:txBody>
      </p:sp>
      <p:sp>
        <p:nvSpPr>
          <p:cNvPr id="115715" name="Rectangle 3"/>
          <p:cNvSpPr>
            <a:spLocks noGrp="1" noChangeArrowheads="1"/>
          </p:cNvSpPr>
          <p:nvPr>
            <p:ph type="subTitle" idx="4294967295"/>
          </p:nvPr>
        </p:nvSpPr>
        <p:spPr>
          <a:xfrm>
            <a:off x="3203575" y="476250"/>
            <a:ext cx="2952750" cy="1800225"/>
          </a:xfrm>
        </p:spPr>
        <p:txBody>
          <a:bodyPr/>
          <a:lstStyle/>
          <a:p>
            <a:pPr marL="0" indent="0" algn="ctr">
              <a:lnSpc>
                <a:spcPct val="90000"/>
              </a:lnSpc>
              <a:buFontTx/>
              <a:buNone/>
            </a:pPr>
            <a:r>
              <a:rPr lang="ar-SA" sz="2800" b="1" smtClean="0">
                <a:solidFill>
                  <a:srgbClr val="E22B00"/>
                </a:solidFill>
              </a:rPr>
              <a:t>إزمو إي ني آإير إنتي إتفي</a:t>
            </a:r>
            <a:endParaRPr lang="ar-EG" sz="2800" b="1" smtClean="0">
              <a:solidFill>
                <a:srgbClr val="E22B00"/>
              </a:solidFill>
            </a:endParaRPr>
          </a:p>
          <a:p>
            <a:pPr marL="0" indent="0" algn="ctr">
              <a:lnSpc>
                <a:spcPct val="90000"/>
              </a:lnSpc>
              <a:buFontTx/>
              <a:buNone/>
            </a:pPr>
            <a:r>
              <a:rPr lang="ar-EG" sz="2800" b="1" smtClean="0">
                <a:solidFill>
                  <a:srgbClr val="E22B00"/>
                </a:solidFill>
              </a:rPr>
              <a:t>11 طوبه – 11 بؤونه</a:t>
            </a:r>
          </a:p>
          <a:p>
            <a:pPr marL="0" indent="0" algn="ctr">
              <a:lnSpc>
                <a:spcPct val="90000"/>
              </a:lnSpc>
              <a:buFontTx/>
              <a:buNone/>
            </a:pPr>
            <a:r>
              <a:rPr lang="ar-EG" sz="2800" b="1" smtClean="0">
                <a:solidFill>
                  <a:srgbClr val="E22B00"/>
                </a:solidFill>
              </a:rPr>
              <a:t>(ايام الاثمار)</a:t>
            </a:r>
            <a:endParaRPr lang="sv-SE" sz="2800" b="1" smtClean="0">
              <a:solidFill>
                <a:srgbClr val="E22B00"/>
              </a:solidFill>
            </a:endParaRPr>
          </a:p>
        </p:txBody>
      </p:sp>
      <p:sp>
        <p:nvSpPr>
          <p:cNvPr id="115716" name="Rectangle 4"/>
          <p:cNvSpPr>
            <a:spLocks noChangeArrowheads="1"/>
          </p:cNvSpPr>
          <p:nvPr/>
        </p:nvSpPr>
        <p:spPr bwMode="auto">
          <a:xfrm>
            <a:off x="468313" y="476250"/>
            <a:ext cx="2592387" cy="1816100"/>
          </a:xfrm>
          <a:prstGeom prst="rect">
            <a:avLst/>
          </a:prstGeom>
          <a:noFill/>
          <a:ln w="9525">
            <a:noFill/>
            <a:miter lim="800000"/>
            <a:headEnd/>
            <a:tailEnd/>
          </a:ln>
        </p:spPr>
        <p:txBody>
          <a:bodyPr>
            <a:spAutoFit/>
          </a:bodyPr>
          <a:lstStyle/>
          <a:p>
            <a:pPr algn="ctr"/>
            <a:r>
              <a:rPr lang="ar-SA" sz="2800" b="1">
                <a:solidFill>
                  <a:srgbClr val="B02A00"/>
                </a:solidFill>
              </a:rPr>
              <a:t>إ</a:t>
            </a:r>
            <a:r>
              <a:rPr lang="ar-EG" sz="2800" b="1">
                <a:solidFill>
                  <a:srgbClr val="B02A00"/>
                </a:solidFill>
              </a:rPr>
              <a:t>زمو</a:t>
            </a:r>
            <a:r>
              <a:rPr lang="ar-SA" sz="2800" b="1">
                <a:solidFill>
                  <a:srgbClr val="B02A00"/>
                </a:solidFill>
              </a:rPr>
              <a:t> إي ني موؤ إم إفيارو</a:t>
            </a:r>
            <a:endParaRPr lang="ar-EG" sz="2800" b="1">
              <a:solidFill>
                <a:srgbClr val="B02A00"/>
              </a:solidFill>
            </a:endParaRPr>
          </a:p>
          <a:p>
            <a:pPr algn="ctr"/>
            <a:r>
              <a:rPr lang="ar-EG" sz="2800" b="1">
                <a:solidFill>
                  <a:srgbClr val="B02A00"/>
                </a:solidFill>
              </a:rPr>
              <a:t>12 بؤونه – 9 بابه</a:t>
            </a:r>
          </a:p>
          <a:p>
            <a:pPr algn="ctr"/>
            <a:r>
              <a:rPr lang="ar-EG" sz="2800" b="1">
                <a:solidFill>
                  <a:srgbClr val="B02A00"/>
                </a:solidFill>
              </a:rPr>
              <a:t>(ايام النهر)</a:t>
            </a:r>
            <a:endParaRPr lang="sv-SE" sz="2800" b="1">
              <a:solidFill>
                <a:srgbClr val="B02A00"/>
              </a:solidFill>
            </a:endParaRPr>
          </a:p>
        </p:txBody>
      </p:sp>
      <p:sp>
        <p:nvSpPr>
          <p:cNvPr id="115717" name="Rectangle 5"/>
          <p:cNvSpPr>
            <a:spLocks noChangeArrowheads="1"/>
          </p:cNvSpPr>
          <p:nvPr/>
        </p:nvSpPr>
        <p:spPr bwMode="auto">
          <a:xfrm>
            <a:off x="6156325" y="476250"/>
            <a:ext cx="2808288" cy="1816100"/>
          </a:xfrm>
          <a:prstGeom prst="rect">
            <a:avLst/>
          </a:prstGeom>
          <a:noFill/>
          <a:ln w="9525">
            <a:noFill/>
            <a:miter lim="800000"/>
            <a:headEnd/>
            <a:tailEnd/>
          </a:ln>
        </p:spPr>
        <p:txBody>
          <a:bodyPr>
            <a:spAutoFit/>
          </a:bodyPr>
          <a:lstStyle/>
          <a:p>
            <a:pPr algn="ctr"/>
            <a:r>
              <a:rPr lang="ar-SA" sz="2800" b="1">
                <a:solidFill>
                  <a:srgbClr val="FF5229"/>
                </a:solidFill>
              </a:rPr>
              <a:t>إزمو إيني سيتي نيم ني سيم </a:t>
            </a:r>
            <a:r>
              <a:rPr lang="ar-EG" sz="2800" b="1">
                <a:solidFill>
                  <a:srgbClr val="FF5229"/>
                </a:solidFill>
              </a:rPr>
              <a:t/>
            </a:r>
            <a:br>
              <a:rPr lang="ar-EG" sz="2800" b="1">
                <a:solidFill>
                  <a:srgbClr val="FF5229"/>
                </a:solidFill>
              </a:rPr>
            </a:br>
            <a:r>
              <a:rPr lang="ar-EG" sz="2800" b="1">
                <a:solidFill>
                  <a:srgbClr val="FF5229"/>
                </a:solidFill>
              </a:rPr>
              <a:t>10 بابه – 10 طوبه (ايام الزراعه)</a:t>
            </a:r>
            <a:endParaRPr lang="sv-SE" sz="2800" b="1">
              <a:solidFill>
                <a:srgbClr val="FF5229"/>
              </a:solidFill>
            </a:endParaRPr>
          </a:p>
        </p:txBody>
      </p:sp>
      <p:sp>
        <p:nvSpPr>
          <p:cNvPr id="115718" name="Rectangle 6"/>
          <p:cNvSpPr>
            <a:spLocks noChangeArrowheads="1"/>
          </p:cNvSpPr>
          <p:nvPr/>
        </p:nvSpPr>
        <p:spPr bwMode="auto">
          <a:xfrm>
            <a:off x="250825" y="2995613"/>
            <a:ext cx="8713788" cy="1816100"/>
          </a:xfrm>
          <a:prstGeom prst="rect">
            <a:avLst/>
          </a:prstGeom>
          <a:noFill/>
          <a:ln w="9525" algn="ctr">
            <a:noFill/>
            <a:miter lim="800000"/>
            <a:headEnd/>
            <a:tailEnd/>
          </a:ln>
        </p:spPr>
        <p:txBody>
          <a:bodyPr anchor="ctr">
            <a:spAutoFit/>
          </a:bodyPr>
          <a:lstStyle/>
          <a:p>
            <a:pPr algn="ctr"/>
            <a:r>
              <a:rPr lang="sv-SE" sz="2800" b="1">
                <a:solidFill>
                  <a:schemeClr val="accent2"/>
                </a:solidFill>
              </a:rPr>
              <a:t>Välsigna växter och grödor. Välsigna himlens luft.  </a:t>
            </a:r>
            <a:br>
              <a:rPr lang="sv-SE" sz="2800" b="1">
                <a:solidFill>
                  <a:schemeClr val="accent2"/>
                </a:solidFill>
              </a:rPr>
            </a:br>
            <a:r>
              <a:rPr lang="sv-SE" sz="2800" b="1">
                <a:solidFill>
                  <a:schemeClr val="accent2"/>
                </a:solidFill>
              </a:rPr>
              <a:t>Välsigna vattnets strömmar.</a:t>
            </a:r>
          </a:p>
          <a:p>
            <a:pPr algn="ctr"/>
            <a:r>
              <a:rPr lang="sv-SE" sz="2800" b="1">
                <a:solidFill>
                  <a:schemeClr val="accent2"/>
                </a:solidFill>
              </a:rPr>
              <a:t>Må din barmhärtighet och frid vara till ett värn för ditt folk.</a:t>
            </a:r>
          </a:p>
        </p:txBody>
      </p:sp>
      <p:sp>
        <p:nvSpPr>
          <p:cNvPr id="115719" name="Rectangle 7"/>
          <p:cNvSpPr>
            <a:spLocks noChangeArrowheads="1"/>
          </p:cNvSpPr>
          <p:nvPr/>
        </p:nvSpPr>
        <p:spPr bwMode="auto">
          <a:xfrm>
            <a:off x="539750" y="2276475"/>
            <a:ext cx="8280400" cy="584200"/>
          </a:xfrm>
          <a:prstGeom prst="rect">
            <a:avLst/>
          </a:prstGeom>
          <a:noFill/>
          <a:ln w="9525" algn="ctr">
            <a:noFill/>
            <a:miter lim="800000"/>
            <a:headEnd/>
            <a:tailEnd/>
          </a:ln>
        </p:spPr>
        <p:txBody>
          <a:bodyPr anchorCtr="1">
            <a:spAutoFit/>
          </a:bodyPr>
          <a:lstStyle/>
          <a:p>
            <a:pPr algn="ctr"/>
            <a:r>
              <a:rPr lang="ar-SA" sz="3200" b="1">
                <a:solidFill>
                  <a:srgbClr val="FF5229"/>
                </a:solidFill>
              </a:rPr>
              <a:t>ماري بيك ناي نيم تيك هيريني أوى إن سوفت إم بيك لاؤس</a:t>
            </a:r>
            <a:endParaRPr lang="sv-SE" sz="3200" b="1">
              <a:solidFill>
                <a:srgbClr val="FF5229"/>
              </a:solidFill>
            </a:endParaRPr>
          </a:p>
        </p:txBody>
      </p:sp>
      <p:sp>
        <p:nvSpPr>
          <p:cNvPr id="115720" name="Text Box 8"/>
          <p:cNvSpPr txBox="1">
            <a:spLocks noChangeArrowheads="1"/>
          </p:cNvSpPr>
          <p:nvPr/>
        </p:nvSpPr>
        <p:spPr bwMode="auto">
          <a:xfrm>
            <a:off x="5867400" y="4724400"/>
            <a:ext cx="3048000" cy="1323975"/>
          </a:xfrm>
          <a:prstGeom prst="rect">
            <a:avLst/>
          </a:prstGeom>
          <a:noFill/>
          <a:ln w="9525" algn="ctr">
            <a:noFill/>
            <a:miter lim="800000"/>
            <a:headEnd/>
            <a:tailEnd/>
          </a:ln>
        </p:spPr>
        <p:txBody>
          <a:bodyPr anchorCtr="1">
            <a:spAutoFit/>
          </a:bodyPr>
          <a:lstStyle/>
          <a:p>
            <a:pPr algn="ctr"/>
            <a:r>
              <a:rPr lang="ar-EG" sz="4000" b="1"/>
              <a:t>بارك الزروع والعشب</a:t>
            </a:r>
            <a:endParaRPr lang="sv-SE" sz="4000" b="1"/>
          </a:p>
        </p:txBody>
      </p:sp>
      <p:sp>
        <p:nvSpPr>
          <p:cNvPr id="115721" name="Text Box 9"/>
          <p:cNvSpPr txBox="1">
            <a:spLocks noChangeArrowheads="1"/>
          </p:cNvSpPr>
          <p:nvPr/>
        </p:nvSpPr>
        <p:spPr bwMode="auto">
          <a:xfrm>
            <a:off x="250825" y="4724400"/>
            <a:ext cx="2447925" cy="1323975"/>
          </a:xfrm>
          <a:prstGeom prst="rect">
            <a:avLst/>
          </a:prstGeom>
          <a:noFill/>
          <a:ln w="9525" algn="ctr">
            <a:noFill/>
            <a:miter lim="800000"/>
            <a:headEnd/>
            <a:tailEnd/>
          </a:ln>
        </p:spPr>
        <p:txBody>
          <a:bodyPr anchorCtr="1">
            <a:spAutoFit/>
          </a:bodyPr>
          <a:lstStyle/>
          <a:p>
            <a:pPr algn="ctr"/>
            <a:r>
              <a:rPr lang="ar-EG" sz="4000" b="1"/>
              <a:t>بارك مياه الانهار</a:t>
            </a:r>
            <a:endParaRPr lang="sv-SE" sz="4000" b="1"/>
          </a:p>
        </p:txBody>
      </p:sp>
      <p:sp>
        <p:nvSpPr>
          <p:cNvPr id="115722" name="Text Box 11"/>
          <p:cNvSpPr txBox="1">
            <a:spLocks noChangeArrowheads="1"/>
          </p:cNvSpPr>
          <p:nvPr/>
        </p:nvSpPr>
        <p:spPr bwMode="auto">
          <a:xfrm>
            <a:off x="2827338" y="5084763"/>
            <a:ext cx="3281362" cy="708025"/>
          </a:xfrm>
          <a:prstGeom prst="rect">
            <a:avLst/>
          </a:prstGeom>
          <a:noFill/>
          <a:ln w="9525" algn="ctr">
            <a:noFill/>
            <a:miter lim="800000"/>
            <a:headEnd/>
            <a:tailEnd/>
          </a:ln>
        </p:spPr>
        <p:txBody>
          <a:bodyPr wrap="none" anchorCtr="1">
            <a:spAutoFit/>
          </a:bodyPr>
          <a:lstStyle/>
          <a:p>
            <a:pPr algn="ctr"/>
            <a:r>
              <a:rPr lang="ar-EG" sz="4000" b="1"/>
              <a:t>بارك اهويه السماء</a:t>
            </a:r>
            <a:endParaRPr lang="sv-SE" sz="4000" b="1"/>
          </a:p>
        </p:txBody>
      </p:sp>
      <p:sp>
        <p:nvSpPr>
          <p:cNvPr id="115723" name="Text Box 12"/>
          <p:cNvSpPr txBox="1">
            <a:spLocks noChangeArrowheads="1"/>
          </p:cNvSpPr>
          <p:nvPr/>
        </p:nvSpPr>
        <p:spPr bwMode="auto">
          <a:xfrm>
            <a:off x="1741488" y="5926138"/>
            <a:ext cx="6024562" cy="708025"/>
          </a:xfrm>
          <a:prstGeom prst="rect">
            <a:avLst/>
          </a:prstGeom>
          <a:noFill/>
          <a:ln w="9525" algn="ctr">
            <a:noFill/>
            <a:miter lim="800000"/>
            <a:headEnd/>
            <a:tailEnd/>
          </a:ln>
        </p:spPr>
        <p:txBody>
          <a:bodyPr wrap="none" anchorCtr="1">
            <a:spAutoFit/>
          </a:bodyPr>
          <a:lstStyle/>
          <a:p>
            <a:pPr algn="ctr"/>
            <a:r>
              <a:rPr lang="ar-EG" sz="4000" b="1"/>
              <a:t>فلتكن رحمتك وسلامك حصنا لشعبك</a:t>
            </a:r>
            <a:endParaRPr lang="sv-SE" sz="4000" b="1"/>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79388" y="274638"/>
            <a:ext cx="8713787" cy="1714500"/>
          </a:xfrm>
        </p:spPr>
        <p:txBody>
          <a:bodyPr/>
          <a:lstStyle/>
          <a:p>
            <a:pPr eaLnBrk="1" hangingPunct="1"/>
            <a:r>
              <a:rPr lang="ar-SA" sz="3200" b="1" smtClean="0">
                <a:solidFill>
                  <a:srgbClr val="FF0000"/>
                </a:solidFill>
              </a:rPr>
              <a:t>أك تشى إت خاريس إم مويسيس. تى ميت أوؤيب إنتى ميلشيصايديك. تى ميت خللوى إنتى ياكوب. بى نوج إن أهى إنتى ماتوصالا. بى كاتى إتسوتب إنتى دا</a:t>
            </a:r>
            <a:r>
              <a:rPr lang="ar-EG" sz="3200" b="1" smtClean="0">
                <a:solidFill>
                  <a:srgbClr val="FF0000"/>
                </a:solidFill>
              </a:rPr>
              <a:t>ڤ</a:t>
            </a:r>
            <a:r>
              <a:rPr lang="ar-SA" sz="3200" b="1" smtClean="0">
                <a:solidFill>
                  <a:srgbClr val="FF0000"/>
                </a:solidFill>
              </a:rPr>
              <a:t>يد.</a:t>
            </a:r>
            <a:endParaRPr lang="sv-SE" sz="2800" b="1" smtClean="0">
              <a:solidFill>
                <a:srgbClr val="FF0000"/>
              </a:solidFill>
            </a:endParaRPr>
          </a:p>
        </p:txBody>
      </p:sp>
      <p:sp>
        <p:nvSpPr>
          <p:cNvPr id="116739" name="Rectangle 3"/>
          <p:cNvSpPr>
            <a:spLocks noGrp="1" noChangeArrowheads="1"/>
          </p:cNvSpPr>
          <p:nvPr>
            <p:ph type="body" idx="1"/>
          </p:nvPr>
        </p:nvSpPr>
        <p:spPr>
          <a:xfrm>
            <a:off x="323850" y="5357813"/>
            <a:ext cx="8569325" cy="1500187"/>
          </a:xfrm>
        </p:spPr>
        <p:txBody>
          <a:bodyPr/>
          <a:lstStyle/>
          <a:p>
            <a:pPr algn="ctr" eaLnBrk="1" hangingPunct="1">
              <a:lnSpc>
                <a:spcPct val="80000"/>
              </a:lnSpc>
              <a:buFontTx/>
              <a:buNone/>
            </a:pPr>
            <a:r>
              <a:rPr lang="ar-SA" b="1" smtClean="0"/>
              <a:t>نلت نعمة موسى وكهنوت ملكي صادق وشيخوخة يعقوب وطول عمر متوشالح والفهم المختار الذي لداود.</a:t>
            </a:r>
            <a:endParaRPr lang="sv-SE" sz="800" smtClean="0"/>
          </a:p>
        </p:txBody>
      </p:sp>
      <p:sp>
        <p:nvSpPr>
          <p:cNvPr id="116740" name="Rectangle 4"/>
          <p:cNvSpPr>
            <a:spLocks noChangeArrowheads="1"/>
          </p:cNvSpPr>
          <p:nvPr/>
        </p:nvSpPr>
        <p:spPr bwMode="auto">
          <a:xfrm>
            <a:off x="250825" y="1928813"/>
            <a:ext cx="8642350" cy="1570037"/>
          </a:xfrm>
          <a:prstGeom prst="rect">
            <a:avLst/>
          </a:prstGeom>
          <a:noFill/>
          <a:ln w="9525" algn="ctr">
            <a:noFill/>
            <a:miter lim="800000"/>
            <a:headEnd/>
            <a:tailEnd/>
          </a:ln>
        </p:spPr>
        <p:txBody>
          <a:bodyPr anchor="ctr">
            <a:spAutoFit/>
          </a:bodyPr>
          <a:lstStyle/>
          <a:p>
            <a:pPr algn="ctr" rtl="1"/>
            <a:r>
              <a:rPr lang="sv-SE" sz="3200" b="1">
                <a:solidFill>
                  <a:srgbClr val="008000"/>
                </a:solidFill>
                <a:latin typeface="Athanasius" pitchFamily="2" charset="0"/>
              </a:rPr>
              <a:t>Aksi `txaric `mMwu chc &gt; ;metouhb `nte Melxicedek ;met'ello `nte Iakwb pinoj `n`a\i    `nte  Maqoucala &gt; pika’; etcwtp `nte Dauid &gt; </a:t>
            </a:r>
            <a:endParaRPr lang="ar-EG" sz="3200" b="1">
              <a:solidFill>
                <a:srgbClr val="008000"/>
              </a:solidFill>
              <a:latin typeface="Athanasius" pitchFamily="2" charset="0"/>
            </a:endParaRPr>
          </a:p>
        </p:txBody>
      </p:sp>
      <p:sp>
        <p:nvSpPr>
          <p:cNvPr id="116741" name="Rectangle 5"/>
          <p:cNvSpPr>
            <a:spLocks noChangeArrowheads="1"/>
          </p:cNvSpPr>
          <p:nvPr/>
        </p:nvSpPr>
        <p:spPr bwMode="auto">
          <a:xfrm>
            <a:off x="323850" y="3500438"/>
            <a:ext cx="8648700" cy="1385887"/>
          </a:xfrm>
          <a:prstGeom prst="rect">
            <a:avLst/>
          </a:prstGeom>
          <a:noFill/>
          <a:ln w="9525" algn="ctr">
            <a:noFill/>
            <a:miter lim="800000"/>
            <a:headEnd/>
            <a:tailEnd/>
          </a:ln>
        </p:spPr>
        <p:txBody>
          <a:bodyPr anchor="ctr">
            <a:spAutoFit/>
          </a:bodyPr>
          <a:lstStyle/>
          <a:p>
            <a:pPr algn="ctr" rtl="1"/>
            <a:r>
              <a:rPr lang="sv-SE" sz="2800" b="1">
                <a:solidFill>
                  <a:schemeClr val="accent2"/>
                </a:solidFill>
              </a:rPr>
              <a:t>Du uppnådde  Mose´s nåd och Melkisedeks prästämbete, Jakobs ålder, Metusala´s långa levnad, David´s utvalda förstånd,</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79388" y="274638"/>
            <a:ext cx="8713787" cy="1714500"/>
          </a:xfrm>
        </p:spPr>
        <p:txBody>
          <a:bodyPr/>
          <a:lstStyle/>
          <a:p>
            <a:pPr eaLnBrk="1" hangingPunct="1"/>
            <a:r>
              <a:rPr lang="ar-SA" sz="3200" b="1" smtClean="0">
                <a:solidFill>
                  <a:srgbClr val="FF0000"/>
                </a:solidFill>
              </a:rPr>
              <a:t>تى صوفيا إنتيه سولومون. بى إب</a:t>
            </a:r>
            <a:r>
              <a:rPr lang="ar-EG" sz="3200" b="1" smtClean="0">
                <a:solidFill>
                  <a:srgbClr val="FF0000"/>
                </a:solidFill>
              </a:rPr>
              <a:t>نيڤ</a:t>
            </a:r>
            <a:r>
              <a:rPr lang="ar-SA" sz="3200" b="1" smtClean="0">
                <a:solidFill>
                  <a:srgbClr val="FF0000"/>
                </a:solidFill>
              </a:rPr>
              <a:t>ما إمباراكليتون في ايطافئى إيجين نى ابوسطولوس.</a:t>
            </a:r>
            <a:endParaRPr lang="sv-SE" sz="2800" b="1" smtClean="0">
              <a:solidFill>
                <a:srgbClr val="FF0000"/>
              </a:solidFill>
            </a:endParaRPr>
          </a:p>
        </p:txBody>
      </p:sp>
      <p:sp>
        <p:nvSpPr>
          <p:cNvPr id="117763" name="Rectangle 3"/>
          <p:cNvSpPr>
            <a:spLocks noGrp="1" noChangeArrowheads="1"/>
          </p:cNvSpPr>
          <p:nvPr>
            <p:ph type="body" idx="1"/>
          </p:nvPr>
        </p:nvSpPr>
        <p:spPr>
          <a:xfrm>
            <a:off x="285750" y="5786438"/>
            <a:ext cx="8569325" cy="1500187"/>
          </a:xfrm>
        </p:spPr>
        <p:txBody>
          <a:bodyPr/>
          <a:lstStyle/>
          <a:p>
            <a:pPr algn="ctr" eaLnBrk="1" hangingPunct="1">
              <a:lnSpc>
                <a:spcPct val="80000"/>
              </a:lnSpc>
              <a:buFontTx/>
              <a:buNone/>
            </a:pPr>
            <a:r>
              <a:rPr lang="ar-SA" b="1" smtClean="0"/>
              <a:t>وحكمة سليمان والروح المعزى الذي حل على الرسل .</a:t>
            </a:r>
            <a:endParaRPr lang="sv-SE" sz="800" smtClean="0"/>
          </a:p>
        </p:txBody>
      </p:sp>
      <p:sp>
        <p:nvSpPr>
          <p:cNvPr id="117764" name="Rectangle 4"/>
          <p:cNvSpPr>
            <a:spLocks noChangeArrowheads="1"/>
          </p:cNvSpPr>
          <p:nvPr/>
        </p:nvSpPr>
        <p:spPr bwMode="auto">
          <a:xfrm>
            <a:off x="250825" y="2112963"/>
            <a:ext cx="8642350" cy="1201737"/>
          </a:xfrm>
          <a:prstGeom prst="rect">
            <a:avLst/>
          </a:prstGeom>
          <a:noFill/>
          <a:ln w="9525" algn="ctr">
            <a:noFill/>
            <a:miter lim="800000"/>
            <a:headEnd/>
            <a:tailEnd/>
          </a:ln>
        </p:spPr>
        <p:txBody>
          <a:bodyPr anchor="ctr">
            <a:spAutoFit/>
          </a:bodyPr>
          <a:lstStyle/>
          <a:p>
            <a:pPr algn="ctr" rtl="1"/>
            <a:r>
              <a:rPr lang="sv-SE" sz="3600" b="1">
                <a:solidFill>
                  <a:srgbClr val="008000"/>
                </a:solidFill>
                <a:latin typeface="Athanasius" pitchFamily="2" charset="0"/>
              </a:rPr>
              <a:t>;covi`a `nte Colomwn &gt; Pi`pneuma   `mparaklhton vhetaf``i  `ejen  ni`apoc-toloc . </a:t>
            </a:r>
            <a:endParaRPr lang="ar-EG" sz="3600" b="1">
              <a:solidFill>
                <a:srgbClr val="008000"/>
              </a:solidFill>
              <a:latin typeface="Athanasius" pitchFamily="2" charset="0"/>
            </a:endParaRPr>
          </a:p>
        </p:txBody>
      </p:sp>
      <p:sp>
        <p:nvSpPr>
          <p:cNvPr id="117765" name="Rectangle 5"/>
          <p:cNvSpPr>
            <a:spLocks noChangeArrowheads="1"/>
          </p:cNvSpPr>
          <p:nvPr/>
        </p:nvSpPr>
        <p:spPr bwMode="auto">
          <a:xfrm>
            <a:off x="285750" y="4146550"/>
            <a:ext cx="8648700" cy="954088"/>
          </a:xfrm>
          <a:prstGeom prst="rect">
            <a:avLst/>
          </a:prstGeom>
          <a:noFill/>
          <a:ln w="9525" algn="ctr">
            <a:noFill/>
            <a:miter lim="800000"/>
            <a:headEnd/>
            <a:tailEnd/>
          </a:ln>
        </p:spPr>
        <p:txBody>
          <a:bodyPr anchor="ctr">
            <a:spAutoFit/>
          </a:bodyPr>
          <a:lstStyle/>
          <a:p>
            <a:pPr algn="ctr" rtl="1"/>
            <a:r>
              <a:rPr lang="sv-SE" sz="2800" b="1">
                <a:solidFill>
                  <a:schemeClr val="accent2"/>
                </a:solidFill>
              </a:rPr>
              <a:t>Solomo´s  visdom och  Anden,  tröstaren, som utgjöts över apostlarna.</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79388" y="274638"/>
            <a:ext cx="8713787" cy="1714500"/>
          </a:xfrm>
        </p:spPr>
        <p:txBody>
          <a:bodyPr/>
          <a:lstStyle/>
          <a:p>
            <a:pPr eaLnBrk="1" hangingPunct="1"/>
            <a:r>
              <a:rPr lang="ar-SA" sz="3200" b="1" smtClean="0">
                <a:solidFill>
                  <a:srgbClr val="FF3300"/>
                </a:solidFill>
              </a:rPr>
              <a:t>إبشويس إفيه آريه إبؤنخ نيم إبطاهو إيراتف إم بين يوت إتطايوت </a:t>
            </a:r>
            <a:r>
              <a:rPr lang="sv-SE" sz="3200" b="1" smtClean="0">
                <a:solidFill>
                  <a:srgbClr val="FF3300"/>
                </a:solidFill>
              </a:rPr>
              <a:t> </a:t>
            </a:r>
            <a:r>
              <a:rPr lang="ar-EG" sz="3200" b="1" smtClean="0">
                <a:solidFill>
                  <a:srgbClr val="FF3300"/>
                </a:solidFill>
              </a:rPr>
              <a:t> </a:t>
            </a:r>
            <a:r>
              <a:rPr lang="ar-SA" sz="3200" b="1" smtClean="0">
                <a:solidFill>
                  <a:srgbClr val="FF3300"/>
                </a:solidFill>
              </a:rPr>
              <a:t>إن أرشى إيري</a:t>
            </a:r>
            <a:r>
              <a:rPr lang="ar-EG" sz="3200" b="1" smtClean="0">
                <a:solidFill>
                  <a:srgbClr val="FF3300"/>
                </a:solidFill>
              </a:rPr>
              <a:t>ڤ</a:t>
            </a:r>
            <a:r>
              <a:rPr lang="ar-SA" sz="3200" b="1" smtClean="0">
                <a:solidFill>
                  <a:srgbClr val="FF3300"/>
                </a:solidFill>
              </a:rPr>
              <a:t>يس بابا </a:t>
            </a:r>
            <a:r>
              <a:rPr lang="ar-EG" sz="3200" b="1" smtClean="0">
                <a:solidFill>
                  <a:srgbClr val="FF3300"/>
                </a:solidFill>
              </a:rPr>
              <a:t>آڤا شنودة نيم بين يوت إن إبيسكوبس أڤا آباكير</a:t>
            </a:r>
            <a:endParaRPr lang="sv-SE" sz="2800" b="1" smtClean="0"/>
          </a:p>
        </p:txBody>
      </p:sp>
      <p:sp>
        <p:nvSpPr>
          <p:cNvPr id="118787" name="Rectangle 3"/>
          <p:cNvSpPr>
            <a:spLocks noGrp="1" noChangeArrowheads="1"/>
          </p:cNvSpPr>
          <p:nvPr>
            <p:ph type="body" idx="1"/>
          </p:nvPr>
        </p:nvSpPr>
        <p:spPr>
          <a:xfrm>
            <a:off x="323850" y="5516563"/>
            <a:ext cx="8569325" cy="1500187"/>
          </a:xfrm>
        </p:spPr>
        <p:txBody>
          <a:bodyPr/>
          <a:lstStyle/>
          <a:p>
            <a:pPr algn="ctr" eaLnBrk="1" hangingPunct="1">
              <a:lnSpc>
                <a:spcPct val="80000"/>
              </a:lnSpc>
              <a:buFontTx/>
              <a:buNone/>
            </a:pPr>
            <a:r>
              <a:rPr lang="ar-SA" b="1" smtClean="0"/>
              <a:t>إله السماء يثبته على كرسيه سنين كثيرة وأزمنة سلامية ويخضع أعدائه تحت قدميه سريعا</a:t>
            </a:r>
            <a:endParaRPr lang="sv-SE" sz="800" smtClean="0"/>
          </a:p>
        </p:txBody>
      </p:sp>
      <p:sp>
        <p:nvSpPr>
          <p:cNvPr id="118788" name="Rectangle 4"/>
          <p:cNvSpPr>
            <a:spLocks noChangeArrowheads="1"/>
          </p:cNvSpPr>
          <p:nvPr/>
        </p:nvSpPr>
        <p:spPr bwMode="auto">
          <a:xfrm>
            <a:off x="250825" y="1928813"/>
            <a:ext cx="8642350" cy="1570037"/>
          </a:xfrm>
          <a:prstGeom prst="rect">
            <a:avLst/>
          </a:prstGeom>
          <a:noFill/>
          <a:ln w="9525" algn="ctr">
            <a:noFill/>
            <a:miter lim="800000"/>
            <a:headEnd/>
            <a:tailEnd/>
          </a:ln>
        </p:spPr>
        <p:txBody>
          <a:bodyPr anchor="ctr">
            <a:spAutoFit/>
          </a:bodyPr>
          <a:lstStyle/>
          <a:p>
            <a:pPr algn="ctr" rtl="1"/>
            <a:r>
              <a:rPr lang="sv-SE" sz="3200">
                <a:solidFill>
                  <a:srgbClr val="008000"/>
                </a:solidFill>
                <a:latin typeface="Athanasius" pitchFamily="2" charset="0"/>
              </a:rPr>
              <a:t>P_          `ef`e          `are\ e`pwn' nem `pta\o `eratf `mpeniwt ettaihout `narxhereuc papa abba }enou: nem  peniwt `mmetropolithc abba Abakir</a:t>
            </a:r>
            <a:endParaRPr lang="ar-EG" sz="3200" b="1">
              <a:solidFill>
                <a:srgbClr val="008000"/>
              </a:solidFill>
              <a:latin typeface="Athanasius" pitchFamily="2" charset="0"/>
            </a:endParaRPr>
          </a:p>
        </p:txBody>
      </p:sp>
      <p:sp>
        <p:nvSpPr>
          <p:cNvPr id="118789" name="Rectangle 5"/>
          <p:cNvSpPr>
            <a:spLocks noChangeArrowheads="1"/>
          </p:cNvSpPr>
          <p:nvPr/>
        </p:nvSpPr>
        <p:spPr bwMode="auto">
          <a:xfrm>
            <a:off x="250825" y="3500438"/>
            <a:ext cx="8648700" cy="1816100"/>
          </a:xfrm>
          <a:prstGeom prst="rect">
            <a:avLst/>
          </a:prstGeom>
          <a:noFill/>
          <a:ln w="9525" algn="ctr">
            <a:noFill/>
            <a:miter lim="800000"/>
            <a:headEnd/>
            <a:tailEnd/>
          </a:ln>
        </p:spPr>
        <p:txBody>
          <a:bodyPr anchor="ctr">
            <a:spAutoFit/>
          </a:bodyPr>
          <a:lstStyle/>
          <a:p>
            <a:pPr algn="ctr" rtl="1"/>
            <a:r>
              <a:rPr lang="sv-SE" sz="2800" b="1">
                <a:solidFill>
                  <a:schemeClr val="accent2"/>
                </a:solidFill>
              </a:rPr>
              <a:t>Må Herren bevara livet och bestånd åt vår fader, den ärade ärkeprästen, påve Abba Shenouda och hans delaktige i den apostoliska tjänsten, vår fader, biskopen Abakir.</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3500438"/>
            <a:ext cx="9144000" cy="3384550"/>
          </a:xfrm>
          <a:prstGeom prst="rect">
            <a:avLst/>
          </a:prstGeom>
          <a:noFill/>
          <a:ln w="9525">
            <a:noFill/>
            <a:miter lim="800000"/>
            <a:headEnd/>
            <a:tailEnd/>
          </a:ln>
        </p:spPr>
      </p:pic>
      <p:pic>
        <p:nvPicPr>
          <p:cNvPr id="15363" name="Picture 4" descr="045"/>
          <p:cNvPicPr>
            <a:picLocks noChangeAspect="1" noChangeArrowheads="1" noCrop="1"/>
          </p:cNvPicPr>
          <p:nvPr/>
        </p:nvPicPr>
        <p:blipFill>
          <a:blip r:embed="rId3" cstate="print"/>
          <a:srcRect/>
          <a:stretch>
            <a:fillRect/>
          </a:stretch>
        </p:blipFill>
        <p:spPr bwMode="auto">
          <a:xfrm>
            <a:off x="0" y="3249613"/>
            <a:ext cx="9144000" cy="268287"/>
          </a:xfrm>
          <a:prstGeom prst="rect">
            <a:avLst/>
          </a:prstGeom>
          <a:noFill/>
          <a:ln w="9525">
            <a:noFill/>
            <a:miter lim="800000"/>
            <a:headEnd/>
            <a:tailEnd/>
          </a:ln>
        </p:spPr>
      </p:pic>
      <p:pic>
        <p:nvPicPr>
          <p:cNvPr id="15364" name="Picture 5" descr="THOTOKOS_small"/>
          <p:cNvPicPr>
            <a:picLocks noChangeAspect="1" noChangeArrowheads="1"/>
          </p:cNvPicPr>
          <p:nvPr/>
        </p:nvPicPr>
        <p:blipFill>
          <a:blip r:embed="rId4" cstate="print"/>
          <a:srcRect/>
          <a:stretch>
            <a:fillRect/>
          </a:stretch>
        </p:blipFill>
        <p:spPr bwMode="auto">
          <a:xfrm>
            <a:off x="6867525" y="233363"/>
            <a:ext cx="2025650" cy="2700337"/>
          </a:xfrm>
          <a:prstGeom prst="rect">
            <a:avLst/>
          </a:prstGeom>
          <a:noFill/>
          <a:ln w="9525">
            <a:noFill/>
            <a:miter lim="800000"/>
            <a:headEnd/>
            <a:tailEnd/>
          </a:ln>
        </p:spPr>
      </p:pic>
      <p:sp>
        <p:nvSpPr>
          <p:cNvPr id="15365" name="Rectangle 6"/>
          <p:cNvSpPr>
            <a:spLocks noChangeArrowheads="1"/>
          </p:cNvSpPr>
          <p:nvPr/>
        </p:nvSpPr>
        <p:spPr bwMode="auto">
          <a:xfrm>
            <a:off x="296863" y="630238"/>
            <a:ext cx="5927725" cy="1816100"/>
          </a:xfrm>
          <a:prstGeom prst="rect">
            <a:avLst/>
          </a:prstGeom>
          <a:solidFill>
            <a:schemeClr val="bg1"/>
          </a:solidFill>
          <a:ln w="9525">
            <a:noFill/>
            <a:miter lim="800000"/>
            <a:headEnd/>
            <a:tailEnd/>
          </a:ln>
        </p:spPr>
        <p:txBody>
          <a:bodyPr wrap="none" anchor="ctr">
            <a:spAutoFit/>
          </a:bodyPr>
          <a:lstStyle/>
          <a:p>
            <a:pPr>
              <a:tabLst>
                <a:tab pos="2430463" algn="l"/>
                <a:tab pos="2562225" algn="l"/>
              </a:tabLst>
            </a:pPr>
            <a:r>
              <a:rPr lang="sv-SE" sz="2800" b="1">
                <a:solidFill>
                  <a:schemeClr val="accent2"/>
                </a:solidFill>
                <a:latin typeface="Calibri" pitchFamily="34" charset="0"/>
              </a:rPr>
              <a:t>Hell dig Maria: </a:t>
            </a:r>
            <a:r>
              <a:rPr lang="sv-SE" sz="2800" b="1">
                <a:solidFill>
                  <a:schemeClr val="accent2"/>
                </a:solidFill>
              </a:rPr>
              <a:t>Mose´s förkunnelse.</a:t>
            </a:r>
            <a:endParaRPr lang="en-US" sz="2800" b="1">
              <a:solidFill>
                <a:schemeClr val="accent2"/>
              </a:solidFill>
            </a:endParaRPr>
          </a:p>
          <a:p>
            <a:pPr>
              <a:tabLst>
                <a:tab pos="2430463" algn="l"/>
                <a:tab pos="2562225" algn="l"/>
              </a:tabLst>
            </a:pPr>
            <a:r>
              <a:rPr lang="sv-SE" sz="2800" b="1">
                <a:solidFill>
                  <a:schemeClr val="accent2"/>
                </a:solidFill>
                <a:latin typeface="Calibri" pitchFamily="34" charset="0"/>
              </a:rPr>
              <a:t>Hell dig Maria: </a:t>
            </a:r>
            <a:r>
              <a:rPr lang="sv-SE" sz="2800" b="1">
                <a:solidFill>
                  <a:schemeClr val="accent2"/>
                </a:solidFill>
              </a:rPr>
              <a:t>Herrens Moder</a:t>
            </a:r>
            <a:endParaRPr lang="ar-EG" sz="2800" b="1">
              <a:solidFill>
                <a:schemeClr val="accent2"/>
              </a:solidFill>
            </a:endParaRPr>
          </a:p>
          <a:p>
            <a:pPr>
              <a:tabLst>
                <a:tab pos="2430463" algn="l"/>
                <a:tab pos="2562225" algn="l"/>
              </a:tabLst>
            </a:pPr>
            <a:r>
              <a:rPr lang="sv-SE" sz="2800" b="1">
                <a:solidFill>
                  <a:schemeClr val="accent2"/>
                </a:solidFill>
                <a:latin typeface="Calibri" pitchFamily="34" charset="0"/>
              </a:rPr>
              <a:t>Hell dig Maria: </a:t>
            </a:r>
            <a:r>
              <a:rPr lang="sv-SE" sz="2800" b="1">
                <a:solidFill>
                  <a:schemeClr val="accent2"/>
                </a:solidFill>
              </a:rPr>
              <a:t>Samuels ära.</a:t>
            </a:r>
          </a:p>
          <a:p>
            <a:pPr>
              <a:tabLst>
                <a:tab pos="2430463" algn="l"/>
                <a:tab pos="2562225" algn="l"/>
              </a:tabLst>
            </a:pPr>
            <a:r>
              <a:rPr lang="sv-SE" sz="2800" b="1">
                <a:solidFill>
                  <a:schemeClr val="accent2"/>
                </a:solidFill>
                <a:latin typeface="Calibri" pitchFamily="34" charset="0"/>
              </a:rPr>
              <a:t>Hell dig Maria: </a:t>
            </a:r>
            <a:r>
              <a:rPr lang="sv-SE" sz="2800" b="1">
                <a:solidFill>
                  <a:schemeClr val="accent2"/>
                </a:solidFill>
              </a:rPr>
              <a:t>Israels stolthet.</a:t>
            </a:r>
            <a:r>
              <a:rPr lang="en-US" sz="2800" b="1">
                <a:solidFill>
                  <a:schemeClr val="accent2"/>
                </a:solidFill>
              </a:rPr>
              <a:t> </a:t>
            </a:r>
          </a:p>
        </p:txBody>
      </p:sp>
      <p:sp useBgFill="1">
        <p:nvSpPr>
          <p:cNvPr id="15366" name="textruta 5"/>
          <p:cNvSpPr txBox="1">
            <a:spLocks noChangeArrowheads="1"/>
          </p:cNvSpPr>
          <p:nvPr/>
        </p:nvSpPr>
        <p:spPr bwMode="auto">
          <a:xfrm>
            <a:off x="0" y="3500438"/>
            <a:ext cx="4392613" cy="3324225"/>
          </a:xfrm>
          <a:prstGeom prst="rect">
            <a:avLst/>
          </a:prstGeom>
          <a:ln w="9525">
            <a:noFill/>
            <a:miter lim="800000"/>
            <a:headEnd/>
            <a:tailEnd/>
          </a:ln>
        </p:spPr>
        <p:txBody>
          <a:bodyPr>
            <a:spAutoFit/>
          </a:bodyPr>
          <a:lstStyle/>
          <a:p>
            <a:r>
              <a:rPr lang="sv-SE" sz="3000"/>
              <a:t>Elsalam…: kerazat Mosa</a:t>
            </a:r>
          </a:p>
          <a:p>
            <a:r>
              <a:rPr lang="sv-SE" sz="3000"/>
              <a:t>Elsalam…:  woaledat elsayed</a:t>
            </a:r>
          </a:p>
          <a:p>
            <a:r>
              <a:rPr lang="sv-SE" sz="3000"/>
              <a:t>Esalam…: karamet Samuel</a:t>
            </a:r>
          </a:p>
          <a:p>
            <a:r>
              <a:rPr lang="sv-SE" sz="3000"/>
              <a:t>Esalam…: fa7’r Esrail</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79388" y="274638"/>
            <a:ext cx="8713787" cy="1714500"/>
          </a:xfrm>
        </p:spPr>
        <p:txBody>
          <a:bodyPr/>
          <a:lstStyle/>
          <a:p>
            <a:pPr eaLnBrk="1" hangingPunct="1"/>
            <a:r>
              <a:rPr lang="ar-SA" sz="3200" b="1" smtClean="0">
                <a:solidFill>
                  <a:srgbClr val="FF3300"/>
                </a:solidFill>
              </a:rPr>
              <a:t>إفنوتى إنتيه إتفيه إيفيه إيطاجروف هيجين بيف إثرونوس إن هان ميش إنرومبى نيم هان ثيو إن هيريني كون إنتيف ثيفيو إن نيف جاجى تيرو سابيسيت إن نيف إتشالفج إن كوليم</a:t>
            </a:r>
            <a:endParaRPr lang="sv-SE" sz="2800" b="1" smtClean="0"/>
          </a:p>
        </p:txBody>
      </p:sp>
      <p:sp>
        <p:nvSpPr>
          <p:cNvPr id="119811" name="Rectangle 3"/>
          <p:cNvSpPr>
            <a:spLocks noGrp="1" noChangeArrowheads="1"/>
          </p:cNvSpPr>
          <p:nvPr>
            <p:ph type="body" idx="1"/>
          </p:nvPr>
        </p:nvSpPr>
        <p:spPr>
          <a:xfrm>
            <a:off x="250825" y="5357813"/>
            <a:ext cx="8569325" cy="1500187"/>
          </a:xfrm>
        </p:spPr>
        <p:txBody>
          <a:bodyPr/>
          <a:lstStyle/>
          <a:p>
            <a:pPr algn="ctr" rtl="1"/>
            <a:r>
              <a:rPr lang="ar-SA" sz="2800" b="1" smtClean="0"/>
              <a:t>إله السماء يثبته على كرسيه سنين كثيرة وأزمنة سلامية ويخضع أعدائه تحت قدميه سريعا</a:t>
            </a:r>
            <a:endParaRPr lang="sv-SE" sz="2800" smtClean="0"/>
          </a:p>
        </p:txBody>
      </p:sp>
      <p:sp>
        <p:nvSpPr>
          <p:cNvPr id="119812" name="Rectangle 4"/>
          <p:cNvSpPr>
            <a:spLocks noChangeArrowheads="1"/>
          </p:cNvSpPr>
          <p:nvPr/>
        </p:nvSpPr>
        <p:spPr bwMode="auto">
          <a:xfrm>
            <a:off x="285750" y="2071688"/>
            <a:ext cx="8642350" cy="1816100"/>
          </a:xfrm>
          <a:prstGeom prst="rect">
            <a:avLst/>
          </a:prstGeom>
          <a:noFill/>
          <a:ln w="9525" algn="ctr">
            <a:noFill/>
            <a:miter lim="800000"/>
            <a:headEnd/>
            <a:tailEnd/>
          </a:ln>
        </p:spPr>
        <p:txBody>
          <a:bodyPr anchor="ctr">
            <a:spAutoFit/>
          </a:bodyPr>
          <a:lstStyle/>
          <a:p>
            <a:pPr algn="ctr"/>
            <a:r>
              <a:rPr lang="sv-SE" sz="2800" b="1">
                <a:solidFill>
                  <a:srgbClr val="008000"/>
                </a:solidFill>
                <a:latin typeface="Athanasius" pitchFamily="2" charset="0"/>
              </a:rPr>
              <a:t>V;     `nte      `tve </a:t>
            </a:r>
            <a:r>
              <a:rPr lang="en-US" sz="2800" b="1">
                <a:solidFill>
                  <a:srgbClr val="008000"/>
                </a:solidFill>
                <a:latin typeface="Athanasius" pitchFamily="2" charset="0"/>
              </a:rPr>
              <a:t>efetajrof \ijen pef`qro-         noc &gt; `n\anmh] `nrompi         nem     \anchou     `n\irhnikon .</a:t>
            </a:r>
            <a:endParaRPr lang="sv-SE" sz="2800" b="1">
              <a:solidFill>
                <a:srgbClr val="008000"/>
              </a:solidFill>
              <a:latin typeface="Athanasius" pitchFamily="2" charset="0"/>
            </a:endParaRPr>
          </a:p>
          <a:p>
            <a:pPr algn="ctr"/>
            <a:r>
              <a:rPr lang="en-US" sz="2800" b="1">
                <a:solidFill>
                  <a:srgbClr val="008000"/>
                </a:solidFill>
                <a:latin typeface="Athanasius" pitchFamily="2" charset="0"/>
              </a:rPr>
              <a:t>`ntefqebi`o `nnefjaji th- rou capecht `nnefsalauj `nxwlem . twb\        `</a:t>
            </a:r>
            <a:endParaRPr lang="sv-SE" sz="2800" b="1">
              <a:solidFill>
                <a:srgbClr val="008000"/>
              </a:solidFill>
              <a:latin typeface="Athanasius" pitchFamily="2" charset="0"/>
            </a:endParaRPr>
          </a:p>
        </p:txBody>
      </p:sp>
      <p:sp>
        <p:nvSpPr>
          <p:cNvPr id="119813" name="Rectangle 5"/>
          <p:cNvSpPr>
            <a:spLocks noChangeArrowheads="1"/>
          </p:cNvSpPr>
          <p:nvPr/>
        </p:nvSpPr>
        <p:spPr bwMode="auto">
          <a:xfrm>
            <a:off x="250825" y="3644900"/>
            <a:ext cx="8648700" cy="1385888"/>
          </a:xfrm>
          <a:prstGeom prst="rect">
            <a:avLst/>
          </a:prstGeom>
          <a:noFill/>
          <a:ln w="9525" algn="ctr">
            <a:noFill/>
            <a:miter lim="800000"/>
            <a:headEnd/>
            <a:tailEnd/>
          </a:ln>
        </p:spPr>
        <p:txBody>
          <a:bodyPr anchor="ctr">
            <a:spAutoFit/>
          </a:bodyPr>
          <a:lstStyle/>
          <a:p>
            <a:pPr algn="ctr" rtl="1"/>
            <a:r>
              <a:rPr lang="sv-SE" sz="2800" b="1">
                <a:solidFill>
                  <a:schemeClr val="accent2"/>
                </a:solidFill>
              </a:rPr>
              <a:t>Himmelens Gud, befäst dem på deras stolar i många år och i fredliga tider.</a:t>
            </a:r>
          </a:p>
          <a:p>
            <a:pPr algn="ctr" rtl="1"/>
            <a:r>
              <a:rPr lang="sv-SE" sz="2800" b="1">
                <a:solidFill>
                  <a:schemeClr val="accent2"/>
                </a:solidFill>
              </a:rPr>
              <a:t>Och kuva deras fiender snart under deras fötter.</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713788" cy="1714500"/>
          </a:xfrm>
        </p:spPr>
        <p:txBody>
          <a:bodyPr/>
          <a:lstStyle/>
          <a:p>
            <a:pPr eaLnBrk="1" hangingPunct="1"/>
            <a:r>
              <a:rPr lang="ar-SA" sz="3600" b="1" smtClean="0">
                <a:solidFill>
                  <a:srgbClr val="FF3300"/>
                </a:solidFill>
              </a:rPr>
              <a:t>طفه إبخرستوس إإهرى إيجون إنتيف كانين نوفى نان إيفول خين او هيرينى كاطا</a:t>
            </a:r>
            <a:r>
              <a:rPr lang="ar-EG" sz="3600" b="1" smtClean="0">
                <a:solidFill>
                  <a:srgbClr val="FF3300"/>
                </a:solidFill>
              </a:rPr>
              <a:t> </a:t>
            </a:r>
            <a:r>
              <a:rPr lang="ar-SA" sz="3600" b="1" smtClean="0">
                <a:solidFill>
                  <a:srgbClr val="FF3300"/>
                </a:solidFill>
              </a:rPr>
              <a:t>بيف نيشتى إن ناى سوتي</a:t>
            </a:r>
            <a:endParaRPr lang="sv-SE" sz="3600" b="1" smtClean="0"/>
          </a:p>
        </p:txBody>
      </p:sp>
      <p:sp>
        <p:nvSpPr>
          <p:cNvPr id="120835" name="Rectangle 3"/>
          <p:cNvSpPr>
            <a:spLocks noGrp="1" noChangeArrowheads="1"/>
          </p:cNvSpPr>
          <p:nvPr>
            <p:ph type="body" idx="1"/>
          </p:nvPr>
        </p:nvSpPr>
        <p:spPr>
          <a:xfrm>
            <a:off x="323850" y="5157788"/>
            <a:ext cx="8569325" cy="1500187"/>
          </a:xfrm>
        </p:spPr>
        <p:txBody>
          <a:bodyPr/>
          <a:lstStyle/>
          <a:p>
            <a:pPr algn="ctr" rtl="1">
              <a:buFontTx/>
              <a:buNone/>
            </a:pPr>
            <a:r>
              <a:rPr lang="ar-SA" sz="3600" b="1" smtClean="0"/>
              <a:t>أطلب من الرب عنا ليغفر لنا خطايانا بسلام </a:t>
            </a:r>
            <a:endParaRPr lang="ar-EG" sz="3600" b="1" smtClean="0"/>
          </a:p>
          <a:p>
            <a:pPr algn="ctr" rtl="1">
              <a:buFontTx/>
              <a:buNone/>
            </a:pPr>
            <a:r>
              <a:rPr lang="ar-SA" sz="3600" b="1" smtClean="0"/>
              <a:t>كعظيم رحمته . خلصنا..</a:t>
            </a:r>
            <a:endParaRPr lang="sv-SE" sz="3600" smtClean="0"/>
          </a:p>
        </p:txBody>
      </p:sp>
      <p:sp>
        <p:nvSpPr>
          <p:cNvPr id="120836" name="Rectangle 4"/>
          <p:cNvSpPr>
            <a:spLocks noChangeArrowheads="1"/>
          </p:cNvSpPr>
          <p:nvPr/>
        </p:nvSpPr>
        <p:spPr bwMode="auto">
          <a:xfrm>
            <a:off x="250825" y="1744663"/>
            <a:ext cx="8642350" cy="1938337"/>
          </a:xfrm>
          <a:prstGeom prst="rect">
            <a:avLst/>
          </a:prstGeom>
          <a:noFill/>
          <a:ln w="9525" algn="ctr">
            <a:noFill/>
            <a:miter lim="800000"/>
            <a:headEnd/>
            <a:tailEnd/>
          </a:ln>
        </p:spPr>
        <p:txBody>
          <a:bodyPr anchor="ctr">
            <a:spAutoFit/>
          </a:bodyPr>
          <a:lstStyle/>
          <a:p>
            <a:pPr algn="ctr"/>
            <a:r>
              <a:rPr lang="en-US" sz="4000" b="1">
                <a:solidFill>
                  <a:srgbClr val="008000"/>
                </a:solidFill>
                <a:latin typeface="Athanasius" pitchFamily="2" charset="0"/>
              </a:rPr>
              <a:t>twb\        `ePx/c/         `e`\rhi `ejwn &gt; `ntefxa nennobi nan `ebol 'en ou\irhnh kata pefni];    `nnai  .</a:t>
            </a:r>
            <a:endParaRPr lang="sv-SE" sz="4000" b="1">
              <a:solidFill>
                <a:srgbClr val="008000"/>
              </a:solidFill>
              <a:latin typeface="Athanasius" pitchFamily="2" charset="0"/>
            </a:endParaRPr>
          </a:p>
        </p:txBody>
      </p:sp>
      <p:sp>
        <p:nvSpPr>
          <p:cNvPr id="120837" name="Rectangle 5"/>
          <p:cNvSpPr>
            <a:spLocks noChangeArrowheads="1"/>
          </p:cNvSpPr>
          <p:nvPr/>
        </p:nvSpPr>
        <p:spPr bwMode="auto">
          <a:xfrm>
            <a:off x="323850" y="3376613"/>
            <a:ext cx="8648700" cy="1570037"/>
          </a:xfrm>
          <a:prstGeom prst="rect">
            <a:avLst/>
          </a:prstGeom>
          <a:noFill/>
          <a:ln w="9525" algn="ctr">
            <a:noFill/>
            <a:miter lim="800000"/>
            <a:headEnd/>
            <a:tailEnd/>
          </a:ln>
        </p:spPr>
        <p:txBody>
          <a:bodyPr anchor="ctr">
            <a:spAutoFit/>
          </a:bodyPr>
          <a:lstStyle/>
          <a:p>
            <a:pPr algn="ctr" rtl="1"/>
            <a:r>
              <a:rPr lang="sv-SE" sz="3200" b="1">
                <a:solidFill>
                  <a:schemeClr val="accent2"/>
                </a:solidFill>
              </a:rPr>
              <a:t>Be till Herren för oss, att han må förlåta oss våra synder i frid enligt sin stora barmhärtighet.</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ctrTitle" idx="4294967295"/>
          </p:nvPr>
        </p:nvSpPr>
        <p:spPr>
          <a:xfrm>
            <a:off x="179388" y="188913"/>
            <a:ext cx="8713787" cy="6408737"/>
          </a:xfrm>
        </p:spPr>
        <p:txBody>
          <a:bodyPr/>
          <a:lstStyle/>
          <a:p>
            <a:r>
              <a:rPr lang="ar-SA" sz="3200" b="1" smtClean="0">
                <a:solidFill>
                  <a:srgbClr val="FF3300"/>
                </a:solidFill>
              </a:rPr>
              <a:t>أك تشى إت خاريس إم مويسيس. تى ميت أوؤيب إنتى ميلشيصايديك. تى ميت خللوى إنتى ياكوب. بى نوج إن أهى إنتى ماتوصالا. بى كاتى إتسوتب إنتى دافيد. تى صوفيا إنتيه سولومون. بى إبنفما إمباراكليتون في ايطافئى إيجين نى ابوسطولوس. إبشويس إفيه آريه إبؤنخ نيم إبطاهو إيراتف يإم بين يوت إتطايوت إن أرشى إيريفيس بابا آفا</a:t>
            </a:r>
            <a:r>
              <a:rPr lang="sv-SE" sz="3200" b="1" smtClean="0">
                <a:solidFill>
                  <a:srgbClr val="FF3300"/>
                </a:solidFill>
              </a:rPr>
              <a:t>(…) </a:t>
            </a:r>
            <a:r>
              <a:rPr lang="ar-SA" sz="3200" b="1" smtClean="0">
                <a:solidFill>
                  <a:srgbClr val="FF3300"/>
                </a:solidFill>
              </a:rPr>
              <a:t>نيم بينيوت إن إبسكوبوس آقا</a:t>
            </a:r>
            <a:r>
              <a:rPr lang="sv-SE" sz="3200" b="1" smtClean="0">
                <a:solidFill>
                  <a:srgbClr val="FF3300"/>
                </a:solidFill>
              </a:rPr>
              <a:t> (…) </a:t>
            </a:r>
            <a:r>
              <a:rPr lang="ar-SA" sz="3200" b="1" smtClean="0">
                <a:solidFill>
                  <a:srgbClr val="FF3300"/>
                </a:solidFill>
              </a:rPr>
              <a:t>إفنوتى إنتيه إتفيه إيفيه إيطاجروف هيجين بيف إثرونوس إن هان ميش إنرومبى نيم هان ثيو إن هيريني كون إنتيف ثيفيو إن نيف جاجى تيرو سابيسيت إن نيف إتشالفج إن كوليم طفه إبخرستوس إإهرى إيجون إنتيف كانين نوفى نان إيفول خين او هيرينى كاطا بيف نيشتى إن ناى سوتي</a:t>
            </a:r>
            <a:r>
              <a:rPr lang="sv-SE" sz="4000" smtClean="0"/>
              <a:t>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23850" y="260350"/>
            <a:ext cx="8569325" cy="1323975"/>
          </a:xfrm>
          <a:prstGeom prst="rect">
            <a:avLst/>
          </a:prstGeom>
          <a:noFill/>
          <a:ln w="9525">
            <a:noFill/>
            <a:miter lim="800000"/>
            <a:headEnd/>
            <a:tailEnd/>
          </a:ln>
        </p:spPr>
        <p:txBody>
          <a:bodyPr>
            <a:spAutoFit/>
          </a:bodyPr>
          <a:lstStyle/>
          <a:p>
            <a:pPr algn="ctr"/>
            <a:r>
              <a:rPr lang="ar-EG" sz="4000" b="1">
                <a:solidFill>
                  <a:srgbClr val="FF3300"/>
                </a:solidFill>
              </a:rPr>
              <a:t>سوتي اممون اووه ناي نان كيرياليسون  كيرياليسون  كيريا افلوجيسون آمين ازمو ايروي</a:t>
            </a:r>
            <a:endParaRPr lang="sv-SE" sz="4000" b="1">
              <a:solidFill>
                <a:srgbClr val="FF3300"/>
              </a:solidFill>
            </a:endParaRPr>
          </a:p>
        </p:txBody>
      </p:sp>
      <p:sp>
        <p:nvSpPr>
          <p:cNvPr id="122883" name="Rectangle 3"/>
          <p:cNvSpPr>
            <a:spLocks noChangeArrowheads="1"/>
          </p:cNvSpPr>
          <p:nvPr/>
        </p:nvSpPr>
        <p:spPr bwMode="auto">
          <a:xfrm>
            <a:off x="285750" y="2500313"/>
            <a:ext cx="8526463" cy="2308225"/>
          </a:xfrm>
          <a:prstGeom prst="rect">
            <a:avLst/>
          </a:prstGeom>
          <a:noFill/>
          <a:ln w="9525" algn="ctr">
            <a:noFill/>
            <a:miter lim="800000"/>
            <a:headEnd/>
            <a:tailEnd/>
          </a:ln>
        </p:spPr>
        <p:txBody>
          <a:bodyPr anchor="ctr">
            <a:spAutoFit/>
          </a:bodyPr>
          <a:lstStyle/>
          <a:p>
            <a:pPr algn="ctr"/>
            <a:r>
              <a:rPr lang="sv-SE" sz="3600" b="1">
                <a:solidFill>
                  <a:srgbClr val="002060"/>
                </a:solidFill>
              </a:rPr>
              <a:t>Fräls oss och förbarma dig över oss. Herre, förbarma dig. Herre, välsigna. Amen.</a:t>
            </a:r>
            <a:br>
              <a:rPr lang="sv-SE" sz="3600" b="1">
                <a:solidFill>
                  <a:srgbClr val="002060"/>
                </a:solidFill>
              </a:rPr>
            </a:br>
            <a:endParaRPr lang="sv-SE" sz="3600" b="1">
              <a:solidFill>
                <a:srgbClr val="002060"/>
              </a:solidFill>
            </a:endParaRPr>
          </a:p>
        </p:txBody>
      </p:sp>
      <p:sp>
        <p:nvSpPr>
          <p:cNvPr id="122884" name="Text Box 4"/>
          <p:cNvSpPr txBox="1">
            <a:spLocks noChangeArrowheads="1"/>
          </p:cNvSpPr>
          <p:nvPr/>
        </p:nvSpPr>
        <p:spPr bwMode="auto">
          <a:xfrm>
            <a:off x="0" y="4500563"/>
            <a:ext cx="9144000" cy="1446212"/>
          </a:xfrm>
          <a:prstGeom prst="rect">
            <a:avLst/>
          </a:prstGeom>
          <a:noFill/>
          <a:ln w="9525" algn="ctr">
            <a:noFill/>
            <a:miter lim="800000"/>
            <a:headEnd/>
            <a:tailEnd/>
          </a:ln>
        </p:spPr>
        <p:txBody>
          <a:bodyPr anchorCtr="1">
            <a:spAutoFit/>
          </a:bodyPr>
          <a:lstStyle/>
          <a:p>
            <a:pPr algn="ctr"/>
            <a:r>
              <a:rPr lang="ar-EG" sz="4400" b="1"/>
              <a:t>خلصنا وارحمنا . يارب ارحم. يارب ارحم. يارب بارك آمين. </a:t>
            </a:r>
            <a:endParaRPr lang="sv-SE" sz="4400" b="1"/>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p:cNvSpPr>
            <a:spLocks noGrp="1" noChangeArrowheads="1"/>
          </p:cNvSpPr>
          <p:nvPr>
            <p:ph type="title" idx="4294967295"/>
          </p:nvPr>
        </p:nvSpPr>
        <p:spPr>
          <a:xfrm>
            <a:off x="323850" y="274638"/>
            <a:ext cx="8362950" cy="1425575"/>
          </a:xfrm>
        </p:spPr>
        <p:txBody>
          <a:bodyPr/>
          <a:lstStyle/>
          <a:p>
            <a:r>
              <a:rPr lang="ar-EG" sz="4000" b="1" smtClean="0">
                <a:solidFill>
                  <a:srgbClr val="FF3300"/>
                </a:solidFill>
              </a:rPr>
              <a:t>ازمو ايروي ازمو ايروي يس تي مي طانيا كو ني ايفول كون ام بي ازمو</a:t>
            </a:r>
            <a:endParaRPr lang="sv-SE" sz="4000" b="1" smtClean="0">
              <a:solidFill>
                <a:srgbClr val="FF3300"/>
              </a:solidFill>
            </a:endParaRPr>
          </a:p>
        </p:txBody>
      </p:sp>
      <p:sp>
        <p:nvSpPr>
          <p:cNvPr id="123907" name="Rectangle 5"/>
          <p:cNvSpPr>
            <a:spLocks noChangeArrowheads="1"/>
          </p:cNvSpPr>
          <p:nvPr/>
        </p:nvSpPr>
        <p:spPr bwMode="auto">
          <a:xfrm>
            <a:off x="250825" y="1773238"/>
            <a:ext cx="8713788" cy="2124075"/>
          </a:xfrm>
          <a:prstGeom prst="rect">
            <a:avLst/>
          </a:prstGeom>
          <a:noFill/>
          <a:ln w="9525" algn="ctr">
            <a:noFill/>
            <a:miter lim="800000"/>
            <a:headEnd/>
            <a:tailEnd/>
          </a:ln>
        </p:spPr>
        <p:txBody>
          <a:bodyPr anchorCtr="1">
            <a:spAutoFit/>
          </a:bodyPr>
          <a:lstStyle/>
          <a:p>
            <a:pPr algn="ctr"/>
            <a:r>
              <a:rPr lang="sv-SE" sz="4400" b="1">
                <a:solidFill>
                  <a:srgbClr val="002060"/>
                </a:solidFill>
              </a:rPr>
              <a:t>Välsigna mig, välsigna mig; här är metania. Förlåt mig. </a:t>
            </a:r>
            <a:r>
              <a:rPr lang="en-GB" sz="4400" b="1">
                <a:solidFill>
                  <a:srgbClr val="002060"/>
                </a:solidFill>
              </a:rPr>
              <a:t>Säg slutvälsignelsen.</a:t>
            </a:r>
            <a:endParaRPr lang="sv-SE" sz="4400">
              <a:solidFill>
                <a:srgbClr val="FF0000"/>
              </a:solidFill>
            </a:endParaRPr>
          </a:p>
        </p:txBody>
      </p:sp>
      <p:sp>
        <p:nvSpPr>
          <p:cNvPr id="123908" name="Rectangle 6"/>
          <p:cNvSpPr>
            <a:spLocks noChangeArrowheads="1"/>
          </p:cNvSpPr>
          <p:nvPr/>
        </p:nvSpPr>
        <p:spPr bwMode="auto">
          <a:xfrm>
            <a:off x="1109663" y="4857750"/>
            <a:ext cx="6919912" cy="769938"/>
          </a:xfrm>
          <a:prstGeom prst="rect">
            <a:avLst/>
          </a:prstGeom>
          <a:noFill/>
          <a:ln w="9525" algn="ctr">
            <a:noFill/>
            <a:miter lim="800000"/>
            <a:headEnd/>
            <a:tailEnd/>
          </a:ln>
        </p:spPr>
        <p:txBody>
          <a:bodyPr wrap="none" anchorCtr="1">
            <a:spAutoFit/>
          </a:bodyPr>
          <a:lstStyle/>
          <a:p>
            <a:pPr algn="ctr"/>
            <a:r>
              <a:rPr lang="ar-EG" sz="4400" b="1"/>
              <a:t>باركوا علي . ها مطانيه . اغفروا لي.</a:t>
            </a:r>
            <a:endParaRPr lang="sv-SE" sz="4400" b="1"/>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idx="4294967295"/>
          </p:nvPr>
        </p:nvSpPr>
        <p:spPr>
          <a:xfrm>
            <a:off x="179388" y="188913"/>
            <a:ext cx="8713787" cy="3168650"/>
          </a:xfrm>
        </p:spPr>
        <p:txBody>
          <a:bodyPr/>
          <a:lstStyle/>
          <a:p>
            <a:r>
              <a:rPr lang="ar-SA" sz="8800" b="1" smtClean="0"/>
              <a:t>أيها المسيح إلهنا</a:t>
            </a:r>
            <a:r>
              <a:rPr lang="sv-SE" smtClean="0"/>
              <a:t> </a:t>
            </a:r>
          </a:p>
        </p:txBody>
      </p:sp>
      <p:sp>
        <p:nvSpPr>
          <p:cNvPr id="124931" name="Rectangle 3"/>
          <p:cNvSpPr>
            <a:spLocks noGrp="1" noChangeArrowheads="1"/>
          </p:cNvSpPr>
          <p:nvPr>
            <p:ph type="subTitle" idx="4294967295"/>
          </p:nvPr>
        </p:nvSpPr>
        <p:spPr>
          <a:xfrm>
            <a:off x="0" y="3071813"/>
            <a:ext cx="8785225" cy="1214437"/>
          </a:xfrm>
        </p:spPr>
        <p:txBody>
          <a:bodyPr/>
          <a:lstStyle/>
          <a:p>
            <a:pPr marL="0" indent="0" algn="ctr">
              <a:buFontTx/>
              <a:buNone/>
            </a:pPr>
            <a:r>
              <a:rPr lang="ar-SA" sz="7200" b="1" smtClean="0">
                <a:solidFill>
                  <a:srgbClr val="FF3300"/>
                </a:solidFill>
              </a:rPr>
              <a:t>بى إخرستوس بين نوتى</a:t>
            </a:r>
            <a:r>
              <a:rPr lang="sv-SE" sz="7200" b="1" smtClean="0"/>
              <a:t> </a:t>
            </a:r>
          </a:p>
        </p:txBody>
      </p:sp>
      <p:sp>
        <p:nvSpPr>
          <p:cNvPr id="124932" name="Rektangel 3"/>
          <p:cNvSpPr>
            <a:spLocks noChangeArrowheads="1"/>
          </p:cNvSpPr>
          <p:nvPr/>
        </p:nvSpPr>
        <p:spPr bwMode="auto">
          <a:xfrm>
            <a:off x="714375" y="4500563"/>
            <a:ext cx="7429500" cy="923925"/>
          </a:xfrm>
          <a:prstGeom prst="rect">
            <a:avLst/>
          </a:prstGeom>
          <a:noFill/>
          <a:ln w="9525">
            <a:noFill/>
            <a:miter lim="800000"/>
            <a:headEnd/>
            <a:tailEnd/>
          </a:ln>
        </p:spPr>
        <p:txBody>
          <a:bodyPr>
            <a:spAutoFit/>
          </a:bodyPr>
          <a:lstStyle/>
          <a:p>
            <a:pPr algn="ctr"/>
            <a:r>
              <a:rPr lang="sv-SE" sz="5400" b="1">
                <a:solidFill>
                  <a:srgbClr val="003399"/>
                </a:solidFill>
              </a:rPr>
              <a:t>O Kristus, vår Gud</a:t>
            </a:r>
            <a:endParaRPr lang="sv-SE" sz="5400">
              <a:solidFill>
                <a:srgbClr val="003399"/>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idx="4294967295"/>
          </p:nvPr>
        </p:nvSpPr>
        <p:spPr>
          <a:xfrm>
            <a:off x="179388" y="188913"/>
            <a:ext cx="8713787" cy="3168650"/>
          </a:xfrm>
        </p:spPr>
        <p:txBody>
          <a:bodyPr/>
          <a:lstStyle/>
          <a:p>
            <a:r>
              <a:rPr lang="ar-SA" sz="9600" b="1" smtClean="0"/>
              <a:t>آمين يكون</a:t>
            </a:r>
            <a:r>
              <a:rPr lang="sv-SE" smtClean="0"/>
              <a:t> </a:t>
            </a:r>
          </a:p>
        </p:txBody>
      </p:sp>
      <p:sp>
        <p:nvSpPr>
          <p:cNvPr id="125955" name="Rectangle 3"/>
          <p:cNvSpPr>
            <a:spLocks noGrp="1" noChangeArrowheads="1"/>
          </p:cNvSpPr>
          <p:nvPr>
            <p:ph type="subTitle" idx="4294967295"/>
          </p:nvPr>
        </p:nvSpPr>
        <p:spPr>
          <a:xfrm>
            <a:off x="0" y="2857500"/>
            <a:ext cx="9144000" cy="1643063"/>
          </a:xfrm>
        </p:spPr>
        <p:txBody>
          <a:bodyPr/>
          <a:lstStyle/>
          <a:p>
            <a:pPr marL="0" indent="0" algn="ctr">
              <a:buFontTx/>
              <a:buNone/>
            </a:pPr>
            <a:r>
              <a:rPr lang="ar-SA" sz="9600" b="1" smtClean="0">
                <a:solidFill>
                  <a:srgbClr val="FF3300"/>
                </a:solidFill>
              </a:rPr>
              <a:t>آمين إس إيشوبى</a:t>
            </a:r>
            <a:r>
              <a:rPr lang="sv-SE" smtClean="0"/>
              <a:t> </a:t>
            </a:r>
          </a:p>
        </p:txBody>
      </p:sp>
      <p:sp>
        <p:nvSpPr>
          <p:cNvPr id="125956" name="Rektangel 4"/>
          <p:cNvSpPr>
            <a:spLocks noChangeArrowheads="1"/>
          </p:cNvSpPr>
          <p:nvPr/>
        </p:nvSpPr>
        <p:spPr bwMode="auto">
          <a:xfrm>
            <a:off x="714375" y="4786313"/>
            <a:ext cx="7500938" cy="1016000"/>
          </a:xfrm>
          <a:prstGeom prst="rect">
            <a:avLst/>
          </a:prstGeom>
          <a:noFill/>
          <a:ln w="9525">
            <a:noFill/>
            <a:miter lim="800000"/>
            <a:headEnd/>
            <a:tailEnd/>
          </a:ln>
        </p:spPr>
        <p:txBody>
          <a:bodyPr>
            <a:spAutoFit/>
          </a:bodyPr>
          <a:lstStyle/>
          <a:p>
            <a:pPr algn="ctr"/>
            <a:r>
              <a:rPr lang="sv-SE" sz="6000" b="1">
                <a:solidFill>
                  <a:srgbClr val="003399"/>
                </a:solidFill>
              </a:rPr>
              <a:t>Amen. Må det ske.</a:t>
            </a:r>
            <a:endParaRPr lang="sv-SE" sz="6000">
              <a:solidFill>
                <a:srgbClr val="003399"/>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idx="4294967295"/>
          </p:nvPr>
        </p:nvSpPr>
        <p:spPr>
          <a:xfrm>
            <a:off x="179388" y="188913"/>
            <a:ext cx="8713787" cy="3168650"/>
          </a:xfrm>
        </p:spPr>
        <p:txBody>
          <a:bodyPr/>
          <a:lstStyle/>
          <a:p>
            <a:r>
              <a:rPr lang="ar-EG" b="1" smtClean="0"/>
              <a:t>والآن </a:t>
            </a:r>
            <a:r>
              <a:rPr lang="ar-SA" b="1" smtClean="0"/>
              <a:t>يا ملك السلام اعطنا سلامك قرر لنا سلامك واغفر</a:t>
            </a:r>
            <a:r>
              <a:rPr lang="ar-EG" b="1" smtClean="0"/>
              <a:t> لنا</a:t>
            </a:r>
            <a:r>
              <a:rPr lang="ar-SA" b="1" smtClean="0"/>
              <a:t> خطايانا لأن لك القوة والمجد والبركة والعزة إلى الأبد آمين</a:t>
            </a:r>
            <a:r>
              <a:rPr lang="ar-EG" b="1" smtClean="0"/>
              <a:t/>
            </a:r>
            <a:br>
              <a:rPr lang="ar-EG" b="1" smtClean="0"/>
            </a:br>
            <a:r>
              <a:rPr lang="ar-EG" b="1" smtClean="0"/>
              <a:t>واجعلنا مستحقين ان نقول</a:t>
            </a:r>
            <a:r>
              <a:rPr lang="sv-SE" smtClean="0"/>
              <a:t> </a:t>
            </a:r>
          </a:p>
        </p:txBody>
      </p:sp>
      <p:sp>
        <p:nvSpPr>
          <p:cNvPr id="126979" name="Rektangel 2"/>
          <p:cNvSpPr>
            <a:spLocks noChangeArrowheads="1"/>
          </p:cNvSpPr>
          <p:nvPr/>
        </p:nvSpPr>
        <p:spPr bwMode="auto">
          <a:xfrm>
            <a:off x="285750" y="3214688"/>
            <a:ext cx="8215313" cy="3416300"/>
          </a:xfrm>
          <a:prstGeom prst="rect">
            <a:avLst/>
          </a:prstGeom>
          <a:noFill/>
          <a:ln w="9525">
            <a:noFill/>
            <a:miter lim="800000"/>
            <a:headEnd/>
            <a:tailEnd/>
          </a:ln>
        </p:spPr>
        <p:txBody>
          <a:bodyPr>
            <a:spAutoFit/>
          </a:bodyPr>
          <a:lstStyle/>
          <a:p>
            <a:pPr algn="ctr"/>
            <a:r>
              <a:rPr lang="sv-SE" sz="3600" b="1">
                <a:solidFill>
                  <a:srgbClr val="003399"/>
                </a:solidFill>
              </a:rPr>
              <a:t>Och nu, O fridens konung, ge oss din frid. Bestäm din frid åt . oss och förlåt oss våra synder. För din är makten, härligheten; välsignelse och </a:t>
            </a:r>
          </a:p>
          <a:p>
            <a:pPr algn="ctr"/>
            <a:r>
              <a:rPr lang="sv-SE" sz="3600" b="1">
                <a:solidFill>
                  <a:srgbClr val="003399"/>
                </a:solidFill>
              </a:rPr>
              <a:t> majestät till evighet. Amen.</a:t>
            </a:r>
            <a:endParaRPr lang="sv-SE" sz="3600">
              <a:solidFill>
                <a:srgbClr val="003399"/>
              </a:solidFill>
            </a:endParaRPr>
          </a:p>
          <a:p>
            <a:pPr algn="ctr"/>
            <a:r>
              <a:rPr lang="sv-SE" sz="3600" b="1">
                <a:solidFill>
                  <a:srgbClr val="003399"/>
                </a:solidFill>
              </a:rPr>
              <a:t>Låt oss värdigas tacksägelse</a:t>
            </a:r>
            <a:endParaRPr lang="sv-SE" sz="3600">
              <a:solidFill>
                <a:srgbClr val="003399"/>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p:txBody>
          <a:bodyPr/>
          <a:lstStyle/>
          <a:p>
            <a:endParaRPr lang="en-US" smtClean="0"/>
          </a:p>
        </p:txBody>
      </p:sp>
      <p:pic>
        <p:nvPicPr>
          <p:cNvPr id="128003" name="Picture 3" descr="131-praise-preacher-101836"/>
          <p:cNvPicPr>
            <a:picLocks noGrp="1" noChangeAspect="1" noChangeArrowheads="1"/>
          </p:cNvPicPr>
          <p:nvPr>
            <p:ph type="body" idx="4294967295"/>
          </p:nvPr>
        </p:nvPicPr>
        <p:blipFill>
          <a:blip r:embed="rId2" cstate="print"/>
          <a:srcRect/>
          <a:stretch>
            <a:fillRect/>
          </a:stretch>
        </p:blipFill>
        <p:spPr>
          <a:xfrm>
            <a:off x="0" y="0"/>
            <a:ext cx="9144000" cy="6858000"/>
          </a:xfrm>
        </p:spPr>
      </p:pic>
      <p:sp>
        <p:nvSpPr>
          <p:cNvPr id="128004" name="Rectangle 4"/>
          <p:cNvSpPr>
            <a:spLocks noChangeArrowheads="1"/>
          </p:cNvSpPr>
          <p:nvPr/>
        </p:nvSpPr>
        <p:spPr bwMode="auto">
          <a:xfrm>
            <a:off x="468313" y="476250"/>
            <a:ext cx="8229600" cy="1728788"/>
          </a:xfrm>
          <a:prstGeom prst="rect">
            <a:avLst/>
          </a:prstGeom>
          <a:noFill/>
          <a:ln w="9525">
            <a:noFill/>
            <a:miter lim="800000"/>
            <a:headEnd/>
            <a:tailEnd/>
          </a:ln>
        </p:spPr>
        <p:txBody>
          <a:bodyPr anchor="ctr"/>
          <a:lstStyle/>
          <a:p>
            <a:pPr algn="ctr"/>
            <a:r>
              <a:rPr lang="ar-SA" sz="6600" b="1">
                <a:solidFill>
                  <a:schemeClr val="bg1"/>
                </a:solidFill>
              </a:rPr>
              <a:t>أبانا الذي في السموات. ليتقدس اسمك. ليأت ملكوتك.</a:t>
            </a:r>
            <a:r>
              <a:rPr lang="ar-SA" sz="4400" b="1">
                <a:solidFill>
                  <a:schemeClr val="bg1"/>
                </a:solidFill>
              </a:rPr>
              <a:t> </a:t>
            </a:r>
            <a:endParaRPr lang="sv-SE" sz="4400" b="1">
              <a:solidFill>
                <a:schemeClr val="bg1"/>
              </a:solidFill>
            </a:endParaRPr>
          </a:p>
        </p:txBody>
      </p:sp>
      <p:sp>
        <p:nvSpPr>
          <p:cNvPr id="128005" name="Rectangle 5"/>
          <p:cNvSpPr>
            <a:spLocks noChangeArrowheads="1"/>
          </p:cNvSpPr>
          <p:nvPr/>
        </p:nvSpPr>
        <p:spPr bwMode="auto">
          <a:xfrm>
            <a:off x="250825" y="3284538"/>
            <a:ext cx="8642350" cy="3416300"/>
          </a:xfrm>
          <a:prstGeom prst="rect">
            <a:avLst/>
          </a:prstGeom>
          <a:noFill/>
          <a:ln w="9525" algn="ctr">
            <a:noFill/>
            <a:miter lim="800000"/>
            <a:headEnd/>
            <a:tailEnd/>
          </a:ln>
        </p:spPr>
        <p:txBody>
          <a:bodyPr anchorCtr="1">
            <a:spAutoFit/>
          </a:bodyPr>
          <a:lstStyle/>
          <a:p>
            <a:pPr algn="ctr"/>
            <a:r>
              <a:rPr lang="en-US" sz="5400" b="1">
                <a:solidFill>
                  <a:srgbClr val="66FFFF"/>
                </a:solidFill>
              </a:rPr>
              <a:t>Fader vår som är i himlarna. Helgat var</a:t>
            </a:r>
            <a:r>
              <a:rPr lang="sv-SE" sz="5400" b="1">
                <a:solidFill>
                  <a:srgbClr val="66FFFF"/>
                </a:solidFill>
              </a:rPr>
              <a:t>d</a:t>
            </a:r>
            <a:r>
              <a:rPr lang="en-US" sz="5400" b="1">
                <a:solidFill>
                  <a:srgbClr val="66FFFF"/>
                </a:solidFill>
              </a:rPr>
              <a:t>e ditt namn; tillkomme ditt rike.</a:t>
            </a:r>
            <a:endParaRPr lang="sv-SE" sz="5400" b="1">
              <a:solidFill>
                <a:srgbClr val="66FFFF"/>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68313" y="1052513"/>
            <a:ext cx="7920037" cy="1446212"/>
          </a:xfrm>
          <a:prstGeom prst="rect">
            <a:avLst/>
          </a:prstGeom>
          <a:noFill/>
          <a:ln w="9525" algn="ctr">
            <a:noFill/>
            <a:miter lim="800000"/>
            <a:headEnd/>
            <a:tailEnd/>
          </a:ln>
        </p:spPr>
        <p:txBody>
          <a:bodyPr anchorCtr="1">
            <a:spAutoFit/>
          </a:bodyPr>
          <a:lstStyle/>
          <a:p>
            <a:pPr algn="ctr"/>
            <a:r>
              <a:rPr lang="ar-SA" sz="4400" b="1"/>
              <a:t>لتكن مشيئتك. كما في السماء كذلك على الأرض. خبزنا الذي للغد أعطنا اليوم.</a:t>
            </a:r>
            <a:endParaRPr lang="sv-SE" sz="4400" b="1"/>
          </a:p>
        </p:txBody>
      </p:sp>
      <p:sp>
        <p:nvSpPr>
          <p:cNvPr id="129027" name="Rectangle 3"/>
          <p:cNvSpPr>
            <a:spLocks noChangeArrowheads="1"/>
          </p:cNvSpPr>
          <p:nvPr/>
        </p:nvSpPr>
        <p:spPr bwMode="auto">
          <a:xfrm>
            <a:off x="323850" y="3429000"/>
            <a:ext cx="8569325" cy="3046413"/>
          </a:xfrm>
          <a:prstGeom prst="rect">
            <a:avLst/>
          </a:prstGeom>
          <a:noFill/>
          <a:ln w="9525" algn="ctr">
            <a:noFill/>
            <a:miter lim="800000"/>
            <a:headEnd/>
            <a:tailEnd/>
          </a:ln>
        </p:spPr>
        <p:txBody>
          <a:bodyPr anchorCtr="1">
            <a:spAutoFit/>
          </a:bodyPr>
          <a:lstStyle/>
          <a:p>
            <a:pPr algn="ctr"/>
            <a:r>
              <a:rPr lang="en-US" sz="4800" b="1">
                <a:solidFill>
                  <a:srgbClr val="002060"/>
                </a:solidFill>
              </a:rPr>
              <a:t>ske din vilja såsom i himlen så ock på jorden.</a:t>
            </a:r>
            <a:br>
              <a:rPr lang="en-US" sz="4800" b="1">
                <a:solidFill>
                  <a:srgbClr val="002060"/>
                </a:solidFill>
              </a:rPr>
            </a:br>
            <a:r>
              <a:rPr lang="en-US" sz="4800" b="1">
                <a:solidFill>
                  <a:srgbClr val="002060"/>
                </a:solidFill>
              </a:rPr>
              <a:t>Vårt dagliga bröd, giv oss idag</a:t>
            </a:r>
            <a:endParaRPr lang="sv-SE" sz="4800" b="1">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0" y="3519488"/>
            <a:ext cx="9144000" cy="3338512"/>
          </a:xfrm>
          <a:prstGeom prst="rect">
            <a:avLst/>
          </a:prstGeom>
          <a:noFill/>
          <a:ln w="9525">
            <a:noFill/>
            <a:miter lim="800000"/>
            <a:headEnd/>
            <a:tailEnd/>
          </a:ln>
        </p:spPr>
      </p:pic>
      <p:pic>
        <p:nvPicPr>
          <p:cNvPr id="16387" name="Picture 4" descr="045"/>
          <p:cNvPicPr>
            <a:picLocks noChangeAspect="1" noChangeArrowheads="1" noCrop="1"/>
          </p:cNvPicPr>
          <p:nvPr/>
        </p:nvPicPr>
        <p:blipFill>
          <a:blip r:embed="rId3" cstate="print"/>
          <a:srcRect/>
          <a:stretch>
            <a:fillRect/>
          </a:stretch>
        </p:blipFill>
        <p:spPr bwMode="auto">
          <a:xfrm>
            <a:off x="0" y="3294063"/>
            <a:ext cx="9144000" cy="223837"/>
          </a:xfrm>
          <a:prstGeom prst="rect">
            <a:avLst/>
          </a:prstGeom>
          <a:noFill/>
          <a:ln w="9525">
            <a:noFill/>
            <a:miter lim="800000"/>
            <a:headEnd/>
            <a:tailEnd/>
          </a:ln>
        </p:spPr>
      </p:pic>
      <p:sp>
        <p:nvSpPr>
          <p:cNvPr id="16388" name="Rectangle 6"/>
          <p:cNvSpPr>
            <a:spLocks noChangeArrowheads="1"/>
          </p:cNvSpPr>
          <p:nvPr/>
        </p:nvSpPr>
        <p:spPr bwMode="auto">
          <a:xfrm>
            <a:off x="161925" y="180975"/>
            <a:ext cx="8351838" cy="1816100"/>
          </a:xfrm>
          <a:prstGeom prst="rect">
            <a:avLst/>
          </a:prstGeom>
          <a:solidFill>
            <a:schemeClr val="bg1"/>
          </a:solidFill>
          <a:ln w="9525">
            <a:noFill/>
            <a:miter lim="800000"/>
            <a:headEnd/>
            <a:tailEnd/>
          </a:ln>
        </p:spPr>
        <p:txBody>
          <a:bodyPr anchor="ctr">
            <a:spAutoFit/>
          </a:bodyPr>
          <a:lstStyle/>
          <a:p>
            <a:pPr>
              <a:tabLst>
                <a:tab pos="2430463" algn="l"/>
              </a:tabLst>
            </a:pPr>
            <a:r>
              <a:rPr lang="sv-SE" sz="2800" b="1">
                <a:solidFill>
                  <a:schemeClr val="accent2"/>
                </a:solidFill>
                <a:latin typeface="Calibri" pitchFamily="34" charset="0"/>
              </a:rPr>
              <a:t>Hell dig Maria: </a:t>
            </a:r>
            <a:r>
              <a:rPr lang="sv-SE" sz="2800" b="1">
                <a:solidFill>
                  <a:schemeClr val="accent2"/>
                </a:solidFill>
              </a:rPr>
              <a:t>Den rättfärdige Job´s fasthet. </a:t>
            </a:r>
            <a:endParaRPr lang="en-US" sz="2800" b="1">
              <a:solidFill>
                <a:schemeClr val="accent2"/>
              </a:solidFill>
            </a:endParaRPr>
          </a:p>
          <a:p>
            <a:pPr>
              <a:tabLst>
                <a:tab pos="2430463" algn="l"/>
              </a:tabLst>
            </a:pPr>
            <a:r>
              <a:rPr lang="sv-SE" sz="2800" b="1">
                <a:solidFill>
                  <a:schemeClr val="accent2"/>
                </a:solidFill>
                <a:latin typeface="Calibri" pitchFamily="34" charset="0"/>
              </a:rPr>
              <a:t>Hell dig Maria: </a:t>
            </a:r>
            <a:r>
              <a:rPr lang="sv-SE" sz="2800" b="1">
                <a:solidFill>
                  <a:schemeClr val="accent2"/>
                </a:solidFill>
              </a:rPr>
              <a:t>Den ädla stenen.</a:t>
            </a:r>
            <a:endParaRPr lang="en-US" sz="2800" b="1">
              <a:solidFill>
                <a:schemeClr val="accent2"/>
              </a:solidFill>
            </a:endParaRPr>
          </a:p>
          <a:p>
            <a:pPr>
              <a:tabLst>
                <a:tab pos="2430463" algn="l"/>
              </a:tabLst>
            </a:pPr>
            <a:r>
              <a:rPr lang="sv-SE" sz="2800" b="1">
                <a:solidFill>
                  <a:schemeClr val="accent2"/>
                </a:solidFill>
                <a:latin typeface="Calibri" pitchFamily="34" charset="0"/>
              </a:rPr>
              <a:t>Hell dig Maria: </a:t>
            </a:r>
            <a:r>
              <a:rPr lang="sv-SE" sz="2800" b="1">
                <a:solidFill>
                  <a:schemeClr val="accent2"/>
                </a:solidFill>
              </a:rPr>
              <a:t>Den älskades Moder.</a:t>
            </a:r>
          </a:p>
          <a:p>
            <a:pPr>
              <a:tabLst>
                <a:tab pos="2430463" algn="l"/>
              </a:tabLst>
            </a:pPr>
            <a:r>
              <a:rPr lang="sv-SE" sz="2800" b="1">
                <a:solidFill>
                  <a:schemeClr val="accent2"/>
                </a:solidFill>
                <a:latin typeface="Calibri" pitchFamily="34" charset="0"/>
              </a:rPr>
              <a:t>Hell dig Maria: </a:t>
            </a:r>
            <a:r>
              <a:rPr lang="sv-SE" sz="2800" b="1">
                <a:solidFill>
                  <a:schemeClr val="accent2"/>
                </a:solidFill>
              </a:rPr>
              <a:t>Konung David´s dotter.</a:t>
            </a:r>
            <a:r>
              <a:rPr lang="en-US" sz="2800" b="1">
                <a:solidFill>
                  <a:schemeClr val="accent2"/>
                </a:solidFill>
              </a:rPr>
              <a:t> </a:t>
            </a:r>
          </a:p>
        </p:txBody>
      </p:sp>
      <p:pic>
        <p:nvPicPr>
          <p:cNvPr id="16389" name="Picture 7" descr="THOTOKOS_small"/>
          <p:cNvPicPr>
            <a:picLocks noChangeAspect="1" noChangeArrowheads="1"/>
          </p:cNvPicPr>
          <p:nvPr/>
        </p:nvPicPr>
        <p:blipFill>
          <a:blip r:embed="rId4" cstate="print"/>
          <a:srcRect/>
          <a:stretch>
            <a:fillRect/>
          </a:stretch>
        </p:blipFill>
        <p:spPr bwMode="auto">
          <a:xfrm>
            <a:off x="7137400" y="863600"/>
            <a:ext cx="1800225" cy="2205038"/>
          </a:xfrm>
          <a:prstGeom prst="rect">
            <a:avLst/>
          </a:prstGeom>
          <a:noFill/>
          <a:ln w="9525">
            <a:noFill/>
            <a:miter lim="800000"/>
            <a:headEnd/>
            <a:tailEnd/>
          </a:ln>
        </p:spPr>
      </p:pic>
      <p:sp useBgFill="1">
        <p:nvSpPr>
          <p:cNvPr id="16390" name="textruta 5"/>
          <p:cNvSpPr txBox="1">
            <a:spLocks noChangeArrowheads="1"/>
          </p:cNvSpPr>
          <p:nvPr/>
        </p:nvSpPr>
        <p:spPr bwMode="auto">
          <a:xfrm>
            <a:off x="0" y="3573463"/>
            <a:ext cx="4427538" cy="3216275"/>
          </a:xfrm>
          <a:prstGeom prst="rect">
            <a:avLst/>
          </a:prstGeom>
          <a:ln w="9525">
            <a:noFill/>
            <a:miter lim="800000"/>
            <a:headEnd/>
            <a:tailEnd/>
          </a:ln>
        </p:spPr>
        <p:txBody>
          <a:bodyPr>
            <a:spAutoFit/>
          </a:bodyPr>
          <a:lstStyle/>
          <a:p>
            <a:r>
              <a:rPr lang="sv-SE" sz="2900"/>
              <a:t>Elsalam…: sebat Ayob elbar</a:t>
            </a:r>
          </a:p>
          <a:p>
            <a:r>
              <a:rPr lang="sv-SE" sz="2900"/>
              <a:t>Elsalam…: el7agar elkarim</a:t>
            </a:r>
          </a:p>
          <a:p>
            <a:r>
              <a:rPr lang="sv-SE" sz="2900"/>
              <a:t>Elsalam…: om el7abib</a:t>
            </a:r>
          </a:p>
          <a:p>
            <a:r>
              <a:rPr lang="sv-SE" sz="2900"/>
              <a:t>Elsalam…: ebnat elmalek Dawod</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323850" y="260350"/>
            <a:ext cx="8569325" cy="1570038"/>
          </a:xfrm>
          <a:prstGeom prst="rect">
            <a:avLst/>
          </a:prstGeom>
          <a:noFill/>
          <a:ln w="9525" algn="ctr">
            <a:noFill/>
            <a:miter lim="800000"/>
            <a:headEnd/>
            <a:tailEnd/>
          </a:ln>
        </p:spPr>
        <p:txBody>
          <a:bodyPr anchorCtr="1">
            <a:spAutoFit/>
          </a:bodyPr>
          <a:lstStyle/>
          <a:p>
            <a:pPr algn="ctr"/>
            <a:r>
              <a:rPr lang="ar-SA" sz="4800" b="1"/>
              <a:t>وأغفر لنا ذنوبنا كما نغفر نحن أيضا للمذنبين إلينا. </a:t>
            </a:r>
            <a:endParaRPr lang="sv-SE" sz="4800" b="1"/>
          </a:p>
        </p:txBody>
      </p:sp>
      <p:sp>
        <p:nvSpPr>
          <p:cNvPr id="130051" name="Rectangle 3"/>
          <p:cNvSpPr>
            <a:spLocks noChangeArrowheads="1"/>
          </p:cNvSpPr>
          <p:nvPr/>
        </p:nvSpPr>
        <p:spPr bwMode="auto">
          <a:xfrm>
            <a:off x="214313" y="3786188"/>
            <a:ext cx="8713787" cy="2124075"/>
          </a:xfrm>
          <a:prstGeom prst="rect">
            <a:avLst/>
          </a:prstGeom>
          <a:noFill/>
          <a:ln w="9525" algn="ctr">
            <a:noFill/>
            <a:miter lim="800000"/>
            <a:headEnd/>
            <a:tailEnd/>
          </a:ln>
        </p:spPr>
        <p:txBody>
          <a:bodyPr anchorCtr="1">
            <a:spAutoFit/>
          </a:bodyPr>
          <a:lstStyle/>
          <a:p>
            <a:pPr algn="ctr"/>
            <a:r>
              <a:rPr lang="en-US" sz="4400" b="1">
                <a:solidFill>
                  <a:srgbClr val="002060"/>
                </a:solidFill>
              </a:rPr>
              <a:t>och förlåt oss våra skulder, liksom ock vi förlåta dem oss skyldiga äro.</a:t>
            </a:r>
            <a:endParaRPr lang="sv-SE" sz="4400" b="1">
              <a:solidFill>
                <a:srgbClr val="002060"/>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idx="4294967295"/>
          </p:nvPr>
        </p:nvSpPr>
        <p:spPr>
          <a:xfrm>
            <a:off x="4859338" y="260350"/>
            <a:ext cx="4105275" cy="2881313"/>
          </a:xfrm>
        </p:spPr>
        <p:txBody>
          <a:bodyPr>
            <a:normAutofit fontScale="90000"/>
          </a:bodyPr>
          <a:lstStyle/>
          <a:p>
            <a:r>
              <a:rPr lang="ar-SA" sz="4800" b="1" smtClean="0"/>
              <a:t>ولا تدخلنا في تجربة. لكن نجنا من الشرير.</a:t>
            </a:r>
            <a:r>
              <a:rPr lang="sv-SE" sz="4800" b="1" smtClean="0"/>
              <a:t/>
            </a:r>
            <a:br>
              <a:rPr lang="sv-SE" sz="4800" b="1" smtClean="0"/>
            </a:br>
            <a:endParaRPr lang="sv-SE" sz="4800" b="1" smtClean="0"/>
          </a:p>
        </p:txBody>
      </p:sp>
      <p:sp>
        <p:nvSpPr>
          <p:cNvPr id="131075" name="Rectangle 3"/>
          <p:cNvSpPr>
            <a:spLocks noGrp="1" noChangeArrowheads="1"/>
          </p:cNvSpPr>
          <p:nvPr>
            <p:ph type="subTitle" idx="4294967295"/>
          </p:nvPr>
        </p:nvSpPr>
        <p:spPr>
          <a:xfrm>
            <a:off x="4859338" y="3141663"/>
            <a:ext cx="4032250" cy="3455987"/>
          </a:xfrm>
        </p:spPr>
        <p:txBody>
          <a:bodyPr/>
          <a:lstStyle/>
          <a:p>
            <a:pPr marL="0" indent="0" algn="ctr">
              <a:buFontTx/>
              <a:buNone/>
            </a:pPr>
            <a:r>
              <a:rPr lang="en-US" sz="4400" b="1" smtClean="0">
                <a:solidFill>
                  <a:schemeClr val="accent2"/>
                </a:solidFill>
              </a:rPr>
              <a:t>och inled oss icke i frestelse, utan fräls oss från ondo</a:t>
            </a:r>
            <a:endParaRPr lang="sv-SE" sz="4400" b="1" smtClean="0">
              <a:solidFill>
                <a:schemeClr val="accent2"/>
              </a:solidFill>
            </a:endParaRPr>
          </a:p>
        </p:txBody>
      </p:sp>
      <p:pic>
        <p:nvPicPr>
          <p:cNvPr id="131076" name="Picture 4" descr="angels4-copy"/>
          <p:cNvPicPr>
            <a:picLocks noChangeAspect="1" noChangeArrowheads="1"/>
          </p:cNvPicPr>
          <p:nvPr/>
        </p:nvPicPr>
        <p:blipFill>
          <a:blip r:embed="rId2" cstate="print"/>
          <a:srcRect/>
          <a:stretch>
            <a:fillRect/>
          </a:stretch>
        </p:blipFill>
        <p:spPr bwMode="auto">
          <a:xfrm>
            <a:off x="0" y="0"/>
            <a:ext cx="4859338"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5003800" y="188913"/>
            <a:ext cx="3670300" cy="2554287"/>
          </a:xfrm>
          <a:prstGeom prst="rect">
            <a:avLst/>
          </a:prstGeom>
          <a:noFill/>
          <a:ln w="9525" algn="ctr">
            <a:noFill/>
            <a:miter lim="800000"/>
            <a:headEnd/>
            <a:tailEnd/>
          </a:ln>
        </p:spPr>
        <p:txBody>
          <a:bodyPr anchorCtr="1">
            <a:spAutoFit/>
          </a:bodyPr>
          <a:lstStyle/>
          <a:p>
            <a:pPr algn="ctr"/>
            <a:r>
              <a:rPr lang="ar-SA" sz="4000" b="1"/>
              <a:t>بالمسيح يسوع ربنا لأن لك الملك والقوة والمجد إلى الأبد. آمين.</a:t>
            </a:r>
            <a:endParaRPr lang="sv-SE" sz="4000" b="1"/>
          </a:p>
        </p:txBody>
      </p:sp>
      <p:sp>
        <p:nvSpPr>
          <p:cNvPr id="132099" name="Rectangle 3"/>
          <p:cNvSpPr>
            <a:spLocks noChangeArrowheads="1"/>
          </p:cNvSpPr>
          <p:nvPr/>
        </p:nvSpPr>
        <p:spPr bwMode="auto">
          <a:xfrm>
            <a:off x="4859338" y="3141663"/>
            <a:ext cx="3960812" cy="3416300"/>
          </a:xfrm>
          <a:prstGeom prst="rect">
            <a:avLst/>
          </a:prstGeom>
          <a:noFill/>
          <a:ln w="9525" algn="ctr">
            <a:noFill/>
            <a:miter lim="800000"/>
            <a:headEnd/>
            <a:tailEnd/>
          </a:ln>
        </p:spPr>
        <p:txBody>
          <a:bodyPr anchorCtr="1">
            <a:spAutoFit/>
          </a:bodyPr>
          <a:lstStyle/>
          <a:p>
            <a:pPr algn="ctr"/>
            <a:r>
              <a:rPr lang="en-US" sz="3600" b="1">
                <a:solidFill>
                  <a:schemeClr val="accent2"/>
                </a:solidFill>
              </a:rPr>
              <a:t>Genom Kristus Jesus Vår Herre, ty riket är Ditt och makten</a:t>
            </a:r>
            <a:br>
              <a:rPr lang="en-US" sz="3600" b="1">
                <a:solidFill>
                  <a:schemeClr val="accent2"/>
                </a:solidFill>
              </a:rPr>
            </a:br>
            <a:r>
              <a:rPr lang="en-US" sz="3600" b="1">
                <a:solidFill>
                  <a:schemeClr val="accent2"/>
                </a:solidFill>
              </a:rPr>
              <a:t>och härligheten i evighet. Amen.</a:t>
            </a:r>
            <a:endParaRPr lang="sv-SE" sz="3600" b="1">
              <a:solidFill>
                <a:schemeClr val="accent2"/>
              </a:solidFill>
            </a:endParaRPr>
          </a:p>
        </p:txBody>
      </p:sp>
      <p:pic>
        <p:nvPicPr>
          <p:cNvPr id="132100" name="Picture 4" descr="7"/>
          <p:cNvPicPr>
            <a:picLocks noChangeAspect="1" noChangeArrowheads="1"/>
          </p:cNvPicPr>
          <p:nvPr/>
        </p:nvPicPr>
        <p:blipFill>
          <a:blip r:embed="rId2" cstate="print"/>
          <a:srcRect/>
          <a:stretch>
            <a:fillRect/>
          </a:stretch>
        </p:blipFill>
        <p:spPr bwMode="auto">
          <a:xfrm>
            <a:off x="395288" y="260350"/>
            <a:ext cx="4464050" cy="6408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idx="4294967295"/>
          </p:nvPr>
        </p:nvSpPr>
        <p:spPr>
          <a:xfrm>
            <a:off x="179388" y="188913"/>
            <a:ext cx="8713787" cy="3168650"/>
          </a:xfrm>
        </p:spPr>
        <p:txBody>
          <a:bodyPr/>
          <a:lstStyle/>
          <a:p>
            <a:r>
              <a:rPr lang="ar-SA" b="1" smtClean="0"/>
              <a:t>محبة الله الآب ونعمة الإبن الوحيد ربنا وإلهنا ومخلصنا يسوع المسيح وشركة وعطية الروح القدس تكون مع جميعكم إمضوا بسلام</a:t>
            </a:r>
            <a:r>
              <a:rPr lang="ar-EG" b="1" smtClean="0"/>
              <a:t/>
            </a:r>
            <a:br>
              <a:rPr lang="ar-EG" b="1" smtClean="0"/>
            </a:br>
            <a:r>
              <a:rPr lang="ar-EG" b="1" smtClean="0"/>
              <a:t>سلام </a:t>
            </a:r>
            <a:r>
              <a:rPr lang="ar-SA" b="1" smtClean="0"/>
              <a:t>الرب</a:t>
            </a:r>
            <a:r>
              <a:rPr lang="ar-EG" b="1" smtClean="0"/>
              <a:t> فليكن</a:t>
            </a:r>
            <a:r>
              <a:rPr lang="ar-SA" b="1" smtClean="0"/>
              <a:t> معكم</a:t>
            </a:r>
            <a:r>
              <a:rPr lang="sv-SE" smtClean="0"/>
              <a:t> </a:t>
            </a:r>
          </a:p>
        </p:txBody>
      </p:sp>
      <p:sp>
        <p:nvSpPr>
          <p:cNvPr id="133123" name="Rektangel 3"/>
          <p:cNvSpPr>
            <a:spLocks noChangeArrowheads="1"/>
          </p:cNvSpPr>
          <p:nvPr/>
        </p:nvSpPr>
        <p:spPr bwMode="auto">
          <a:xfrm>
            <a:off x="714375" y="3143250"/>
            <a:ext cx="7715250" cy="3416300"/>
          </a:xfrm>
          <a:prstGeom prst="rect">
            <a:avLst/>
          </a:prstGeom>
          <a:noFill/>
          <a:ln w="9525">
            <a:noFill/>
            <a:miter lim="800000"/>
            <a:headEnd/>
            <a:tailEnd/>
          </a:ln>
        </p:spPr>
        <p:txBody>
          <a:bodyPr>
            <a:spAutoFit/>
          </a:bodyPr>
          <a:lstStyle/>
          <a:p>
            <a:pPr algn="ctr"/>
            <a:r>
              <a:rPr lang="sv-SE" sz="3600" b="1">
                <a:solidFill>
                  <a:srgbClr val="003399"/>
                </a:solidFill>
              </a:rPr>
              <a:t>Må Guds Faderns kärlek och   nåden av hans enfödde Sons, vår herre, Gud och frälsare, och gåvan av delaktighet i den helige Ande vara med er alla. Gå i frid.</a:t>
            </a:r>
          </a:p>
          <a:p>
            <a:pPr algn="ctr"/>
            <a:r>
              <a:rPr lang="sv-SE" sz="3600" b="1">
                <a:solidFill>
                  <a:srgbClr val="003399"/>
                </a:solidFill>
              </a:rPr>
              <a:t>Herren vare med er alla. Amen.</a:t>
            </a:r>
            <a:endParaRPr lang="sv-SE" sz="3600">
              <a:solidFill>
                <a:srgbClr val="003399"/>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idx="4294967295"/>
          </p:nvPr>
        </p:nvSpPr>
        <p:spPr>
          <a:xfrm>
            <a:off x="179388" y="188913"/>
            <a:ext cx="8713787" cy="3168650"/>
          </a:xfrm>
        </p:spPr>
        <p:txBody>
          <a:bodyPr/>
          <a:lstStyle/>
          <a:p>
            <a:r>
              <a:rPr lang="ar-SA" sz="9600" b="1" smtClean="0"/>
              <a:t>ومع روحك أيضاً</a:t>
            </a:r>
            <a:r>
              <a:rPr lang="sv-SE" smtClean="0"/>
              <a:t> </a:t>
            </a:r>
          </a:p>
        </p:txBody>
      </p:sp>
      <p:sp>
        <p:nvSpPr>
          <p:cNvPr id="134147" name="Rektangel 3"/>
          <p:cNvSpPr>
            <a:spLocks noChangeArrowheads="1"/>
          </p:cNvSpPr>
          <p:nvPr/>
        </p:nvSpPr>
        <p:spPr bwMode="auto">
          <a:xfrm>
            <a:off x="928688" y="3000375"/>
            <a:ext cx="7500937" cy="923925"/>
          </a:xfrm>
          <a:prstGeom prst="rect">
            <a:avLst/>
          </a:prstGeom>
          <a:noFill/>
          <a:ln w="9525">
            <a:noFill/>
            <a:miter lim="800000"/>
            <a:headEnd/>
            <a:tailEnd/>
          </a:ln>
        </p:spPr>
        <p:txBody>
          <a:bodyPr>
            <a:spAutoFit/>
          </a:bodyPr>
          <a:lstStyle/>
          <a:p>
            <a:pPr algn="ctr"/>
            <a:r>
              <a:rPr lang="sv-SE" sz="5400" b="1">
                <a:solidFill>
                  <a:srgbClr val="003399"/>
                </a:solidFill>
              </a:rPr>
              <a:t>Så och med din ande.</a:t>
            </a:r>
            <a:endParaRPr lang="sv-SE" sz="5400">
              <a:solidFill>
                <a:srgbClr val="003399"/>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descr="Image15"/>
          <p:cNvPicPr>
            <a:picLocks noChangeAspect="1" noChangeArrowheads="1"/>
          </p:cNvPicPr>
          <p:nvPr/>
        </p:nvPicPr>
        <p:blipFill>
          <a:blip r:embed="rId2" cstate="print"/>
          <a:srcRect/>
          <a:stretch>
            <a:fillRect/>
          </a:stretch>
        </p:blipFill>
        <p:spPr bwMode="auto">
          <a:xfrm>
            <a:off x="1736725" y="233363"/>
            <a:ext cx="5849938" cy="643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0" y="3924300"/>
            <a:ext cx="9144000" cy="2933700"/>
          </a:xfrm>
          <a:prstGeom prst="rect">
            <a:avLst/>
          </a:prstGeom>
          <a:noFill/>
          <a:ln w="9525">
            <a:noFill/>
            <a:miter lim="800000"/>
            <a:headEnd/>
            <a:tailEnd/>
          </a:ln>
        </p:spPr>
      </p:pic>
      <p:pic>
        <p:nvPicPr>
          <p:cNvPr id="17411" name="Picture 4" descr="045"/>
          <p:cNvPicPr>
            <a:picLocks noChangeAspect="1" noChangeArrowheads="1" noCrop="1"/>
          </p:cNvPicPr>
          <p:nvPr/>
        </p:nvPicPr>
        <p:blipFill>
          <a:blip r:embed="rId3" cstate="print"/>
          <a:srcRect/>
          <a:stretch>
            <a:fillRect/>
          </a:stretch>
        </p:blipFill>
        <p:spPr bwMode="auto">
          <a:xfrm>
            <a:off x="0" y="3519488"/>
            <a:ext cx="9144000" cy="358775"/>
          </a:xfrm>
          <a:prstGeom prst="rect">
            <a:avLst/>
          </a:prstGeom>
          <a:noFill/>
          <a:ln w="9525">
            <a:noFill/>
            <a:miter lim="800000"/>
            <a:headEnd/>
            <a:tailEnd/>
          </a:ln>
        </p:spPr>
      </p:pic>
      <p:pic>
        <p:nvPicPr>
          <p:cNvPr id="17412" name="Picture 5" descr="THOTOKOS_small"/>
          <p:cNvPicPr>
            <a:picLocks noChangeAspect="1" noChangeArrowheads="1"/>
          </p:cNvPicPr>
          <p:nvPr/>
        </p:nvPicPr>
        <p:blipFill>
          <a:blip r:embed="rId4" cstate="print"/>
          <a:srcRect/>
          <a:stretch>
            <a:fillRect/>
          </a:stretch>
        </p:blipFill>
        <p:spPr bwMode="auto">
          <a:xfrm>
            <a:off x="7451725" y="233363"/>
            <a:ext cx="1530350" cy="2386012"/>
          </a:xfrm>
          <a:prstGeom prst="rect">
            <a:avLst/>
          </a:prstGeom>
          <a:noFill/>
          <a:ln w="9525">
            <a:noFill/>
            <a:miter lim="800000"/>
            <a:headEnd/>
            <a:tailEnd/>
          </a:ln>
        </p:spPr>
      </p:pic>
      <p:sp>
        <p:nvSpPr>
          <p:cNvPr id="17413" name="Rectangle 6"/>
          <p:cNvSpPr>
            <a:spLocks noChangeArrowheads="1"/>
          </p:cNvSpPr>
          <p:nvPr/>
        </p:nvSpPr>
        <p:spPr bwMode="auto">
          <a:xfrm>
            <a:off x="161925" y="314325"/>
            <a:ext cx="7196138" cy="2060575"/>
          </a:xfrm>
          <a:prstGeom prst="rect">
            <a:avLst/>
          </a:prstGeom>
          <a:noFill/>
          <a:ln w="9525">
            <a:noFill/>
            <a:miter lim="800000"/>
            <a:headEnd/>
            <a:tailEnd/>
          </a:ln>
        </p:spPr>
        <p:txBody>
          <a:bodyPr wrap="none" anchor="ctr">
            <a:spAutoFit/>
          </a:bodyPr>
          <a:lstStyle/>
          <a:p>
            <a:pPr>
              <a:tabLst>
                <a:tab pos="2430463" algn="l"/>
              </a:tabLst>
            </a:pPr>
            <a:r>
              <a:rPr lang="sv-SE" sz="3200" b="1">
                <a:solidFill>
                  <a:schemeClr val="accent2"/>
                </a:solidFill>
              </a:rPr>
              <a:t>Hell dig Maria: Solomons vänskap. </a:t>
            </a:r>
            <a:endParaRPr lang="ar-EG" sz="3200" b="1">
              <a:solidFill>
                <a:schemeClr val="accent2"/>
              </a:solidFill>
            </a:endParaRPr>
          </a:p>
          <a:p>
            <a:pPr>
              <a:tabLst>
                <a:tab pos="2430463" algn="l"/>
              </a:tabLst>
            </a:pPr>
            <a:r>
              <a:rPr lang="sv-SE" sz="3200" b="1">
                <a:solidFill>
                  <a:schemeClr val="accent2"/>
                </a:solidFill>
              </a:rPr>
              <a:t>Hell dig Maria: De rättfärdigas höjd. </a:t>
            </a:r>
            <a:endParaRPr lang="ar-EG" sz="3200" b="1">
              <a:solidFill>
                <a:schemeClr val="accent2"/>
              </a:solidFill>
            </a:endParaRPr>
          </a:p>
          <a:p>
            <a:pPr>
              <a:tabLst>
                <a:tab pos="2430463" algn="l"/>
              </a:tabLst>
            </a:pPr>
            <a:r>
              <a:rPr lang="sv-SE" sz="3200" b="1">
                <a:solidFill>
                  <a:schemeClr val="accent2"/>
                </a:solidFill>
              </a:rPr>
              <a:t>Hell dig Maria: Jesajas frälsning.</a:t>
            </a:r>
            <a:endParaRPr lang="en-US" sz="3200" b="1">
              <a:solidFill>
                <a:schemeClr val="accent2"/>
              </a:solidFill>
            </a:endParaRPr>
          </a:p>
          <a:p>
            <a:pPr>
              <a:tabLst>
                <a:tab pos="2430463" algn="l"/>
              </a:tabLst>
            </a:pPr>
            <a:r>
              <a:rPr lang="sv-SE" sz="3200" b="1">
                <a:solidFill>
                  <a:schemeClr val="accent2"/>
                </a:solidFill>
              </a:rPr>
              <a:t>Hell dig Maria: Jeremia´s helande.</a:t>
            </a:r>
          </a:p>
        </p:txBody>
      </p:sp>
      <p:sp useBgFill="1">
        <p:nvSpPr>
          <p:cNvPr id="6" name="textruta 5"/>
          <p:cNvSpPr txBox="1"/>
          <p:nvPr/>
        </p:nvSpPr>
        <p:spPr>
          <a:xfrm>
            <a:off x="179388" y="3911600"/>
            <a:ext cx="4105275" cy="2946400"/>
          </a:xfrm>
          <a:prstGeom prst="rect">
            <a:avLst/>
          </a:prstGeom>
        </p:spPr>
        <p:txBody>
          <a:bodyPr>
            <a:spAutoFit/>
          </a:bodyPr>
          <a:lstStyle/>
          <a:p>
            <a:pPr>
              <a:defRPr/>
            </a:pPr>
            <a:r>
              <a:rPr lang="sv-SE" sz="2650" dirty="0" err="1">
                <a:latin typeface="Arial" pitchFamily="34" charset="0"/>
                <a:cs typeface="Arial" pitchFamily="34" charset="0"/>
              </a:rPr>
              <a:t>Elsalam</a:t>
            </a:r>
            <a:r>
              <a:rPr lang="sv-SE" sz="2650" dirty="0">
                <a:latin typeface="Arial" pitchFamily="34" charset="0"/>
                <a:cs typeface="Arial" pitchFamily="34" charset="0"/>
              </a:rPr>
              <a:t>…: </a:t>
            </a:r>
            <a:r>
              <a:rPr lang="sv-SE" sz="2650" dirty="0" err="1">
                <a:latin typeface="Arial" pitchFamily="34" charset="0"/>
                <a:cs typeface="Arial" pitchFamily="34" charset="0"/>
              </a:rPr>
              <a:t>sadikat</a:t>
            </a:r>
            <a:r>
              <a:rPr lang="sv-SE" sz="2650" dirty="0">
                <a:latin typeface="Arial" pitchFamily="34" charset="0"/>
                <a:cs typeface="Arial" pitchFamily="34" charset="0"/>
              </a:rPr>
              <a:t> </a:t>
            </a:r>
            <a:r>
              <a:rPr lang="sv-SE" sz="2650" dirty="0" err="1">
                <a:latin typeface="Arial" pitchFamily="34" charset="0"/>
                <a:cs typeface="Arial" pitchFamily="34" charset="0"/>
              </a:rPr>
              <a:t>Solayman</a:t>
            </a:r>
            <a:endParaRPr lang="sv-SE" sz="2650" dirty="0">
              <a:latin typeface="Arial" pitchFamily="34" charset="0"/>
              <a:cs typeface="Arial" pitchFamily="34" charset="0"/>
            </a:endParaRPr>
          </a:p>
          <a:p>
            <a:pPr>
              <a:defRPr/>
            </a:pPr>
            <a:r>
              <a:rPr lang="sv-SE" sz="2650" dirty="0" err="1">
                <a:latin typeface="Arial" pitchFamily="34" charset="0"/>
                <a:cs typeface="Arial" pitchFamily="34" charset="0"/>
              </a:rPr>
              <a:t>Elsalam</a:t>
            </a:r>
            <a:r>
              <a:rPr lang="sv-SE" sz="2650" dirty="0">
                <a:latin typeface="Arial" pitchFamily="34" charset="0"/>
                <a:cs typeface="Arial" pitchFamily="34" charset="0"/>
              </a:rPr>
              <a:t>…: rof3at </a:t>
            </a:r>
            <a:r>
              <a:rPr lang="sv-SE" sz="2650" dirty="0" err="1">
                <a:latin typeface="Arial" pitchFamily="34" charset="0"/>
                <a:cs typeface="Arial" pitchFamily="34" charset="0"/>
              </a:rPr>
              <a:t>elsedekin</a:t>
            </a:r>
            <a:endParaRPr lang="sv-SE" sz="2650" dirty="0">
              <a:latin typeface="Arial" pitchFamily="34" charset="0"/>
              <a:cs typeface="Arial" pitchFamily="34" charset="0"/>
            </a:endParaRPr>
          </a:p>
          <a:p>
            <a:pPr>
              <a:defRPr/>
            </a:pPr>
            <a:r>
              <a:rPr lang="sv-SE" sz="2650" dirty="0" err="1">
                <a:latin typeface="Arial" pitchFamily="34" charset="0"/>
                <a:cs typeface="Arial" pitchFamily="34" charset="0"/>
              </a:rPr>
              <a:t>Elsalam</a:t>
            </a:r>
            <a:r>
              <a:rPr lang="sv-SE" sz="2650" dirty="0">
                <a:latin typeface="Arial" pitchFamily="34" charset="0"/>
                <a:cs typeface="Arial" pitchFamily="34" charset="0"/>
              </a:rPr>
              <a:t>…: 7’alas Esh3ya</a:t>
            </a:r>
          </a:p>
          <a:p>
            <a:pPr>
              <a:defRPr/>
            </a:pPr>
            <a:r>
              <a:rPr lang="sv-SE" sz="2650" dirty="0" err="1">
                <a:latin typeface="Arial" pitchFamily="34" charset="0"/>
                <a:cs typeface="Arial" pitchFamily="34" charset="0"/>
              </a:rPr>
              <a:t>Elsalam</a:t>
            </a:r>
            <a:r>
              <a:rPr lang="sv-SE" sz="2650" dirty="0">
                <a:latin typeface="Arial" pitchFamily="34" charset="0"/>
                <a:cs typeface="Arial" pitchFamily="34" charset="0"/>
              </a:rPr>
              <a:t>…: shefa2 </a:t>
            </a:r>
            <a:r>
              <a:rPr lang="sv-SE" sz="2650" dirty="0" err="1">
                <a:latin typeface="Arial" pitchFamily="34" charset="0"/>
                <a:cs typeface="Arial" pitchFamily="34" charset="0"/>
              </a:rPr>
              <a:t>Armeya</a:t>
            </a:r>
            <a:endParaRPr lang="sv-SE" sz="265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0" y="3563938"/>
            <a:ext cx="9144000" cy="3294062"/>
          </a:xfrm>
          <a:prstGeom prst="rect">
            <a:avLst/>
          </a:prstGeom>
          <a:noFill/>
          <a:ln w="9525">
            <a:noFill/>
            <a:miter lim="800000"/>
            <a:headEnd/>
            <a:tailEnd/>
          </a:ln>
        </p:spPr>
      </p:pic>
      <p:pic>
        <p:nvPicPr>
          <p:cNvPr id="18435" name="Picture 4" descr="045"/>
          <p:cNvPicPr>
            <a:picLocks noChangeAspect="1" noChangeArrowheads="1" noCrop="1"/>
          </p:cNvPicPr>
          <p:nvPr/>
        </p:nvPicPr>
        <p:blipFill>
          <a:blip r:embed="rId3" cstate="print"/>
          <a:srcRect/>
          <a:stretch>
            <a:fillRect/>
          </a:stretch>
        </p:blipFill>
        <p:spPr bwMode="auto">
          <a:xfrm>
            <a:off x="0" y="3249613"/>
            <a:ext cx="9144000" cy="268287"/>
          </a:xfrm>
          <a:prstGeom prst="rect">
            <a:avLst/>
          </a:prstGeom>
          <a:noFill/>
          <a:ln w="9525">
            <a:noFill/>
            <a:miter lim="800000"/>
            <a:headEnd/>
            <a:tailEnd/>
          </a:ln>
        </p:spPr>
      </p:pic>
      <p:pic>
        <p:nvPicPr>
          <p:cNvPr id="18436" name="Picture 5" descr="THOTOKOS_small"/>
          <p:cNvPicPr>
            <a:picLocks noChangeAspect="1" noChangeArrowheads="1"/>
          </p:cNvPicPr>
          <p:nvPr/>
        </p:nvPicPr>
        <p:blipFill>
          <a:blip r:embed="rId4" cstate="print"/>
          <a:srcRect/>
          <a:stretch>
            <a:fillRect/>
          </a:stretch>
        </p:blipFill>
        <p:spPr bwMode="auto">
          <a:xfrm>
            <a:off x="6777038" y="188913"/>
            <a:ext cx="2070100" cy="2565400"/>
          </a:xfrm>
          <a:prstGeom prst="rect">
            <a:avLst/>
          </a:prstGeom>
          <a:noFill/>
          <a:ln w="9525">
            <a:noFill/>
            <a:miter lim="800000"/>
            <a:headEnd/>
            <a:tailEnd/>
          </a:ln>
        </p:spPr>
      </p:pic>
      <p:sp>
        <p:nvSpPr>
          <p:cNvPr id="18437" name="Rectangle 6"/>
          <p:cNvSpPr>
            <a:spLocks noChangeArrowheads="1"/>
          </p:cNvSpPr>
          <p:nvPr/>
        </p:nvSpPr>
        <p:spPr bwMode="auto">
          <a:xfrm>
            <a:off x="206375" y="495300"/>
            <a:ext cx="5868988" cy="1816100"/>
          </a:xfrm>
          <a:prstGeom prst="rect">
            <a:avLst/>
          </a:prstGeom>
          <a:noFill/>
          <a:ln w="9525">
            <a:noFill/>
            <a:miter lim="800000"/>
            <a:headEnd/>
            <a:tailEnd/>
          </a:ln>
        </p:spPr>
        <p:txBody>
          <a:bodyPr wrap="none" anchor="ctr">
            <a:spAutoFit/>
          </a:bodyPr>
          <a:lstStyle/>
          <a:p>
            <a:pPr>
              <a:tabLst>
                <a:tab pos="2430463" algn="l"/>
              </a:tabLst>
            </a:pPr>
            <a:r>
              <a:rPr lang="sv-SE" sz="2800" b="1">
                <a:solidFill>
                  <a:schemeClr val="accent2"/>
                </a:solidFill>
                <a:latin typeface="Calibri" pitchFamily="34" charset="0"/>
              </a:rPr>
              <a:t>Hell dig Maria: </a:t>
            </a:r>
            <a:r>
              <a:rPr lang="sv-SE" sz="2800" b="1">
                <a:solidFill>
                  <a:schemeClr val="accent2"/>
                </a:solidFill>
              </a:rPr>
              <a:t>Hesekiels kunskap. </a:t>
            </a:r>
            <a:endParaRPr lang="ar-EG" sz="2800" b="1">
              <a:solidFill>
                <a:schemeClr val="accent2"/>
              </a:solidFill>
            </a:endParaRPr>
          </a:p>
          <a:p>
            <a:pPr>
              <a:tabLst>
                <a:tab pos="2430463" algn="l"/>
              </a:tabLst>
            </a:pPr>
            <a:r>
              <a:rPr lang="sv-SE" sz="2800" b="1">
                <a:solidFill>
                  <a:schemeClr val="accent2"/>
                </a:solidFill>
                <a:latin typeface="Calibri" pitchFamily="34" charset="0"/>
              </a:rPr>
              <a:t>Hell dig Maria: </a:t>
            </a:r>
            <a:r>
              <a:rPr lang="sv-SE" sz="2800" b="1">
                <a:solidFill>
                  <a:schemeClr val="accent2"/>
                </a:solidFill>
              </a:rPr>
              <a:t>Daniels nåd. </a:t>
            </a:r>
            <a:endParaRPr lang="ar-EG" sz="2800" b="1">
              <a:solidFill>
                <a:schemeClr val="accent2"/>
              </a:solidFill>
            </a:endParaRPr>
          </a:p>
          <a:p>
            <a:pPr>
              <a:tabLst>
                <a:tab pos="2430463" algn="l"/>
              </a:tabLst>
            </a:pPr>
            <a:r>
              <a:rPr lang="sv-SE" sz="2800" b="1">
                <a:solidFill>
                  <a:schemeClr val="accent2"/>
                </a:solidFill>
                <a:latin typeface="Calibri" pitchFamily="34" charset="0"/>
              </a:rPr>
              <a:t>Hell dig Maria: </a:t>
            </a:r>
            <a:r>
              <a:rPr lang="en-US" sz="2800" b="1">
                <a:solidFill>
                  <a:schemeClr val="accent2"/>
                </a:solidFill>
              </a:rPr>
              <a:t>Elia´s kraft. </a:t>
            </a:r>
            <a:endParaRPr lang="ar-EG" sz="2800" b="1">
              <a:solidFill>
                <a:schemeClr val="accent2"/>
              </a:solidFill>
            </a:endParaRPr>
          </a:p>
          <a:p>
            <a:pPr>
              <a:tabLst>
                <a:tab pos="2430463" algn="l"/>
              </a:tabLst>
            </a:pPr>
            <a:r>
              <a:rPr lang="sv-SE" sz="2800" b="1">
                <a:solidFill>
                  <a:schemeClr val="accent2"/>
                </a:solidFill>
                <a:latin typeface="Calibri" pitchFamily="34" charset="0"/>
              </a:rPr>
              <a:t>Hell dig Maria: </a:t>
            </a:r>
            <a:r>
              <a:rPr lang="sv-SE" sz="2800" b="1">
                <a:solidFill>
                  <a:schemeClr val="accent2"/>
                </a:solidFill>
              </a:rPr>
              <a:t>Elisha´s nåd</a:t>
            </a:r>
            <a:r>
              <a:rPr lang="en-US" sz="2800" b="1">
                <a:solidFill>
                  <a:schemeClr val="accent2"/>
                </a:solidFill>
              </a:rPr>
              <a:t> </a:t>
            </a:r>
          </a:p>
        </p:txBody>
      </p:sp>
      <p:sp useBgFill="1">
        <p:nvSpPr>
          <p:cNvPr id="6" name="textruta 5"/>
          <p:cNvSpPr txBox="1"/>
          <p:nvPr/>
        </p:nvSpPr>
        <p:spPr>
          <a:xfrm>
            <a:off x="179388" y="3587750"/>
            <a:ext cx="4464050" cy="3270250"/>
          </a:xfrm>
          <a:prstGeom prst="rect">
            <a:avLst/>
          </a:prstGeom>
        </p:spPr>
        <p:txBody>
          <a:bodyPr>
            <a:spAutoFit/>
          </a:bodyPr>
          <a:lstStyle/>
          <a:p>
            <a:pPr>
              <a:defRPr/>
            </a:pPr>
            <a:r>
              <a:rPr lang="sv-SE" sz="2950" dirty="0" err="1">
                <a:latin typeface="Arial" pitchFamily="34" charset="0"/>
                <a:cs typeface="Arial" pitchFamily="34" charset="0"/>
              </a:rPr>
              <a:t>Elsalam</a:t>
            </a:r>
            <a:r>
              <a:rPr lang="sv-SE" sz="2950" dirty="0">
                <a:latin typeface="Arial" pitchFamily="34" charset="0"/>
                <a:cs typeface="Arial" pitchFamily="34" charset="0"/>
              </a:rPr>
              <a:t>…: 3elm 7azkeyal</a:t>
            </a:r>
          </a:p>
          <a:p>
            <a:pPr>
              <a:defRPr/>
            </a:pPr>
            <a:r>
              <a:rPr lang="sv-SE" sz="2950" dirty="0" err="1">
                <a:latin typeface="Arial" pitchFamily="34" charset="0"/>
                <a:cs typeface="Arial" pitchFamily="34" charset="0"/>
              </a:rPr>
              <a:t>Elsalam</a:t>
            </a:r>
            <a:r>
              <a:rPr lang="sv-SE" sz="2950" dirty="0">
                <a:latin typeface="Arial" pitchFamily="34" charset="0"/>
                <a:cs typeface="Arial" pitchFamily="34" charset="0"/>
              </a:rPr>
              <a:t>…: na3mat Daniel</a:t>
            </a:r>
          </a:p>
          <a:p>
            <a:pPr>
              <a:defRPr/>
            </a:pPr>
            <a:r>
              <a:rPr lang="sv-SE" sz="2950" dirty="0" err="1">
                <a:latin typeface="Arial" pitchFamily="34" charset="0"/>
                <a:cs typeface="Arial" pitchFamily="34" charset="0"/>
              </a:rPr>
              <a:t>Elsalam</a:t>
            </a:r>
            <a:r>
              <a:rPr lang="sv-SE" sz="2950" dirty="0">
                <a:latin typeface="Arial" pitchFamily="34" charset="0"/>
                <a:cs typeface="Arial" pitchFamily="34" charset="0"/>
              </a:rPr>
              <a:t>…: </a:t>
            </a:r>
            <a:r>
              <a:rPr lang="sv-SE" sz="2950" dirty="0" err="1">
                <a:latin typeface="Arial" pitchFamily="34" charset="0"/>
                <a:cs typeface="Arial" pitchFamily="34" charset="0"/>
              </a:rPr>
              <a:t>kowat</a:t>
            </a:r>
            <a:r>
              <a:rPr lang="sv-SE" sz="2950" dirty="0">
                <a:latin typeface="Arial" pitchFamily="34" charset="0"/>
                <a:cs typeface="Arial" pitchFamily="34" charset="0"/>
              </a:rPr>
              <a:t> Elia</a:t>
            </a:r>
          </a:p>
          <a:p>
            <a:pPr>
              <a:defRPr/>
            </a:pPr>
            <a:r>
              <a:rPr lang="sv-SE" sz="2950" dirty="0" err="1">
                <a:latin typeface="Arial" pitchFamily="34" charset="0"/>
                <a:cs typeface="Arial" pitchFamily="34" charset="0"/>
              </a:rPr>
              <a:t>Elsalam</a:t>
            </a:r>
            <a:r>
              <a:rPr lang="sv-SE" sz="2950" dirty="0">
                <a:latin typeface="Arial" pitchFamily="34" charset="0"/>
                <a:cs typeface="Arial" pitchFamily="34" charset="0"/>
              </a:rPr>
              <a:t>…: na3met </a:t>
            </a:r>
            <a:r>
              <a:rPr lang="sv-SE" sz="2950" dirty="0" err="1">
                <a:latin typeface="Arial" pitchFamily="34" charset="0"/>
                <a:cs typeface="Arial" pitchFamily="34" charset="0"/>
              </a:rPr>
              <a:t>Elesha</a:t>
            </a:r>
            <a:endParaRPr lang="sv-SE" sz="295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3608388"/>
            <a:ext cx="9144000" cy="3249612"/>
          </a:xfrm>
          <a:prstGeom prst="rect">
            <a:avLst/>
          </a:prstGeom>
          <a:noFill/>
          <a:ln w="9525">
            <a:noFill/>
            <a:miter lim="800000"/>
            <a:headEnd/>
            <a:tailEnd/>
          </a:ln>
        </p:spPr>
      </p:pic>
      <p:pic>
        <p:nvPicPr>
          <p:cNvPr id="19459" name="Picture 4" descr="045"/>
          <p:cNvPicPr>
            <a:picLocks noChangeAspect="1" noChangeArrowheads="1" noCrop="1"/>
          </p:cNvPicPr>
          <p:nvPr/>
        </p:nvPicPr>
        <p:blipFill>
          <a:blip r:embed="rId3" cstate="print"/>
          <a:srcRect/>
          <a:stretch>
            <a:fillRect/>
          </a:stretch>
        </p:blipFill>
        <p:spPr bwMode="auto">
          <a:xfrm>
            <a:off x="0" y="3249613"/>
            <a:ext cx="9144000" cy="312737"/>
          </a:xfrm>
          <a:prstGeom prst="rect">
            <a:avLst/>
          </a:prstGeom>
          <a:noFill/>
          <a:ln w="9525">
            <a:noFill/>
            <a:miter lim="800000"/>
            <a:headEnd/>
            <a:tailEnd/>
          </a:ln>
        </p:spPr>
      </p:pic>
      <p:pic>
        <p:nvPicPr>
          <p:cNvPr id="19460" name="Picture 5" descr="THOTOKOS_small"/>
          <p:cNvPicPr>
            <a:picLocks noChangeAspect="1" noChangeArrowheads="1"/>
          </p:cNvPicPr>
          <p:nvPr/>
        </p:nvPicPr>
        <p:blipFill>
          <a:blip r:embed="rId4" cstate="print"/>
          <a:srcRect/>
          <a:stretch>
            <a:fillRect/>
          </a:stretch>
        </p:blipFill>
        <p:spPr bwMode="auto">
          <a:xfrm>
            <a:off x="7227888" y="233363"/>
            <a:ext cx="1709737" cy="2700337"/>
          </a:xfrm>
          <a:prstGeom prst="rect">
            <a:avLst/>
          </a:prstGeom>
          <a:noFill/>
          <a:ln w="9525">
            <a:noFill/>
            <a:miter lim="800000"/>
            <a:headEnd/>
            <a:tailEnd/>
          </a:ln>
        </p:spPr>
      </p:pic>
      <p:sp>
        <p:nvSpPr>
          <p:cNvPr id="19461" name="Rectangle 6"/>
          <p:cNvSpPr>
            <a:spLocks noChangeArrowheads="1"/>
          </p:cNvSpPr>
          <p:nvPr/>
        </p:nvSpPr>
        <p:spPr bwMode="auto">
          <a:xfrm>
            <a:off x="250825" y="449263"/>
            <a:ext cx="6742113" cy="2060575"/>
          </a:xfrm>
          <a:prstGeom prst="rect">
            <a:avLst/>
          </a:prstGeom>
          <a:noFill/>
          <a:ln w="9525">
            <a:noFill/>
            <a:miter lim="800000"/>
            <a:headEnd/>
            <a:tailEnd/>
          </a:ln>
        </p:spPr>
        <p:txBody>
          <a:bodyPr wrap="none" anchor="ctr">
            <a:spAutoFit/>
          </a:bodyPr>
          <a:lstStyle/>
          <a:p>
            <a:pPr>
              <a:tabLst>
                <a:tab pos="2430463" algn="l"/>
              </a:tabLst>
            </a:pPr>
            <a:r>
              <a:rPr lang="sv-SE" sz="3200" b="1">
                <a:solidFill>
                  <a:schemeClr val="accent2"/>
                </a:solidFill>
              </a:rPr>
              <a:t>Hell dig Maria: Gudaföderska.</a:t>
            </a:r>
            <a:endParaRPr lang="en-US" sz="3200" b="1">
              <a:solidFill>
                <a:schemeClr val="accent2"/>
              </a:solidFill>
            </a:endParaRPr>
          </a:p>
          <a:p>
            <a:pPr>
              <a:tabLst>
                <a:tab pos="2430463" algn="l"/>
              </a:tabLst>
            </a:pPr>
            <a:r>
              <a:rPr lang="sv-SE" sz="3200" b="1">
                <a:solidFill>
                  <a:schemeClr val="accent2"/>
                </a:solidFill>
              </a:rPr>
              <a:t>Hell dig Maria: Jesu Kristi Moder, </a:t>
            </a:r>
            <a:endParaRPr lang="ar-EG" sz="3200" b="1">
              <a:solidFill>
                <a:schemeClr val="accent2"/>
              </a:solidFill>
            </a:endParaRPr>
          </a:p>
          <a:p>
            <a:pPr>
              <a:tabLst>
                <a:tab pos="2430463" algn="l"/>
              </a:tabLst>
            </a:pPr>
            <a:r>
              <a:rPr lang="sv-SE" sz="3200" b="1">
                <a:solidFill>
                  <a:schemeClr val="accent2"/>
                </a:solidFill>
              </a:rPr>
              <a:t>Hell dig Maria: Den goda duvan. </a:t>
            </a:r>
            <a:endParaRPr lang="ar-EG" sz="3200" b="1">
              <a:solidFill>
                <a:schemeClr val="accent2"/>
              </a:solidFill>
            </a:endParaRPr>
          </a:p>
          <a:p>
            <a:pPr>
              <a:tabLst>
                <a:tab pos="2430463" algn="l"/>
              </a:tabLst>
            </a:pPr>
            <a:r>
              <a:rPr lang="sv-SE" sz="3200" b="1">
                <a:solidFill>
                  <a:schemeClr val="accent2"/>
                </a:solidFill>
              </a:rPr>
              <a:t>Hell dig Maria: Guds sons moder.</a:t>
            </a:r>
            <a:r>
              <a:rPr lang="en-US" sz="3200" b="1">
                <a:solidFill>
                  <a:schemeClr val="accent2"/>
                </a:solidFill>
              </a:rPr>
              <a:t> </a:t>
            </a:r>
          </a:p>
        </p:txBody>
      </p:sp>
      <p:sp useBgFill="1">
        <p:nvSpPr>
          <p:cNvPr id="6" name="textruta 5"/>
          <p:cNvSpPr txBox="1"/>
          <p:nvPr/>
        </p:nvSpPr>
        <p:spPr>
          <a:xfrm>
            <a:off x="179388" y="3573463"/>
            <a:ext cx="4321175" cy="3236912"/>
          </a:xfrm>
          <a:prstGeom prst="rect">
            <a:avLst/>
          </a:prstGeom>
        </p:spPr>
        <p:txBody>
          <a:bodyPr>
            <a:spAutoFit/>
          </a:bodyPr>
          <a:lstStyle/>
          <a:p>
            <a:pPr>
              <a:defRPr/>
            </a:pPr>
            <a:r>
              <a:rPr lang="sv-SE" sz="2920" dirty="0" err="1">
                <a:latin typeface="Arial" pitchFamily="34" charset="0"/>
                <a:cs typeface="Arial" pitchFamily="34" charset="0"/>
              </a:rPr>
              <a:t>Elsalam</a:t>
            </a:r>
            <a:r>
              <a:rPr lang="sv-SE" sz="2920" dirty="0">
                <a:latin typeface="Arial" pitchFamily="34" charset="0"/>
                <a:cs typeface="Arial" pitchFamily="34" charset="0"/>
              </a:rPr>
              <a:t>…: </a:t>
            </a:r>
            <a:r>
              <a:rPr lang="sv-SE" sz="2920" dirty="0" err="1">
                <a:latin typeface="Arial" pitchFamily="34" charset="0"/>
                <a:cs typeface="Arial" pitchFamily="34" charset="0"/>
              </a:rPr>
              <a:t>waledat</a:t>
            </a:r>
            <a:r>
              <a:rPr lang="sv-SE" sz="2920" dirty="0">
                <a:latin typeface="Arial" pitchFamily="34" charset="0"/>
                <a:cs typeface="Arial" pitchFamily="34" charset="0"/>
              </a:rPr>
              <a:t> </a:t>
            </a:r>
            <a:r>
              <a:rPr lang="sv-SE" sz="2920" dirty="0" err="1">
                <a:latin typeface="Arial" pitchFamily="34" charset="0"/>
                <a:cs typeface="Arial" pitchFamily="34" charset="0"/>
              </a:rPr>
              <a:t>elilah</a:t>
            </a:r>
            <a:endParaRPr lang="sv-SE" sz="2920" dirty="0">
              <a:latin typeface="Arial" pitchFamily="34" charset="0"/>
              <a:cs typeface="Arial" pitchFamily="34" charset="0"/>
            </a:endParaRPr>
          </a:p>
          <a:p>
            <a:pPr>
              <a:defRPr/>
            </a:pPr>
            <a:r>
              <a:rPr lang="sv-SE" sz="2920" dirty="0" err="1">
                <a:latin typeface="Arial" pitchFamily="34" charset="0"/>
                <a:cs typeface="Arial" pitchFamily="34" charset="0"/>
              </a:rPr>
              <a:t>Elsalam</a:t>
            </a:r>
            <a:r>
              <a:rPr lang="sv-SE" sz="2920" dirty="0">
                <a:latin typeface="Arial" pitchFamily="34" charset="0"/>
                <a:cs typeface="Arial" pitchFamily="34" charset="0"/>
              </a:rPr>
              <a:t>…: om Yaso3 elmasi7</a:t>
            </a:r>
          </a:p>
          <a:p>
            <a:pPr>
              <a:defRPr/>
            </a:pPr>
            <a:r>
              <a:rPr lang="sv-SE" sz="2920" dirty="0" err="1">
                <a:latin typeface="Arial" pitchFamily="34" charset="0"/>
                <a:cs typeface="Arial" pitchFamily="34" charset="0"/>
              </a:rPr>
              <a:t>Elsalam</a:t>
            </a:r>
            <a:r>
              <a:rPr lang="sv-SE" sz="2920" dirty="0">
                <a:latin typeface="Arial" pitchFamily="34" charset="0"/>
                <a:cs typeface="Arial" pitchFamily="34" charset="0"/>
              </a:rPr>
              <a:t>…: el7amama el7asana</a:t>
            </a:r>
          </a:p>
          <a:p>
            <a:pPr>
              <a:defRPr/>
            </a:pPr>
            <a:r>
              <a:rPr lang="sv-SE" sz="2920" dirty="0" err="1">
                <a:latin typeface="Arial" pitchFamily="34" charset="0"/>
                <a:cs typeface="Arial" pitchFamily="34" charset="0"/>
              </a:rPr>
              <a:t>Elsalam</a:t>
            </a:r>
            <a:r>
              <a:rPr lang="sv-SE" sz="2920" dirty="0">
                <a:latin typeface="Arial" pitchFamily="34" charset="0"/>
                <a:cs typeface="Arial" pitchFamily="34" charset="0"/>
              </a:rPr>
              <a:t>…: om </a:t>
            </a:r>
            <a:r>
              <a:rPr lang="sv-SE" sz="2920" dirty="0" err="1">
                <a:latin typeface="Arial" pitchFamily="34" charset="0"/>
                <a:cs typeface="Arial" pitchFamily="34" charset="0"/>
              </a:rPr>
              <a:t>ebn</a:t>
            </a:r>
            <a:r>
              <a:rPr lang="sv-SE" sz="2920" dirty="0">
                <a:latin typeface="Arial" pitchFamily="34" charset="0"/>
                <a:cs typeface="Arial" pitchFamily="34" charset="0"/>
              </a:rPr>
              <a:t> </a:t>
            </a:r>
            <a:r>
              <a:rPr lang="sv-SE" sz="2920" dirty="0" err="1">
                <a:latin typeface="Arial" pitchFamily="34" charset="0"/>
                <a:cs typeface="Arial" pitchFamily="34" charset="0"/>
              </a:rPr>
              <a:t>alah</a:t>
            </a:r>
            <a:endParaRPr lang="sv-SE" sz="292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0" y="3519488"/>
            <a:ext cx="9144000" cy="3338512"/>
          </a:xfrm>
          <a:prstGeom prst="rect">
            <a:avLst/>
          </a:prstGeom>
          <a:noFill/>
          <a:ln w="9525">
            <a:noFill/>
            <a:miter lim="800000"/>
            <a:headEnd/>
            <a:tailEnd/>
          </a:ln>
        </p:spPr>
      </p:pic>
      <p:pic>
        <p:nvPicPr>
          <p:cNvPr id="20483" name="Picture 4" descr="045"/>
          <p:cNvPicPr>
            <a:picLocks noChangeAspect="1" noChangeArrowheads="1" noCrop="1"/>
          </p:cNvPicPr>
          <p:nvPr/>
        </p:nvPicPr>
        <p:blipFill>
          <a:blip r:embed="rId3" cstate="print"/>
          <a:srcRect/>
          <a:stretch>
            <a:fillRect/>
          </a:stretch>
        </p:blipFill>
        <p:spPr bwMode="auto">
          <a:xfrm>
            <a:off x="0" y="3294063"/>
            <a:ext cx="9144000" cy="312737"/>
          </a:xfrm>
          <a:prstGeom prst="rect">
            <a:avLst/>
          </a:prstGeom>
          <a:noFill/>
          <a:ln w="9525">
            <a:noFill/>
            <a:miter lim="800000"/>
            <a:headEnd/>
            <a:tailEnd/>
          </a:ln>
        </p:spPr>
      </p:pic>
      <p:pic>
        <p:nvPicPr>
          <p:cNvPr id="20484" name="Picture 5" descr="THOTOKOS_small"/>
          <p:cNvPicPr>
            <a:picLocks noChangeAspect="1" noChangeArrowheads="1"/>
          </p:cNvPicPr>
          <p:nvPr/>
        </p:nvPicPr>
        <p:blipFill>
          <a:blip r:embed="rId4" cstate="print"/>
          <a:srcRect/>
          <a:stretch>
            <a:fillRect/>
          </a:stretch>
        </p:blipFill>
        <p:spPr bwMode="auto">
          <a:xfrm>
            <a:off x="6821488" y="142875"/>
            <a:ext cx="2025650" cy="2971800"/>
          </a:xfrm>
          <a:prstGeom prst="rect">
            <a:avLst/>
          </a:prstGeom>
          <a:noFill/>
          <a:ln w="9525">
            <a:noFill/>
            <a:miter lim="800000"/>
            <a:headEnd/>
            <a:tailEnd/>
          </a:ln>
        </p:spPr>
      </p:pic>
      <p:sp>
        <p:nvSpPr>
          <p:cNvPr id="20485" name="Rectangle 6"/>
          <p:cNvSpPr>
            <a:spLocks noChangeArrowheads="1"/>
          </p:cNvSpPr>
          <p:nvPr/>
        </p:nvSpPr>
        <p:spPr bwMode="auto">
          <a:xfrm>
            <a:off x="161925" y="360363"/>
            <a:ext cx="6524625" cy="2655887"/>
          </a:xfrm>
          <a:prstGeom prst="rect">
            <a:avLst/>
          </a:prstGeom>
          <a:noFill/>
          <a:ln w="9525">
            <a:noFill/>
            <a:miter lim="800000"/>
            <a:headEnd/>
            <a:tailEnd/>
          </a:ln>
        </p:spPr>
        <p:txBody>
          <a:bodyPr anchor="ctr">
            <a:spAutoFit/>
          </a:bodyPr>
          <a:lstStyle/>
          <a:p>
            <a:pPr>
              <a:tabLst>
                <a:tab pos="2430463" algn="l"/>
              </a:tabLst>
            </a:pPr>
            <a:r>
              <a:rPr lang="sv-SE" sz="3200" b="1">
                <a:solidFill>
                  <a:schemeClr val="accent2"/>
                </a:solidFill>
              </a:rPr>
              <a:t>Hell dig Maria, som alla/ profeter vittnade om, sägande:</a:t>
            </a:r>
            <a:endParaRPr lang="ar-EG" sz="3200" b="1">
              <a:solidFill>
                <a:schemeClr val="accent2"/>
              </a:solidFill>
            </a:endParaRPr>
          </a:p>
          <a:p>
            <a:pPr>
              <a:tabLst>
                <a:tab pos="2430463" algn="l"/>
              </a:tabLst>
            </a:pPr>
            <a:r>
              <a:rPr lang="sv-SE" sz="3200" b="1">
                <a:solidFill>
                  <a:schemeClr val="accent2"/>
                </a:solidFill>
              </a:rPr>
              <a:t>Se, detta är/ Ordets Gud/</a:t>
            </a:r>
            <a:endParaRPr lang="en-US" sz="3200" b="1">
              <a:solidFill>
                <a:schemeClr val="accent2"/>
              </a:solidFill>
            </a:endParaRPr>
          </a:p>
          <a:p>
            <a:pPr>
              <a:tabLst>
                <a:tab pos="2430463" algn="l"/>
              </a:tabLst>
            </a:pPr>
            <a:r>
              <a:rPr lang="sv-SE" sz="3200" b="1">
                <a:solidFill>
                  <a:schemeClr val="accent2"/>
                </a:solidFill>
              </a:rPr>
              <a:t>som tog kropp av Dig;/</a:t>
            </a:r>
          </a:p>
          <a:p>
            <a:pPr>
              <a:tabLst>
                <a:tab pos="2430463" algn="l"/>
              </a:tabLst>
            </a:pPr>
            <a:r>
              <a:rPr lang="sv-SE" sz="3200" b="1">
                <a:solidFill>
                  <a:schemeClr val="accent2"/>
                </a:solidFill>
              </a:rPr>
              <a:t>i outtalad enhet.</a:t>
            </a:r>
            <a:r>
              <a:rPr lang="en-US" sz="3200" b="1"/>
              <a:t> </a:t>
            </a:r>
            <a:endParaRPr lang="en-US" sz="3200" b="1">
              <a:solidFill>
                <a:schemeClr val="accent2"/>
              </a:solidFill>
            </a:endParaRPr>
          </a:p>
        </p:txBody>
      </p:sp>
      <p:sp useBgFill="1">
        <p:nvSpPr>
          <p:cNvPr id="6" name="textruta 5"/>
          <p:cNvSpPr txBox="1"/>
          <p:nvPr/>
        </p:nvSpPr>
        <p:spPr>
          <a:xfrm>
            <a:off x="0" y="3644900"/>
            <a:ext cx="4537075" cy="3162300"/>
          </a:xfrm>
          <a:prstGeom prst="rect">
            <a:avLst/>
          </a:prstGeom>
        </p:spPr>
        <p:txBody>
          <a:bodyPr>
            <a:spAutoFit/>
          </a:bodyPr>
          <a:lstStyle/>
          <a:p>
            <a:pPr>
              <a:defRPr/>
            </a:pPr>
            <a:r>
              <a:rPr lang="sv-SE" sz="2850" dirty="0" err="1">
                <a:latin typeface="Arial" pitchFamily="34" charset="0"/>
                <a:cs typeface="Arial" pitchFamily="34" charset="0"/>
              </a:rPr>
              <a:t>Elsalam</a:t>
            </a:r>
            <a:r>
              <a:rPr lang="sv-SE" sz="2850" dirty="0">
                <a:latin typeface="Arial" pitchFamily="34" charset="0"/>
                <a:cs typeface="Arial" pitchFamily="34" charset="0"/>
              </a:rPr>
              <a:t> </a:t>
            </a:r>
            <a:r>
              <a:rPr lang="sv-SE" sz="2850" dirty="0" err="1">
                <a:latin typeface="Arial" pitchFamily="34" charset="0"/>
                <a:cs typeface="Arial" pitchFamily="34" charset="0"/>
              </a:rPr>
              <a:t>li</a:t>
            </a:r>
            <a:r>
              <a:rPr lang="sv-SE" sz="2850" dirty="0">
                <a:latin typeface="Arial" pitchFamily="34" charset="0"/>
                <a:cs typeface="Arial" pitchFamily="34" charset="0"/>
              </a:rPr>
              <a:t> Maryam </a:t>
            </a:r>
            <a:r>
              <a:rPr lang="sv-SE" sz="2850" dirty="0" err="1">
                <a:latin typeface="Arial" pitchFamily="34" charset="0"/>
                <a:cs typeface="Arial" pitchFamily="34" charset="0"/>
              </a:rPr>
              <a:t>alaty</a:t>
            </a:r>
            <a:r>
              <a:rPr lang="sv-SE" sz="2850" dirty="0">
                <a:latin typeface="Arial" pitchFamily="34" charset="0"/>
                <a:cs typeface="Arial" pitchFamily="34" charset="0"/>
              </a:rPr>
              <a:t> </a:t>
            </a:r>
            <a:r>
              <a:rPr lang="sv-SE" sz="2850" dirty="0" err="1">
                <a:latin typeface="Arial" pitchFamily="34" charset="0"/>
                <a:cs typeface="Arial" pitchFamily="34" charset="0"/>
              </a:rPr>
              <a:t>shahad</a:t>
            </a:r>
            <a:r>
              <a:rPr lang="sv-SE" sz="2850" dirty="0">
                <a:latin typeface="Arial" pitchFamily="34" charset="0"/>
                <a:cs typeface="Arial" pitchFamily="34" charset="0"/>
              </a:rPr>
              <a:t> </a:t>
            </a:r>
            <a:r>
              <a:rPr lang="sv-SE" sz="2850" dirty="0" err="1">
                <a:latin typeface="Arial" pitchFamily="34" charset="0"/>
                <a:cs typeface="Arial" pitchFamily="34" charset="0"/>
              </a:rPr>
              <a:t>laha</a:t>
            </a:r>
            <a:r>
              <a:rPr lang="sv-SE" sz="2850" dirty="0">
                <a:latin typeface="Arial" pitchFamily="34" charset="0"/>
                <a:cs typeface="Arial" pitchFamily="34" charset="0"/>
              </a:rPr>
              <a:t> gami3 </a:t>
            </a:r>
            <a:r>
              <a:rPr lang="sv-SE" sz="2850" dirty="0" err="1">
                <a:latin typeface="Arial" pitchFamily="34" charset="0"/>
                <a:cs typeface="Arial" pitchFamily="34" charset="0"/>
              </a:rPr>
              <a:t>elanbeya</a:t>
            </a:r>
            <a:r>
              <a:rPr lang="sv-SE" sz="2850" dirty="0">
                <a:latin typeface="Arial" pitchFamily="34" charset="0"/>
                <a:cs typeface="Arial" pitchFamily="34" charset="0"/>
              </a:rPr>
              <a:t> </a:t>
            </a:r>
            <a:r>
              <a:rPr lang="sv-SE" sz="2850" dirty="0" err="1">
                <a:latin typeface="Arial" pitchFamily="34" charset="0"/>
                <a:cs typeface="Arial" pitchFamily="34" charset="0"/>
              </a:rPr>
              <a:t>wa</a:t>
            </a:r>
            <a:r>
              <a:rPr lang="sv-SE" sz="2850" dirty="0">
                <a:latin typeface="Arial" pitchFamily="34" charset="0"/>
                <a:cs typeface="Arial" pitchFamily="34" charset="0"/>
              </a:rPr>
              <a:t> </a:t>
            </a:r>
            <a:r>
              <a:rPr lang="sv-SE" sz="2850" dirty="0" err="1">
                <a:latin typeface="Arial" pitchFamily="34" charset="0"/>
                <a:cs typeface="Arial" pitchFamily="34" charset="0"/>
              </a:rPr>
              <a:t>kalo</a:t>
            </a:r>
            <a:r>
              <a:rPr lang="sv-SE" sz="2850" dirty="0">
                <a:latin typeface="Arial" pitchFamily="34" charset="0"/>
                <a:cs typeface="Arial" pitchFamily="34" charset="0"/>
              </a:rPr>
              <a:t>: </a:t>
            </a:r>
            <a:r>
              <a:rPr lang="sv-SE" sz="2850" dirty="0" err="1">
                <a:latin typeface="Arial" pitchFamily="34" charset="0"/>
                <a:cs typeface="Arial" pitchFamily="34" charset="0"/>
              </a:rPr>
              <a:t>howaza</a:t>
            </a:r>
            <a:r>
              <a:rPr lang="sv-SE" sz="2850" dirty="0">
                <a:latin typeface="Arial" pitchFamily="34" charset="0"/>
                <a:cs typeface="Arial" pitchFamily="34" charset="0"/>
              </a:rPr>
              <a:t> Allah </a:t>
            </a:r>
            <a:r>
              <a:rPr lang="sv-SE" sz="2850" dirty="0" err="1">
                <a:latin typeface="Arial" pitchFamily="34" charset="0"/>
                <a:cs typeface="Arial" pitchFamily="34" charset="0"/>
              </a:rPr>
              <a:t>elkalema</a:t>
            </a:r>
            <a:r>
              <a:rPr lang="sv-SE" sz="2850" dirty="0">
                <a:latin typeface="Arial" pitchFamily="34" charset="0"/>
                <a:cs typeface="Arial" pitchFamily="34" charset="0"/>
              </a:rPr>
              <a:t> </a:t>
            </a:r>
            <a:r>
              <a:rPr lang="sv-SE" sz="2850" dirty="0" err="1">
                <a:latin typeface="Arial" pitchFamily="34" charset="0"/>
                <a:cs typeface="Arial" pitchFamily="34" charset="0"/>
              </a:rPr>
              <a:t>alazy</a:t>
            </a:r>
            <a:r>
              <a:rPr lang="sv-SE" sz="2850" dirty="0">
                <a:latin typeface="Arial" pitchFamily="34" charset="0"/>
                <a:cs typeface="Arial" pitchFamily="34" charset="0"/>
              </a:rPr>
              <a:t> </a:t>
            </a:r>
            <a:r>
              <a:rPr lang="sv-SE" sz="2850" dirty="0" err="1">
                <a:latin typeface="Arial" pitchFamily="34" charset="0"/>
                <a:cs typeface="Arial" pitchFamily="34" charset="0"/>
              </a:rPr>
              <a:t>tagasad</a:t>
            </a:r>
            <a:r>
              <a:rPr lang="sv-SE" sz="2850" dirty="0">
                <a:latin typeface="Arial" pitchFamily="34" charset="0"/>
                <a:cs typeface="Arial" pitchFamily="34" charset="0"/>
              </a:rPr>
              <a:t> </a:t>
            </a:r>
            <a:r>
              <a:rPr lang="sv-SE" sz="2850" dirty="0" err="1">
                <a:latin typeface="Arial" pitchFamily="34" charset="0"/>
                <a:cs typeface="Arial" pitchFamily="34" charset="0"/>
              </a:rPr>
              <a:t>menki</a:t>
            </a:r>
            <a:r>
              <a:rPr lang="sv-SE" sz="2850" dirty="0">
                <a:latin typeface="Arial" pitchFamily="34" charset="0"/>
                <a:cs typeface="Arial" pitchFamily="34" charset="0"/>
              </a:rPr>
              <a:t> bewa7edaneya la </a:t>
            </a:r>
            <a:r>
              <a:rPr lang="sv-SE" sz="2850" dirty="0" err="1">
                <a:latin typeface="Arial" pitchFamily="34" charset="0"/>
                <a:cs typeface="Arial" pitchFamily="34" charset="0"/>
              </a:rPr>
              <a:t>yantek</a:t>
            </a:r>
            <a:r>
              <a:rPr lang="sv-SE" sz="2850" dirty="0">
                <a:latin typeface="Arial" pitchFamily="34" charset="0"/>
                <a:cs typeface="Arial" pitchFamily="34" charset="0"/>
              </a:rPr>
              <a:t> </a:t>
            </a:r>
            <a:r>
              <a:rPr lang="sv-SE" sz="2850" dirty="0" err="1">
                <a:latin typeface="Arial" pitchFamily="34" charset="0"/>
                <a:cs typeface="Arial" pitchFamily="34" charset="0"/>
              </a:rPr>
              <a:t>bemesleha</a:t>
            </a:r>
            <a:endParaRPr lang="sv-SE" sz="285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0" y="3743325"/>
            <a:ext cx="9144000" cy="3114675"/>
          </a:xfrm>
          <a:prstGeom prst="rect">
            <a:avLst/>
          </a:prstGeom>
          <a:noFill/>
          <a:ln w="9525">
            <a:noFill/>
            <a:miter lim="800000"/>
            <a:headEnd/>
            <a:tailEnd/>
          </a:ln>
        </p:spPr>
      </p:pic>
      <p:pic>
        <p:nvPicPr>
          <p:cNvPr id="21507" name="Picture 4" descr="045"/>
          <p:cNvPicPr>
            <a:picLocks noChangeAspect="1" noChangeArrowheads="1" noCrop="1"/>
          </p:cNvPicPr>
          <p:nvPr/>
        </p:nvPicPr>
        <p:blipFill>
          <a:blip r:embed="rId3" cstate="print"/>
          <a:srcRect/>
          <a:stretch>
            <a:fillRect/>
          </a:stretch>
        </p:blipFill>
        <p:spPr bwMode="auto">
          <a:xfrm>
            <a:off x="0" y="3473450"/>
            <a:ext cx="9144000" cy="269875"/>
          </a:xfrm>
          <a:prstGeom prst="rect">
            <a:avLst/>
          </a:prstGeom>
          <a:noFill/>
          <a:ln w="9525">
            <a:noFill/>
            <a:miter lim="800000"/>
            <a:headEnd/>
            <a:tailEnd/>
          </a:ln>
        </p:spPr>
      </p:pic>
      <p:pic>
        <p:nvPicPr>
          <p:cNvPr id="21508" name="Picture 5" descr="THOTOKOS_small"/>
          <p:cNvPicPr>
            <a:picLocks noChangeAspect="1" noChangeArrowheads="1"/>
          </p:cNvPicPr>
          <p:nvPr/>
        </p:nvPicPr>
        <p:blipFill>
          <a:blip r:embed="rId4" cstate="print"/>
          <a:srcRect/>
          <a:stretch>
            <a:fillRect/>
          </a:stretch>
        </p:blipFill>
        <p:spPr bwMode="auto">
          <a:xfrm>
            <a:off x="7227888" y="368300"/>
            <a:ext cx="1663700" cy="2822575"/>
          </a:xfrm>
          <a:prstGeom prst="rect">
            <a:avLst/>
          </a:prstGeom>
          <a:noFill/>
          <a:ln w="9525">
            <a:noFill/>
            <a:miter lim="800000"/>
            <a:headEnd/>
            <a:tailEnd/>
          </a:ln>
        </p:spPr>
      </p:pic>
      <p:sp>
        <p:nvSpPr>
          <p:cNvPr id="21509" name="Rectangle 6"/>
          <p:cNvSpPr>
            <a:spLocks noChangeArrowheads="1"/>
          </p:cNvSpPr>
          <p:nvPr/>
        </p:nvSpPr>
        <p:spPr bwMode="auto">
          <a:xfrm>
            <a:off x="206375" y="265113"/>
            <a:ext cx="7065963" cy="2554287"/>
          </a:xfrm>
          <a:prstGeom prst="rect">
            <a:avLst/>
          </a:prstGeom>
          <a:noFill/>
          <a:ln w="9525">
            <a:noFill/>
            <a:miter lim="800000"/>
            <a:headEnd/>
            <a:tailEnd/>
          </a:ln>
        </p:spPr>
        <p:txBody>
          <a:bodyPr anchor="ctr">
            <a:spAutoFit/>
          </a:bodyPr>
          <a:lstStyle/>
          <a:p>
            <a:pPr>
              <a:tabLst>
                <a:tab pos="2430463" algn="l"/>
              </a:tabLst>
            </a:pPr>
            <a:r>
              <a:rPr lang="sv-SE" sz="3200" b="1">
                <a:solidFill>
                  <a:schemeClr val="accent2"/>
                </a:solidFill>
              </a:rPr>
              <a:t>Högst upphöjd är Du i sanning, mer än Arons stav; Du som är full av nåd.</a:t>
            </a:r>
            <a:r>
              <a:rPr lang="en-US">
                <a:solidFill>
                  <a:schemeClr val="accent2"/>
                </a:solidFill>
              </a:rPr>
              <a:t> </a:t>
            </a:r>
            <a:r>
              <a:rPr lang="sv-SE" sz="3200" b="1">
                <a:solidFill>
                  <a:schemeClr val="accent2"/>
                </a:solidFill>
              </a:rPr>
              <a:t>Vad är denna stav än Maria; ty den är förebild för hennes jungfrudom</a:t>
            </a:r>
            <a:r>
              <a:rPr lang="en-US" sz="3200" b="1"/>
              <a:t> </a:t>
            </a:r>
            <a:endParaRPr lang="en-US" sz="3200" b="1">
              <a:solidFill>
                <a:schemeClr val="accent2"/>
              </a:solidFill>
            </a:endParaRPr>
          </a:p>
        </p:txBody>
      </p:sp>
      <p:sp useBgFill="1">
        <p:nvSpPr>
          <p:cNvPr id="21510" name="textruta 5"/>
          <p:cNvSpPr txBox="1">
            <a:spLocks noChangeArrowheads="1"/>
          </p:cNvSpPr>
          <p:nvPr/>
        </p:nvSpPr>
        <p:spPr bwMode="auto">
          <a:xfrm>
            <a:off x="0" y="3860800"/>
            <a:ext cx="4572000" cy="2862263"/>
          </a:xfrm>
          <a:prstGeom prst="rect">
            <a:avLst/>
          </a:prstGeom>
          <a:ln w="9525">
            <a:noFill/>
            <a:miter lim="800000"/>
            <a:headEnd/>
            <a:tailEnd/>
          </a:ln>
        </p:spPr>
        <p:txBody>
          <a:bodyPr>
            <a:spAutoFit/>
          </a:bodyPr>
          <a:lstStyle/>
          <a:p>
            <a:r>
              <a:rPr lang="sv-SE" sz="3000"/>
              <a:t>Mortafe3a enti bel7akika akthar men 3asa Haron a2yatha elmomtalia2 na3ma. Ma heya el3asa ela Maryam lea2naha misal batoleyatha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0" y="2438400"/>
            <a:ext cx="9144000" cy="4419600"/>
          </a:xfrm>
          <a:prstGeom prst="rect">
            <a:avLst/>
          </a:prstGeom>
          <a:noFill/>
          <a:ln w="9525">
            <a:noFill/>
            <a:miter lim="800000"/>
            <a:headEnd/>
            <a:tailEnd/>
          </a:ln>
        </p:spPr>
      </p:pic>
      <p:pic>
        <p:nvPicPr>
          <p:cNvPr id="22531" name="Picture 4" descr="045"/>
          <p:cNvPicPr>
            <a:picLocks noChangeAspect="1" noChangeArrowheads="1" noCrop="1"/>
          </p:cNvPicPr>
          <p:nvPr/>
        </p:nvPicPr>
        <p:blipFill>
          <a:blip r:embed="rId3" cstate="print"/>
          <a:srcRect/>
          <a:stretch>
            <a:fillRect/>
          </a:stretch>
        </p:blipFill>
        <p:spPr bwMode="auto">
          <a:xfrm>
            <a:off x="0" y="2168525"/>
            <a:ext cx="9144000" cy="268288"/>
          </a:xfrm>
          <a:prstGeom prst="rect">
            <a:avLst/>
          </a:prstGeom>
          <a:noFill/>
          <a:ln w="9525">
            <a:noFill/>
            <a:miter lim="800000"/>
            <a:headEnd/>
            <a:tailEnd/>
          </a:ln>
        </p:spPr>
      </p:pic>
      <p:pic>
        <p:nvPicPr>
          <p:cNvPr id="22532" name="Picture 5" descr="THOTOKOS_small"/>
          <p:cNvPicPr>
            <a:picLocks noChangeAspect="1" noChangeArrowheads="1"/>
          </p:cNvPicPr>
          <p:nvPr/>
        </p:nvPicPr>
        <p:blipFill>
          <a:blip r:embed="rId4" cstate="print"/>
          <a:srcRect/>
          <a:stretch>
            <a:fillRect/>
          </a:stretch>
        </p:blipFill>
        <p:spPr bwMode="auto">
          <a:xfrm>
            <a:off x="7542213" y="0"/>
            <a:ext cx="1395412" cy="2124075"/>
          </a:xfrm>
          <a:prstGeom prst="rect">
            <a:avLst/>
          </a:prstGeom>
          <a:noFill/>
          <a:ln w="9525">
            <a:noFill/>
            <a:miter lim="800000"/>
            <a:headEnd/>
            <a:tailEnd/>
          </a:ln>
        </p:spPr>
      </p:pic>
      <p:sp>
        <p:nvSpPr>
          <p:cNvPr id="22533" name="Rectangle 6"/>
          <p:cNvSpPr>
            <a:spLocks noChangeArrowheads="1"/>
          </p:cNvSpPr>
          <p:nvPr/>
        </p:nvSpPr>
        <p:spPr bwMode="auto">
          <a:xfrm>
            <a:off x="161925" y="133350"/>
            <a:ext cx="7680325" cy="2060575"/>
          </a:xfrm>
          <a:prstGeom prst="rect">
            <a:avLst/>
          </a:prstGeom>
          <a:noFill/>
          <a:ln w="9525">
            <a:noFill/>
            <a:miter lim="800000"/>
            <a:headEnd/>
            <a:tailEnd/>
          </a:ln>
        </p:spPr>
        <p:txBody>
          <a:bodyPr anchor="ctr">
            <a:spAutoFit/>
          </a:bodyPr>
          <a:lstStyle/>
          <a:p>
            <a:pPr>
              <a:tabLst>
                <a:tab pos="2430463" algn="l"/>
              </a:tabLst>
            </a:pPr>
            <a:r>
              <a:rPr lang="sv-SE" sz="3200" b="1">
                <a:solidFill>
                  <a:schemeClr val="accent2"/>
                </a:solidFill>
              </a:rPr>
              <a:t>Hon blev havande och födde orörd; Den Högstes Son, själva Ordet.</a:t>
            </a:r>
            <a:r>
              <a:rPr lang="en-US" sz="3200" b="1">
                <a:solidFill>
                  <a:schemeClr val="accent2"/>
                </a:solidFill>
              </a:rPr>
              <a:t> </a:t>
            </a:r>
            <a:r>
              <a:rPr lang="sv-SE" sz="3200" b="1">
                <a:solidFill>
                  <a:schemeClr val="accent2"/>
                </a:solidFill>
              </a:rPr>
              <a:t>Genom hennes böner och förböner öppnar Herren för oss Kyrkans dörr.</a:t>
            </a:r>
            <a:r>
              <a:rPr lang="en-US" sz="3200" b="1">
                <a:solidFill>
                  <a:schemeClr val="accent2"/>
                </a:solidFill>
              </a:rPr>
              <a:t> </a:t>
            </a:r>
            <a:endParaRPr lang="sv-SE" sz="3200" b="1">
              <a:solidFill>
                <a:schemeClr val="accent2"/>
              </a:solidFill>
            </a:endParaRPr>
          </a:p>
        </p:txBody>
      </p:sp>
      <p:sp useBgFill="1">
        <p:nvSpPr>
          <p:cNvPr id="22534" name="textruta 5"/>
          <p:cNvSpPr txBox="1">
            <a:spLocks noChangeArrowheads="1"/>
          </p:cNvSpPr>
          <p:nvPr/>
        </p:nvSpPr>
        <p:spPr bwMode="auto">
          <a:xfrm>
            <a:off x="0" y="2565400"/>
            <a:ext cx="4067175" cy="4278313"/>
          </a:xfrm>
          <a:prstGeom prst="rect">
            <a:avLst/>
          </a:prstGeom>
          <a:ln w="9525">
            <a:noFill/>
            <a:miter lim="800000"/>
            <a:headEnd/>
            <a:tailEnd/>
          </a:ln>
        </p:spPr>
        <p:txBody>
          <a:bodyPr>
            <a:spAutoFit/>
          </a:bodyPr>
          <a:lstStyle/>
          <a:p>
            <a:r>
              <a:rPr lang="sv-SE" sz="3400"/>
              <a:t>7abalat wa waladat be3’yr mobad3a ebn el3aley elkalima elzaty. Besalawoateha wa shaf3ateha efta7 lana ya rabb bab elkenisa</a:t>
            </a:r>
            <a:r>
              <a:rPr lang="sv-SE"/>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2" cstate="print"/>
          <a:srcRect/>
          <a:stretch>
            <a:fillRect/>
          </a:stretch>
        </p:blipFill>
        <p:spPr bwMode="auto">
          <a:xfrm>
            <a:off x="0" y="3878263"/>
            <a:ext cx="9144000" cy="2979737"/>
          </a:xfrm>
          <a:prstGeom prst="rect">
            <a:avLst/>
          </a:prstGeom>
          <a:noFill/>
          <a:ln w="9525">
            <a:noFill/>
            <a:miter lim="800000"/>
            <a:headEnd/>
            <a:tailEnd/>
          </a:ln>
        </p:spPr>
      </p:pic>
      <p:pic>
        <p:nvPicPr>
          <p:cNvPr id="5123" name="Picture 5"/>
          <p:cNvPicPr>
            <a:picLocks noChangeAspect="1" noChangeArrowheads="1"/>
          </p:cNvPicPr>
          <p:nvPr/>
        </p:nvPicPr>
        <p:blipFill>
          <a:blip r:embed="rId3" cstate="print"/>
          <a:srcRect/>
          <a:stretch>
            <a:fillRect/>
          </a:stretch>
        </p:blipFill>
        <p:spPr bwMode="auto">
          <a:xfrm>
            <a:off x="0" y="0"/>
            <a:ext cx="9144000" cy="3563938"/>
          </a:xfrm>
          <a:prstGeom prst="rect">
            <a:avLst/>
          </a:prstGeom>
          <a:noFill/>
          <a:ln w="9525">
            <a:noFill/>
            <a:miter lim="800000"/>
            <a:headEnd/>
            <a:tailEnd/>
          </a:ln>
        </p:spPr>
      </p:pic>
      <p:pic>
        <p:nvPicPr>
          <p:cNvPr id="5124" name="Picture 6" descr="045"/>
          <p:cNvPicPr>
            <a:picLocks noChangeAspect="1" noChangeArrowheads="1" noCrop="1"/>
          </p:cNvPicPr>
          <p:nvPr/>
        </p:nvPicPr>
        <p:blipFill>
          <a:blip r:embed="rId4" cstate="print"/>
          <a:srcRect/>
          <a:stretch>
            <a:fillRect/>
          </a:stretch>
        </p:blipFill>
        <p:spPr bwMode="auto">
          <a:xfrm>
            <a:off x="0" y="3563938"/>
            <a:ext cx="9144000" cy="268287"/>
          </a:xfrm>
          <a:prstGeom prst="rect">
            <a:avLst/>
          </a:prstGeom>
          <a:noFill/>
          <a:ln w="9525">
            <a:noFill/>
            <a:miter lim="800000"/>
            <a:headEnd/>
            <a:tailEnd/>
          </a:ln>
        </p:spPr>
      </p:pic>
      <p:pic>
        <p:nvPicPr>
          <p:cNvPr id="5125" name="Picture 7" descr="THOTOKOS_small"/>
          <p:cNvPicPr>
            <a:picLocks noChangeAspect="1" noChangeArrowheads="1"/>
          </p:cNvPicPr>
          <p:nvPr/>
        </p:nvPicPr>
        <p:blipFill>
          <a:blip r:embed="rId5" cstate="print"/>
          <a:srcRect/>
          <a:stretch>
            <a:fillRect/>
          </a:stretch>
        </p:blipFill>
        <p:spPr bwMode="auto">
          <a:xfrm>
            <a:off x="4067175" y="2276475"/>
            <a:ext cx="914400" cy="1517650"/>
          </a:xfrm>
          <a:prstGeom prst="rect">
            <a:avLst/>
          </a:prstGeom>
          <a:noFill/>
          <a:ln w="9525">
            <a:noFill/>
            <a:miter lim="800000"/>
            <a:headEnd/>
            <a:tailEnd/>
          </a:ln>
        </p:spPr>
      </p:pic>
      <p:sp>
        <p:nvSpPr>
          <p:cNvPr id="5126" name="Rectangle 8"/>
          <p:cNvSpPr>
            <a:spLocks noChangeArrowheads="1"/>
          </p:cNvSpPr>
          <p:nvPr/>
        </p:nvSpPr>
        <p:spPr bwMode="auto">
          <a:xfrm>
            <a:off x="0" y="5041900"/>
            <a:ext cx="4572000" cy="1816100"/>
          </a:xfrm>
          <a:prstGeom prst="rect">
            <a:avLst/>
          </a:prstGeom>
          <a:solidFill>
            <a:schemeClr val="bg1"/>
          </a:solidFill>
          <a:ln w="9525">
            <a:noFill/>
            <a:miter lim="800000"/>
            <a:headEnd/>
            <a:tailEnd/>
          </a:ln>
        </p:spPr>
        <p:txBody>
          <a:bodyPr anchor="ctr">
            <a:spAutoFit/>
          </a:bodyPr>
          <a:lstStyle/>
          <a:p>
            <a:pPr>
              <a:tabLst>
                <a:tab pos="1228725" algn="l"/>
                <a:tab pos="2430463" algn="l"/>
              </a:tabLst>
            </a:pPr>
            <a:r>
              <a:rPr lang="sv-SE" sz="2800" b="1">
                <a:solidFill>
                  <a:schemeClr val="accent2"/>
                </a:solidFill>
                <a:latin typeface="Calibri" pitchFamily="34" charset="0"/>
              </a:rPr>
              <a:t>Jag mindes ditt namn; </a:t>
            </a:r>
          </a:p>
          <a:p>
            <a:pPr>
              <a:tabLst>
                <a:tab pos="1228725" algn="l"/>
                <a:tab pos="2430463" algn="l"/>
              </a:tabLst>
            </a:pPr>
            <a:r>
              <a:rPr lang="sv-SE" sz="2800" b="1">
                <a:solidFill>
                  <a:schemeClr val="accent2"/>
                </a:solidFill>
                <a:latin typeface="Calibri" pitchFamily="34" charset="0"/>
              </a:rPr>
              <a:t>då fick jag tröst;</a:t>
            </a:r>
          </a:p>
          <a:p>
            <a:pPr>
              <a:tabLst>
                <a:tab pos="1228725" algn="l"/>
                <a:tab pos="2430463" algn="l"/>
              </a:tabLst>
            </a:pPr>
            <a:r>
              <a:rPr lang="sv-SE" sz="2800" b="1">
                <a:solidFill>
                  <a:schemeClr val="accent2"/>
                </a:solidFill>
                <a:latin typeface="Calibri" pitchFamily="34" charset="0"/>
              </a:rPr>
              <a:t>Evigheternas Konung;</a:t>
            </a:r>
          </a:p>
          <a:p>
            <a:pPr>
              <a:tabLst>
                <a:tab pos="1228725" algn="l"/>
                <a:tab pos="2430463" algn="l"/>
              </a:tabLst>
            </a:pPr>
            <a:r>
              <a:rPr lang="sv-SE" sz="2800" b="1">
                <a:solidFill>
                  <a:schemeClr val="accent2"/>
                </a:solidFill>
                <a:latin typeface="Calibri" pitchFamily="34" charset="0"/>
              </a:rPr>
              <a:t>Gudars Gud. </a:t>
            </a:r>
          </a:p>
        </p:txBody>
      </p:sp>
      <p:sp useBgFill="1">
        <p:nvSpPr>
          <p:cNvPr id="5127" name="textruta 6"/>
          <p:cNvSpPr txBox="1">
            <a:spLocks noChangeArrowheads="1"/>
          </p:cNvSpPr>
          <p:nvPr/>
        </p:nvSpPr>
        <p:spPr bwMode="auto">
          <a:xfrm>
            <a:off x="0" y="3789363"/>
            <a:ext cx="4248150" cy="1384300"/>
          </a:xfrm>
          <a:prstGeom prst="rect">
            <a:avLst/>
          </a:prstGeom>
          <a:ln w="9525">
            <a:noFill/>
            <a:miter lim="800000"/>
            <a:headEnd/>
            <a:tailEnd/>
          </a:ln>
        </p:spPr>
        <p:txBody>
          <a:bodyPr>
            <a:spAutoFit/>
          </a:bodyPr>
          <a:lstStyle/>
          <a:p>
            <a:r>
              <a:rPr lang="sv-SE" sz="2800"/>
              <a:t>Zakarto esmak fata3zayto ya malek aldohor wa ilah elaleha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0" y="3294063"/>
            <a:ext cx="9144000" cy="3563937"/>
          </a:xfrm>
          <a:prstGeom prst="rect">
            <a:avLst/>
          </a:prstGeom>
          <a:noFill/>
          <a:ln w="9525">
            <a:noFill/>
            <a:miter lim="800000"/>
            <a:headEnd/>
            <a:tailEnd/>
          </a:ln>
        </p:spPr>
      </p:pic>
      <p:pic>
        <p:nvPicPr>
          <p:cNvPr id="23555" name="Picture 4" descr="045"/>
          <p:cNvPicPr>
            <a:picLocks noChangeAspect="1" noChangeArrowheads="1" noCrop="1"/>
          </p:cNvPicPr>
          <p:nvPr/>
        </p:nvPicPr>
        <p:blipFill>
          <a:blip r:embed="rId3" cstate="print"/>
          <a:srcRect/>
          <a:stretch>
            <a:fillRect/>
          </a:stretch>
        </p:blipFill>
        <p:spPr bwMode="auto">
          <a:xfrm>
            <a:off x="0" y="3024188"/>
            <a:ext cx="9144000" cy="223837"/>
          </a:xfrm>
          <a:prstGeom prst="rect">
            <a:avLst/>
          </a:prstGeom>
          <a:noFill/>
          <a:ln w="9525">
            <a:noFill/>
            <a:miter lim="800000"/>
            <a:headEnd/>
            <a:tailEnd/>
          </a:ln>
        </p:spPr>
      </p:pic>
      <p:pic>
        <p:nvPicPr>
          <p:cNvPr id="23556" name="Picture 5" descr="THOTOKOS_small"/>
          <p:cNvPicPr>
            <a:picLocks noChangeAspect="1" noChangeArrowheads="1"/>
          </p:cNvPicPr>
          <p:nvPr/>
        </p:nvPicPr>
        <p:blipFill>
          <a:blip r:embed="rId4" cstate="print"/>
          <a:srcRect/>
          <a:stretch>
            <a:fillRect/>
          </a:stretch>
        </p:blipFill>
        <p:spPr bwMode="auto">
          <a:xfrm>
            <a:off x="7497763" y="279400"/>
            <a:ext cx="1484312" cy="2384425"/>
          </a:xfrm>
          <a:prstGeom prst="rect">
            <a:avLst/>
          </a:prstGeom>
          <a:noFill/>
          <a:ln w="9525">
            <a:noFill/>
            <a:miter lim="800000"/>
            <a:headEnd/>
            <a:tailEnd/>
          </a:ln>
        </p:spPr>
      </p:pic>
      <p:sp>
        <p:nvSpPr>
          <p:cNvPr id="23557" name="Rectangle 6"/>
          <p:cNvSpPr>
            <a:spLocks noChangeArrowheads="1"/>
          </p:cNvSpPr>
          <p:nvPr/>
        </p:nvSpPr>
        <p:spPr bwMode="auto">
          <a:xfrm>
            <a:off x="0" y="203200"/>
            <a:ext cx="7497763" cy="2554288"/>
          </a:xfrm>
          <a:prstGeom prst="rect">
            <a:avLst/>
          </a:prstGeom>
          <a:noFill/>
          <a:ln w="9525">
            <a:noFill/>
            <a:miter lim="800000"/>
            <a:headEnd/>
            <a:tailEnd/>
          </a:ln>
        </p:spPr>
        <p:txBody>
          <a:bodyPr anchor="ctr">
            <a:spAutoFit/>
          </a:bodyPr>
          <a:lstStyle/>
          <a:p>
            <a:pPr>
              <a:tabLst>
                <a:tab pos="2430463" algn="l"/>
              </a:tabLst>
            </a:pPr>
            <a:r>
              <a:rPr lang="sv-SE" sz="3200" b="1">
                <a:solidFill>
                  <a:schemeClr val="accent2"/>
                </a:solidFill>
              </a:rPr>
              <a:t>Jag ber Dig, Gudaföderska, låt Kyrkans dörrar öppnas för de troende. Låt oss kalla henne att be för oss att förlåta oss</a:t>
            </a:r>
            <a:r>
              <a:rPr lang="sv-SE" sz="3200" b="1"/>
              <a:t> </a:t>
            </a:r>
            <a:r>
              <a:rPr lang="sv-SE" sz="3200" b="1">
                <a:solidFill>
                  <a:schemeClr val="accent2"/>
                </a:solidFill>
              </a:rPr>
              <a:t>inför sin Älskade .</a:t>
            </a:r>
            <a:r>
              <a:rPr lang="sv-SE" sz="3200" b="1"/>
              <a:t> </a:t>
            </a:r>
            <a:r>
              <a:rPr lang="sv-SE" sz="3200" b="1">
                <a:solidFill>
                  <a:schemeClr val="accent2"/>
                </a:solidFill>
              </a:rPr>
              <a:t>	</a:t>
            </a:r>
            <a:endParaRPr lang="en-US" sz="3200" b="1">
              <a:solidFill>
                <a:schemeClr val="accent2"/>
              </a:solidFill>
            </a:endParaRPr>
          </a:p>
        </p:txBody>
      </p:sp>
      <p:sp useBgFill="1">
        <p:nvSpPr>
          <p:cNvPr id="23558" name="textruta 5"/>
          <p:cNvSpPr txBox="1">
            <a:spLocks noChangeArrowheads="1"/>
          </p:cNvSpPr>
          <p:nvPr/>
        </p:nvSpPr>
        <p:spPr bwMode="auto">
          <a:xfrm>
            <a:off x="179388" y="3317875"/>
            <a:ext cx="4176712" cy="3540125"/>
          </a:xfrm>
          <a:prstGeom prst="rect">
            <a:avLst/>
          </a:prstGeom>
          <a:ln w="9525">
            <a:noFill/>
            <a:miter lim="800000"/>
            <a:headEnd/>
            <a:tailEnd/>
          </a:ln>
        </p:spPr>
        <p:txBody>
          <a:bodyPr>
            <a:spAutoFit/>
          </a:bodyPr>
          <a:lstStyle/>
          <a:p>
            <a:r>
              <a:rPr lang="sv-SE" sz="3200"/>
              <a:t>Asaloki ya waledat elilah eg3ali aboab elkanayes mafto7a lelmo2menin. Falnasaloha an tatlob 3ana 3end 7abibaha leya3’fer lana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4213" y="836613"/>
            <a:ext cx="7772400" cy="1470025"/>
          </a:xfrm>
        </p:spPr>
        <p:txBody>
          <a:bodyPr/>
          <a:lstStyle/>
          <a:p>
            <a:pPr eaLnBrk="1" hangingPunct="1"/>
            <a:r>
              <a:rPr lang="ar-SA" b="1" smtClean="0"/>
              <a:t>أنتِ يا أم النور: المكرمة : والدة الإله : حملت الكلمة غير المحوى .</a:t>
            </a:r>
            <a:endParaRPr lang="sv-SE" b="1" smtClean="0"/>
          </a:p>
        </p:txBody>
      </p:sp>
      <p:sp>
        <p:nvSpPr>
          <p:cNvPr id="24579" name="Rectangle 3"/>
          <p:cNvSpPr>
            <a:spLocks noChangeArrowheads="1"/>
          </p:cNvSpPr>
          <p:nvPr/>
        </p:nvSpPr>
        <p:spPr bwMode="auto">
          <a:xfrm>
            <a:off x="2771775" y="188913"/>
            <a:ext cx="3206750" cy="579437"/>
          </a:xfrm>
          <a:prstGeom prst="rect">
            <a:avLst/>
          </a:prstGeom>
          <a:noFill/>
          <a:ln w="9525">
            <a:noFill/>
            <a:miter lim="800000"/>
            <a:headEnd/>
            <a:tailEnd/>
          </a:ln>
        </p:spPr>
        <p:txBody>
          <a:bodyPr wrap="none" anchor="ctr">
            <a:spAutoFit/>
          </a:bodyPr>
          <a:lstStyle/>
          <a:p>
            <a:r>
              <a:rPr lang="ar-SA" sz="3200" b="1" u="sng">
                <a:solidFill>
                  <a:srgbClr val="A50021"/>
                </a:solidFill>
                <a:latin typeface="Calibri" pitchFamily="34" charset="0"/>
              </a:rPr>
              <a:t>أنتِ يا أم النور المكرمة</a:t>
            </a:r>
            <a:r>
              <a:rPr lang="sv-SE">
                <a:latin typeface="Calibri" pitchFamily="34" charset="0"/>
              </a:rPr>
              <a:t> </a:t>
            </a:r>
          </a:p>
        </p:txBody>
      </p:sp>
      <p:sp>
        <p:nvSpPr>
          <p:cNvPr id="24580" name="Rectangle 4"/>
          <p:cNvSpPr>
            <a:spLocks noChangeArrowheads="1"/>
          </p:cNvSpPr>
          <p:nvPr/>
        </p:nvSpPr>
        <p:spPr bwMode="auto">
          <a:xfrm>
            <a:off x="684213" y="3644900"/>
            <a:ext cx="8142287" cy="1431925"/>
          </a:xfrm>
          <a:prstGeom prst="rect">
            <a:avLst/>
          </a:prstGeom>
          <a:noFill/>
          <a:ln w="9525">
            <a:noFill/>
            <a:miter lim="800000"/>
            <a:headEnd/>
            <a:tailEnd/>
          </a:ln>
        </p:spPr>
        <p:txBody>
          <a:bodyPr anchor="ctr">
            <a:spAutoFit/>
          </a:bodyPr>
          <a:lstStyle/>
          <a:p>
            <a:pPr algn="ctr"/>
            <a:r>
              <a:rPr lang="ar-SA" sz="4400" b="1">
                <a:solidFill>
                  <a:srgbClr val="660033"/>
                </a:solidFill>
                <a:latin typeface="Calibri" pitchFamily="34" charset="0"/>
              </a:rPr>
              <a:t>ومن بعد أن ولـدته : بقـيت عـذراء : نعظمك : بتسابيح وبركات</a:t>
            </a:r>
            <a:endParaRPr lang="sv-SE" sz="4400">
              <a:solidFill>
                <a:srgbClr val="660033"/>
              </a:solidFill>
              <a:latin typeface="Calibri" pitchFamily="34" charset="0"/>
            </a:endParaRPr>
          </a:p>
        </p:txBody>
      </p:sp>
      <p:pic>
        <p:nvPicPr>
          <p:cNvPr id="24581" name="Picture 7" descr="JUDAIS15"/>
          <p:cNvPicPr>
            <a:picLocks noChangeAspect="1" noChangeArrowheads="1"/>
          </p:cNvPicPr>
          <p:nvPr/>
        </p:nvPicPr>
        <p:blipFill>
          <a:blip r:embed="rId2" cstate="print"/>
          <a:srcRect/>
          <a:stretch>
            <a:fillRect/>
          </a:stretch>
        </p:blipFill>
        <p:spPr bwMode="auto">
          <a:xfrm>
            <a:off x="6192838" y="142875"/>
            <a:ext cx="566737" cy="728663"/>
          </a:xfrm>
          <a:prstGeom prst="rect">
            <a:avLst/>
          </a:prstGeom>
          <a:noFill/>
          <a:ln w="9525">
            <a:noFill/>
            <a:miter lim="800000"/>
            <a:headEnd/>
            <a:tailEnd/>
          </a:ln>
        </p:spPr>
      </p:pic>
      <p:sp>
        <p:nvSpPr>
          <p:cNvPr id="24582" name="Rectangle 2"/>
          <p:cNvSpPr>
            <a:spLocks noChangeArrowheads="1"/>
          </p:cNvSpPr>
          <p:nvPr/>
        </p:nvSpPr>
        <p:spPr bwMode="auto">
          <a:xfrm>
            <a:off x="900113" y="2276475"/>
            <a:ext cx="7772400" cy="1470025"/>
          </a:xfrm>
          <a:prstGeom prst="rect">
            <a:avLst/>
          </a:prstGeom>
          <a:noFill/>
          <a:ln w="9525">
            <a:noFill/>
            <a:miter lim="800000"/>
            <a:headEnd/>
            <a:tailEnd/>
          </a:ln>
        </p:spPr>
        <p:txBody>
          <a:bodyPr anchor="ctr"/>
          <a:lstStyle/>
          <a:p>
            <a:pPr algn="ctr"/>
            <a:r>
              <a:rPr lang="sv-SE" sz="2600" b="1"/>
              <a:t>Anty ya om alnor: almokrama: waledat alilah:</a:t>
            </a:r>
            <a:br>
              <a:rPr lang="sv-SE" sz="2600" b="1"/>
            </a:br>
            <a:r>
              <a:rPr lang="sv-SE" sz="2600" b="1"/>
              <a:t>Hamalty alkalema 3’er almo7wa</a:t>
            </a:r>
            <a:endParaRPr lang="sv-SE" sz="2600" b="1">
              <a:solidFill>
                <a:schemeClr val="tx2"/>
              </a:solidFill>
            </a:endParaRPr>
          </a:p>
        </p:txBody>
      </p:sp>
      <p:sp>
        <p:nvSpPr>
          <p:cNvPr id="24583" name="Rectangle 4"/>
          <p:cNvSpPr>
            <a:spLocks noChangeArrowheads="1"/>
          </p:cNvSpPr>
          <p:nvPr/>
        </p:nvSpPr>
        <p:spPr bwMode="auto">
          <a:xfrm>
            <a:off x="827088" y="5357813"/>
            <a:ext cx="8142287" cy="885825"/>
          </a:xfrm>
          <a:prstGeom prst="rect">
            <a:avLst/>
          </a:prstGeom>
          <a:noFill/>
          <a:ln w="9525">
            <a:noFill/>
            <a:miter lim="800000"/>
            <a:headEnd/>
            <a:tailEnd/>
          </a:ln>
        </p:spPr>
        <p:txBody>
          <a:bodyPr anchor="ctr">
            <a:spAutoFit/>
          </a:bodyPr>
          <a:lstStyle/>
          <a:p>
            <a:pPr algn="ctr"/>
            <a:r>
              <a:rPr lang="sv-SE" sz="2600" b="1">
                <a:solidFill>
                  <a:srgbClr val="660033"/>
                </a:solidFill>
              </a:rPr>
              <a:t>Wa men ba3d an walateh: bakayti 3azra2:</a:t>
            </a:r>
          </a:p>
          <a:p>
            <a:pPr algn="ctr"/>
            <a:r>
              <a:rPr lang="sv-SE" sz="2600" b="1">
                <a:solidFill>
                  <a:srgbClr val="660033"/>
                </a:solidFill>
              </a:rPr>
              <a:t>n3azemek: Btasabe7 wa barakat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ChangeArrowheads="1"/>
          </p:cNvSpPr>
          <p:nvPr/>
        </p:nvSpPr>
        <p:spPr bwMode="auto">
          <a:xfrm>
            <a:off x="179388" y="404813"/>
            <a:ext cx="8424862" cy="1431925"/>
          </a:xfrm>
          <a:prstGeom prst="rect">
            <a:avLst/>
          </a:prstGeom>
          <a:noFill/>
          <a:ln w="9525">
            <a:noFill/>
            <a:miter lim="800000"/>
            <a:headEnd/>
            <a:tailEnd/>
          </a:ln>
        </p:spPr>
        <p:txBody>
          <a:bodyPr anchor="ctr">
            <a:spAutoFit/>
          </a:bodyPr>
          <a:lstStyle/>
          <a:p>
            <a:pPr algn="ctr">
              <a:tabLst>
                <a:tab pos="198438" algn="l"/>
                <a:tab pos="377825" algn="l"/>
              </a:tabLst>
            </a:pPr>
            <a:r>
              <a:rPr lang="ar-SA" sz="4400" b="1">
                <a:latin typeface="Calibri" pitchFamily="34" charset="0"/>
              </a:rPr>
              <a:t>لأنـه بإرادتـه : ومسـرة أبيــه : والــروح القـدس : أتــى وخلصــنا .</a:t>
            </a:r>
          </a:p>
        </p:txBody>
      </p:sp>
      <p:sp>
        <p:nvSpPr>
          <p:cNvPr id="25603" name="Rectangle 6"/>
          <p:cNvSpPr>
            <a:spLocks noChangeArrowheads="1"/>
          </p:cNvSpPr>
          <p:nvPr/>
        </p:nvSpPr>
        <p:spPr bwMode="auto">
          <a:xfrm>
            <a:off x="250825" y="3500438"/>
            <a:ext cx="8424863" cy="1431925"/>
          </a:xfrm>
          <a:prstGeom prst="rect">
            <a:avLst/>
          </a:prstGeom>
          <a:noFill/>
          <a:ln w="9525">
            <a:noFill/>
            <a:miter lim="800000"/>
            <a:headEnd/>
            <a:tailEnd/>
          </a:ln>
        </p:spPr>
        <p:txBody>
          <a:bodyPr anchor="ctr">
            <a:spAutoFit/>
          </a:bodyPr>
          <a:lstStyle/>
          <a:p>
            <a:pPr algn="ctr">
              <a:tabLst>
                <a:tab pos="198438" algn="l"/>
                <a:tab pos="377825" algn="l"/>
              </a:tabLst>
            </a:pPr>
            <a:r>
              <a:rPr lang="ar-SA" sz="4400" b="1">
                <a:solidFill>
                  <a:srgbClr val="660033"/>
                </a:solidFill>
                <a:latin typeface="Calibri" pitchFamily="34" charset="0"/>
              </a:rPr>
              <a:t>ونحـــن أيضـا : نطلب أن نفـــوز : برحمة بشفاعتك : لــدى محـب البشــر .</a:t>
            </a:r>
          </a:p>
        </p:txBody>
      </p:sp>
      <p:sp>
        <p:nvSpPr>
          <p:cNvPr id="25604" name="Rectangle 6"/>
          <p:cNvSpPr>
            <a:spLocks noChangeArrowheads="1"/>
          </p:cNvSpPr>
          <p:nvPr/>
        </p:nvSpPr>
        <p:spPr bwMode="auto">
          <a:xfrm>
            <a:off x="395288" y="5286375"/>
            <a:ext cx="8424862"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solidFill>
                  <a:srgbClr val="660033"/>
                </a:solidFill>
              </a:rPr>
              <a:t>Wa na7no aydan: natlob an nafoz: bera7ma beshafa3tek: lada mo7eb albashar</a:t>
            </a:r>
            <a:endParaRPr lang="ar-SA" sz="2600" b="1">
              <a:solidFill>
                <a:srgbClr val="660033"/>
              </a:solidFill>
            </a:endParaRPr>
          </a:p>
        </p:txBody>
      </p:sp>
      <p:sp>
        <p:nvSpPr>
          <p:cNvPr id="25605" name="Rectangle 5"/>
          <p:cNvSpPr>
            <a:spLocks noChangeArrowheads="1"/>
          </p:cNvSpPr>
          <p:nvPr/>
        </p:nvSpPr>
        <p:spPr bwMode="auto">
          <a:xfrm>
            <a:off x="323850" y="2117725"/>
            <a:ext cx="8424863"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t>Li anaho bi eradathi: wa masarat abih: </a:t>
            </a:r>
          </a:p>
          <a:p>
            <a:pPr algn="ctr">
              <a:tabLst>
                <a:tab pos="198438" algn="l"/>
                <a:tab pos="377825" algn="l"/>
              </a:tabLst>
            </a:pPr>
            <a:r>
              <a:rPr lang="sv-SE" sz="2600" b="1"/>
              <a:t>Wa alro7 alkodos: ata wa 7’alasana</a:t>
            </a:r>
            <a:endParaRPr lang="ar-SA" sz="26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23850" y="188913"/>
            <a:ext cx="8569325" cy="1431925"/>
          </a:xfrm>
          <a:prstGeom prst="rect">
            <a:avLst/>
          </a:prstGeom>
          <a:noFill/>
          <a:ln w="9525">
            <a:noFill/>
            <a:miter lim="800000"/>
            <a:headEnd/>
            <a:tailEnd/>
          </a:ln>
        </p:spPr>
        <p:txBody>
          <a:bodyPr anchor="ctr">
            <a:spAutoFit/>
          </a:bodyPr>
          <a:lstStyle/>
          <a:p>
            <a:pPr algn="ctr"/>
            <a:r>
              <a:rPr lang="ar-SA" sz="4400" b="1">
                <a:latin typeface="Calibri" pitchFamily="34" charset="0"/>
              </a:rPr>
              <a:t>البخـــور المخـــتار : الـذى لبتـــوليتـــك : صَعِــدَ : إلــى كـــرسي الآب</a:t>
            </a:r>
            <a:endParaRPr lang="sv-SE" sz="4400">
              <a:latin typeface="Calibri" pitchFamily="34" charset="0"/>
            </a:endParaRPr>
          </a:p>
        </p:txBody>
      </p:sp>
      <p:sp>
        <p:nvSpPr>
          <p:cNvPr id="26627" name="Rectangle 3"/>
          <p:cNvSpPr>
            <a:spLocks noChangeArrowheads="1"/>
          </p:cNvSpPr>
          <p:nvPr/>
        </p:nvSpPr>
        <p:spPr bwMode="auto">
          <a:xfrm>
            <a:off x="323850" y="3213100"/>
            <a:ext cx="8569325" cy="1311275"/>
          </a:xfrm>
          <a:prstGeom prst="rect">
            <a:avLst/>
          </a:prstGeom>
          <a:noFill/>
          <a:ln w="9525">
            <a:noFill/>
            <a:miter lim="800000"/>
            <a:headEnd/>
            <a:tailEnd/>
          </a:ln>
        </p:spPr>
        <p:txBody>
          <a:bodyPr anchor="ctr">
            <a:spAutoFit/>
          </a:bodyPr>
          <a:lstStyle/>
          <a:p>
            <a:pPr algn="ctr">
              <a:tabLst>
                <a:tab pos="198438" algn="l"/>
                <a:tab pos="377825" algn="l"/>
              </a:tabLst>
            </a:pPr>
            <a:r>
              <a:rPr lang="ar-SA" sz="4000" b="1">
                <a:solidFill>
                  <a:srgbClr val="660033"/>
                </a:solidFill>
                <a:latin typeface="Calibri" pitchFamily="34" charset="0"/>
              </a:rPr>
              <a:t>أفضـــل مـن بخــور : الشاروبيـم : والسـيرافيـم : يا مــريم العــذراء .</a:t>
            </a:r>
          </a:p>
        </p:txBody>
      </p:sp>
      <p:sp>
        <p:nvSpPr>
          <p:cNvPr id="26628" name="Rectangle 5"/>
          <p:cNvSpPr>
            <a:spLocks noChangeArrowheads="1"/>
          </p:cNvSpPr>
          <p:nvPr/>
        </p:nvSpPr>
        <p:spPr bwMode="auto">
          <a:xfrm>
            <a:off x="323850" y="1700213"/>
            <a:ext cx="8424863"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t>Albo7’or almo7’tar: alazi ly batolyatek: sa3ida: ila korsy alab</a:t>
            </a:r>
            <a:endParaRPr lang="ar-SA" sz="2600" b="1"/>
          </a:p>
        </p:txBody>
      </p:sp>
      <p:sp>
        <p:nvSpPr>
          <p:cNvPr id="26629" name="Rectangle 6"/>
          <p:cNvSpPr>
            <a:spLocks noChangeArrowheads="1"/>
          </p:cNvSpPr>
          <p:nvPr/>
        </p:nvSpPr>
        <p:spPr bwMode="auto">
          <a:xfrm>
            <a:off x="395288" y="4724400"/>
            <a:ext cx="8424862"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solidFill>
                  <a:srgbClr val="660033"/>
                </a:solidFill>
              </a:rPr>
              <a:t>Afdal men bo7’or: alsharobim: wa serafim: ya mariam al3azra2</a:t>
            </a:r>
            <a:endParaRPr lang="ar-SA" sz="2600" b="1">
              <a:solidFill>
                <a:srgbClr val="660033"/>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323850" y="404813"/>
            <a:ext cx="8377238" cy="1431925"/>
          </a:xfrm>
          <a:prstGeom prst="rect">
            <a:avLst/>
          </a:prstGeom>
          <a:noFill/>
          <a:ln w="9525">
            <a:noFill/>
            <a:miter lim="800000"/>
            <a:headEnd/>
            <a:tailEnd/>
          </a:ln>
        </p:spPr>
        <p:txBody>
          <a:bodyPr anchor="ctr">
            <a:spAutoFit/>
          </a:bodyPr>
          <a:lstStyle/>
          <a:p>
            <a:pPr algn="ctr"/>
            <a:r>
              <a:rPr lang="ar-SA" sz="4400" b="1">
                <a:latin typeface="Calibri" pitchFamily="34" charset="0"/>
              </a:rPr>
              <a:t>الســلام للسمــاء الجديدة : التى صنعها الآب : وجعلها موضــع راحــة لإبنــه الحبيب</a:t>
            </a:r>
            <a:endParaRPr lang="sv-SE" sz="4400">
              <a:latin typeface="Calibri" pitchFamily="34" charset="0"/>
            </a:endParaRPr>
          </a:p>
        </p:txBody>
      </p:sp>
      <p:sp>
        <p:nvSpPr>
          <p:cNvPr id="27651" name="Rectangle 5"/>
          <p:cNvSpPr>
            <a:spLocks noChangeArrowheads="1"/>
          </p:cNvSpPr>
          <p:nvPr/>
        </p:nvSpPr>
        <p:spPr bwMode="auto">
          <a:xfrm>
            <a:off x="323850" y="3284538"/>
            <a:ext cx="8497888" cy="1431925"/>
          </a:xfrm>
          <a:prstGeom prst="rect">
            <a:avLst/>
          </a:prstGeom>
          <a:noFill/>
          <a:ln w="9525">
            <a:noFill/>
            <a:miter lim="800000"/>
            <a:headEnd/>
            <a:tailEnd/>
          </a:ln>
        </p:spPr>
        <p:txBody>
          <a:bodyPr anchor="ctr">
            <a:spAutoFit/>
          </a:bodyPr>
          <a:lstStyle/>
          <a:p>
            <a:pPr algn="ctr">
              <a:tabLst>
                <a:tab pos="198438" algn="l"/>
                <a:tab pos="377825" algn="l"/>
              </a:tabLst>
            </a:pPr>
            <a:r>
              <a:rPr lang="ar-SA" sz="4400" b="1">
                <a:solidFill>
                  <a:srgbClr val="660033"/>
                </a:solidFill>
                <a:latin typeface="Calibri" pitchFamily="34" charset="0"/>
              </a:rPr>
              <a:t>الســلام للكرسى : الملوكى : الــذى للمحـمول عـــلى الشاروبيــم .</a:t>
            </a:r>
          </a:p>
        </p:txBody>
      </p:sp>
      <p:sp>
        <p:nvSpPr>
          <p:cNvPr id="27652" name="Rectangle 5"/>
          <p:cNvSpPr>
            <a:spLocks noChangeArrowheads="1"/>
          </p:cNvSpPr>
          <p:nvPr/>
        </p:nvSpPr>
        <p:spPr bwMode="auto">
          <a:xfrm>
            <a:off x="323850" y="2060575"/>
            <a:ext cx="8424863"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t>Alsalam lelsama2 algidida: alati sana3ha alab: wa ga3alha mawde3 ra7a ly ebnhi al7abib</a:t>
            </a:r>
            <a:endParaRPr lang="ar-SA" sz="2600" b="1"/>
          </a:p>
        </p:txBody>
      </p:sp>
      <p:sp>
        <p:nvSpPr>
          <p:cNvPr id="27653" name="Rectangle 6"/>
          <p:cNvSpPr>
            <a:spLocks noChangeArrowheads="1"/>
          </p:cNvSpPr>
          <p:nvPr/>
        </p:nvSpPr>
        <p:spPr bwMode="auto">
          <a:xfrm>
            <a:off x="395288" y="4868863"/>
            <a:ext cx="8424862"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solidFill>
                  <a:srgbClr val="660033"/>
                </a:solidFill>
              </a:rPr>
              <a:t>Alsalam lelkorsy: almoloky: alazi lelma7mol 3ala alsharobim.</a:t>
            </a:r>
            <a:endParaRPr lang="ar-SA" sz="2600" b="1">
              <a:solidFill>
                <a:srgbClr val="660033"/>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50825" y="404813"/>
            <a:ext cx="8642350" cy="1431925"/>
          </a:xfrm>
          <a:prstGeom prst="rect">
            <a:avLst/>
          </a:prstGeom>
          <a:noFill/>
          <a:ln w="9525">
            <a:noFill/>
            <a:miter lim="800000"/>
            <a:headEnd/>
            <a:tailEnd/>
          </a:ln>
        </p:spPr>
        <p:txBody>
          <a:bodyPr anchor="ctr">
            <a:spAutoFit/>
          </a:bodyPr>
          <a:lstStyle/>
          <a:p>
            <a:pPr algn="ctr"/>
            <a:r>
              <a:rPr lang="ar-SA" sz="4400" b="1">
                <a:latin typeface="Calibri" pitchFamily="34" charset="0"/>
              </a:rPr>
              <a:t>السـلام لشفيعـــة نفــوسنا : أنـتِ بالحقيقــة فخـــر جنســـنا</a:t>
            </a:r>
            <a:endParaRPr lang="sv-SE" sz="4400">
              <a:latin typeface="Calibri" pitchFamily="34" charset="0"/>
            </a:endParaRPr>
          </a:p>
        </p:txBody>
      </p:sp>
      <p:sp>
        <p:nvSpPr>
          <p:cNvPr id="28675" name="Rectangle 3"/>
          <p:cNvSpPr>
            <a:spLocks noChangeArrowheads="1"/>
          </p:cNvSpPr>
          <p:nvPr/>
        </p:nvSpPr>
        <p:spPr bwMode="auto">
          <a:xfrm>
            <a:off x="539750" y="3213100"/>
            <a:ext cx="7740650" cy="1431925"/>
          </a:xfrm>
          <a:prstGeom prst="rect">
            <a:avLst/>
          </a:prstGeom>
          <a:noFill/>
          <a:ln w="9525">
            <a:noFill/>
            <a:miter lim="800000"/>
            <a:headEnd/>
            <a:tailEnd/>
          </a:ln>
        </p:spPr>
        <p:txBody>
          <a:bodyPr anchor="ctr">
            <a:spAutoFit/>
          </a:bodyPr>
          <a:lstStyle/>
          <a:p>
            <a:pPr algn="ctr">
              <a:tabLst>
                <a:tab pos="198438" algn="l"/>
                <a:tab pos="377825" algn="l"/>
              </a:tabLst>
            </a:pPr>
            <a:r>
              <a:rPr lang="ar-SA" sz="4400" b="1">
                <a:solidFill>
                  <a:srgbClr val="660033"/>
                </a:solidFill>
                <a:latin typeface="Calibri" pitchFamily="34" charset="0"/>
              </a:rPr>
              <a:t>إشفعـي فـينـا يـا ممتلئـــة نعمـة : لــدى مخلصــنا : ربنــا يسوع المسيـــح .</a:t>
            </a:r>
          </a:p>
        </p:txBody>
      </p:sp>
      <p:sp>
        <p:nvSpPr>
          <p:cNvPr id="28676" name="Rectangle 5"/>
          <p:cNvSpPr>
            <a:spLocks noChangeArrowheads="1"/>
          </p:cNvSpPr>
          <p:nvPr/>
        </p:nvSpPr>
        <p:spPr bwMode="auto">
          <a:xfrm>
            <a:off x="323850" y="1989138"/>
            <a:ext cx="8424863"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t>Alsalam ly shafi3at nefosna: anty bel7akika </a:t>
            </a:r>
          </a:p>
          <a:p>
            <a:pPr algn="ctr">
              <a:tabLst>
                <a:tab pos="198438" algn="l"/>
                <a:tab pos="377825" algn="l"/>
              </a:tabLst>
            </a:pPr>
            <a:r>
              <a:rPr lang="sv-SE" sz="2600" b="1"/>
              <a:t>fa7’r gnsena</a:t>
            </a:r>
            <a:endParaRPr lang="ar-SA" sz="2600" b="1"/>
          </a:p>
        </p:txBody>
      </p:sp>
      <p:sp>
        <p:nvSpPr>
          <p:cNvPr id="28677" name="Rectangle 6"/>
          <p:cNvSpPr>
            <a:spLocks noChangeArrowheads="1"/>
          </p:cNvSpPr>
          <p:nvPr/>
        </p:nvSpPr>
        <p:spPr bwMode="auto">
          <a:xfrm>
            <a:off x="395288" y="4868863"/>
            <a:ext cx="8424862"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solidFill>
                  <a:srgbClr val="660033"/>
                </a:solidFill>
              </a:rPr>
              <a:t>Eshfa3y fina ya momtale2a na3ama: lada mo7’alesna: rabena yaso3 almasi7.</a:t>
            </a:r>
            <a:endParaRPr lang="ar-SA" sz="2600" b="1">
              <a:solidFill>
                <a:srgbClr val="660033"/>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250825" y="260350"/>
            <a:ext cx="8497888" cy="1431925"/>
          </a:xfrm>
          <a:prstGeom prst="rect">
            <a:avLst/>
          </a:prstGeom>
          <a:noFill/>
          <a:ln w="9525">
            <a:noFill/>
            <a:miter lim="800000"/>
            <a:headEnd/>
            <a:tailEnd/>
          </a:ln>
        </p:spPr>
        <p:txBody>
          <a:bodyPr anchor="ctr">
            <a:spAutoFit/>
          </a:bodyPr>
          <a:lstStyle/>
          <a:p>
            <a:pPr algn="ctr">
              <a:tabLst>
                <a:tab pos="198438" algn="l"/>
                <a:tab pos="377825" algn="l"/>
              </a:tabLst>
            </a:pPr>
            <a:r>
              <a:rPr lang="ar-SA" sz="4400" b="1">
                <a:latin typeface="Calibri" pitchFamily="34" charset="0"/>
              </a:rPr>
              <a:t>لكــى يثبتنا : فـــى الإيمــان المســـتقيم :</a:t>
            </a:r>
            <a:endParaRPr lang="sv-SE" sz="4400" b="1">
              <a:latin typeface="Calibri" pitchFamily="34" charset="0"/>
            </a:endParaRPr>
          </a:p>
          <a:p>
            <a:pPr algn="ctr">
              <a:tabLst>
                <a:tab pos="198438" algn="l"/>
                <a:tab pos="377825" algn="l"/>
              </a:tabLst>
            </a:pPr>
            <a:r>
              <a:rPr lang="ar-SA" sz="4400" b="1">
                <a:latin typeface="Calibri" pitchFamily="34" charset="0"/>
              </a:rPr>
              <a:t> وينعـــم لــنا بمغفــرة خطــايانا .</a:t>
            </a:r>
          </a:p>
        </p:txBody>
      </p:sp>
      <p:sp>
        <p:nvSpPr>
          <p:cNvPr id="29699" name="Rectangle 5"/>
          <p:cNvSpPr>
            <a:spLocks noChangeArrowheads="1"/>
          </p:cNvSpPr>
          <p:nvPr/>
        </p:nvSpPr>
        <p:spPr bwMode="auto">
          <a:xfrm>
            <a:off x="323850" y="1773238"/>
            <a:ext cx="8424863"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t>Likay ysabetna: fy aliman almstakim: </a:t>
            </a:r>
          </a:p>
          <a:p>
            <a:pPr algn="ctr">
              <a:tabLst>
                <a:tab pos="198438" algn="l"/>
                <a:tab pos="377825" algn="l"/>
              </a:tabLst>
            </a:pPr>
            <a:r>
              <a:rPr lang="sv-SE" sz="2600" b="1"/>
              <a:t>Wa yan3em lna bma3’ferat 7’tayana.   </a:t>
            </a:r>
            <a:endParaRPr lang="ar-SA" sz="2600" b="1"/>
          </a:p>
        </p:txBody>
      </p:sp>
      <p:pic>
        <p:nvPicPr>
          <p:cNvPr id="29700" name="Picture 10" descr="Virgin-Mary.png virgin Mary image by jac_07"/>
          <p:cNvPicPr>
            <a:picLocks noChangeAspect="1" noChangeArrowheads="1"/>
          </p:cNvPicPr>
          <p:nvPr/>
        </p:nvPicPr>
        <p:blipFill>
          <a:blip r:embed="rId2" cstate="print"/>
          <a:srcRect/>
          <a:stretch>
            <a:fillRect/>
          </a:stretch>
        </p:blipFill>
        <p:spPr bwMode="auto">
          <a:xfrm>
            <a:off x="3059113" y="2997200"/>
            <a:ext cx="2725737" cy="3305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250825" y="457200"/>
            <a:ext cx="8713788" cy="1311275"/>
          </a:xfrm>
          <a:prstGeom prst="rect">
            <a:avLst/>
          </a:prstGeom>
          <a:noFill/>
          <a:ln w="9525">
            <a:noFill/>
            <a:miter lim="800000"/>
            <a:headEnd/>
            <a:tailEnd/>
          </a:ln>
        </p:spPr>
        <p:txBody>
          <a:bodyPr anchor="ctr">
            <a:spAutoFit/>
          </a:bodyPr>
          <a:lstStyle/>
          <a:p>
            <a:pPr algn="ctr"/>
            <a:r>
              <a:rPr lang="ar-SA" sz="4000" b="1">
                <a:solidFill>
                  <a:srgbClr val="660033"/>
                </a:solidFill>
                <a:latin typeface="Calibri" pitchFamily="34" charset="0"/>
              </a:rPr>
              <a:t>بشفاعـات والدة الإله القـديسة مريم</a:t>
            </a:r>
            <a:endParaRPr lang="sv-SE" sz="4000" b="1">
              <a:solidFill>
                <a:srgbClr val="660033"/>
              </a:solidFill>
              <a:latin typeface="Calibri" pitchFamily="34" charset="0"/>
            </a:endParaRPr>
          </a:p>
          <a:p>
            <a:pPr algn="ctr"/>
            <a:r>
              <a:rPr lang="ar-SA" sz="4000" b="1">
                <a:solidFill>
                  <a:srgbClr val="660033"/>
                </a:solidFill>
                <a:latin typeface="Calibri" pitchFamily="34" charset="0"/>
              </a:rPr>
              <a:t> يارب أنعـم لنا بمغفـرة خطايانا</a:t>
            </a:r>
            <a:endParaRPr lang="sv-SE" sz="4000">
              <a:solidFill>
                <a:srgbClr val="660033"/>
              </a:solidFill>
              <a:latin typeface="Calibri" pitchFamily="34" charset="0"/>
            </a:endParaRPr>
          </a:p>
        </p:txBody>
      </p:sp>
      <p:sp>
        <p:nvSpPr>
          <p:cNvPr id="30723" name="Rectangle 6"/>
          <p:cNvSpPr>
            <a:spLocks noChangeArrowheads="1"/>
          </p:cNvSpPr>
          <p:nvPr/>
        </p:nvSpPr>
        <p:spPr bwMode="auto">
          <a:xfrm>
            <a:off x="323850" y="1884363"/>
            <a:ext cx="8424863" cy="885825"/>
          </a:xfrm>
          <a:prstGeom prst="rect">
            <a:avLst/>
          </a:prstGeom>
          <a:noFill/>
          <a:ln w="9525">
            <a:noFill/>
            <a:miter lim="800000"/>
            <a:headEnd/>
            <a:tailEnd/>
          </a:ln>
        </p:spPr>
        <p:txBody>
          <a:bodyPr anchor="ctr">
            <a:spAutoFit/>
          </a:bodyPr>
          <a:lstStyle/>
          <a:p>
            <a:pPr algn="ctr">
              <a:tabLst>
                <a:tab pos="198438" algn="l"/>
                <a:tab pos="377825" algn="l"/>
              </a:tabLst>
            </a:pPr>
            <a:r>
              <a:rPr lang="sv-SE" sz="2600" b="1">
                <a:solidFill>
                  <a:srgbClr val="660033"/>
                </a:solidFill>
              </a:rPr>
              <a:t>Beshafa3at waledt al ilah alkedisa mariam </a:t>
            </a:r>
          </a:p>
          <a:p>
            <a:pPr algn="ctr">
              <a:tabLst>
                <a:tab pos="198438" algn="l"/>
                <a:tab pos="377825" algn="l"/>
              </a:tabLst>
            </a:pPr>
            <a:r>
              <a:rPr lang="sv-SE" sz="2600" b="1">
                <a:solidFill>
                  <a:srgbClr val="660033"/>
                </a:solidFill>
              </a:rPr>
              <a:t>ya rab en3em lna bema3’ferat 7’tayana.</a:t>
            </a:r>
            <a:endParaRPr lang="ar-SA" sz="2600" b="1">
              <a:solidFill>
                <a:srgbClr val="660033"/>
              </a:solidFill>
            </a:endParaRPr>
          </a:p>
        </p:txBody>
      </p:sp>
      <p:sp>
        <p:nvSpPr>
          <p:cNvPr id="30724" name="Rectangle 6"/>
          <p:cNvSpPr>
            <a:spLocks noChangeArrowheads="1"/>
          </p:cNvSpPr>
          <p:nvPr/>
        </p:nvSpPr>
        <p:spPr bwMode="auto">
          <a:xfrm>
            <a:off x="0" y="3297238"/>
            <a:ext cx="8937625" cy="1066800"/>
          </a:xfrm>
          <a:prstGeom prst="rect">
            <a:avLst/>
          </a:prstGeom>
          <a:noFill/>
          <a:ln w="9525">
            <a:noFill/>
            <a:miter lim="800000"/>
            <a:headEnd/>
            <a:tailEnd/>
          </a:ln>
        </p:spPr>
        <p:txBody>
          <a:bodyPr anchor="ctr">
            <a:spAutoFit/>
          </a:bodyPr>
          <a:lstStyle/>
          <a:p>
            <a:pPr algn="ctr"/>
            <a:r>
              <a:rPr lang="ar-SA" sz="3200" b="1">
                <a:solidFill>
                  <a:srgbClr val="A50021"/>
                </a:solidFill>
                <a:latin typeface="Calibri" pitchFamily="34" charset="0"/>
              </a:rPr>
              <a:t>هيتين نى ابريســفيا : انتى تى ثيؤتوكــوس إثـؤواب ماريا : إبشويس ارى اهمـوت نان : إم بـى كو ايفــول إنتى نين نوفــى .</a:t>
            </a:r>
            <a:r>
              <a:rPr lang="sv-SE" sz="3200" b="1">
                <a:solidFill>
                  <a:srgbClr val="A50021"/>
                </a:solidFill>
                <a:latin typeface="Calibri" pitchFamily="34" charset="0"/>
              </a:rPr>
              <a:t> </a:t>
            </a:r>
          </a:p>
        </p:txBody>
      </p:sp>
      <p:sp>
        <p:nvSpPr>
          <p:cNvPr id="30725" name="Rectangle 6"/>
          <p:cNvSpPr>
            <a:spLocks noChangeArrowheads="1"/>
          </p:cNvSpPr>
          <p:nvPr/>
        </p:nvSpPr>
        <p:spPr bwMode="auto">
          <a:xfrm>
            <a:off x="0" y="4652963"/>
            <a:ext cx="8937625" cy="885825"/>
          </a:xfrm>
          <a:prstGeom prst="rect">
            <a:avLst/>
          </a:prstGeom>
          <a:noFill/>
          <a:ln w="9525">
            <a:noFill/>
            <a:miter lim="800000"/>
            <a:headEnd/>
            <a:tailEnd/>
          </a:ln>
        </p:spPr>
        <p:txBody>
          <a:bodyPr anchor="ctr">
            <a:spAutoFit/>
          </a:bodyPr>
          <a:lstStyle/>
          <a:p>
            <a:pPr algn="ctr"/>
            <a:r>
              <a:rPr lang="sv-SE" sz="2600" b="1">
                <a:solidFill>
                  <a:srgbClr val="A50021"/>
                </a:solidFill>
                <a:latin typeface="Calibri" pitchFamily="34" charset="0"/>
              </a:rPr>
              <a:t>Hiten ni ebrsveya: ente ti seotokos esowab maria: ebshois</a:t>
            </a:r>
          </a:p>
          <a:p>
            <a:pPr algn="ctr"/>
            <a:r>
              <a:rPr lang="sv-SE" sz="2600" b="1">
                <a:solidFill>
                  <a:srgbClr val="A50021"/>
                </a:solidFill>
                <a:latin typeface="Calibri" pitchFamily="34" charset="0"/>
              </a:rPr>
              <a:t>Ari ehmot nan embi ko evol ente nen novi.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5966463" y="0"/>
            <a:ext cx="3177537" cy="3754874"/>
          </a:xfrm>
          <a:prstGeom prst="rect">
            <a:avLst/>
          </a:prstGeom>
        </p:spPr>
        <p:txBody>
          <a:bodyPr wrap="none">
            <a:spAutoFit/>
          </a:bodyPr>
          <a:lstStyle/>
          <a:p>
            <a:pPr marL="342900" indent="-342900" algn="r"/>
            <a:r>
              <a:rPr lang="ar-SA" sz="4400" b="1" dirty="0" smtClean="0">
                <a:solidFill>
                  <a:srgbClr val="CC0066"/>
                </a:solidFill>
              </a:rPr>
              <a:t>سامعانا شايـفانا </a:t>
            </a:r>
            <a:endParaRPr lang="en-US" sz="4400" b="1" dirty="0" smtClean="0">
              <a:solidFill>
                <a:srgbClr val="CC0066"/>
              </a:solidFill>
            </a:endParaRPr>
          </a:p>
          <a:p>
            <a:pPr marL="342900" indent="-342900" algn="r"/>
            <a:r>
              <a:rPr lang="ar-SA" sz="4400" b="1" dirty="0" smtClean="0">
                <a:solidFill>
                  <a:srgbClr val="CC0066"/>
                </a:solidFill>
              </a:rPr>
              <a:t>فاكـرانا</a:t>
            </a:r>
            <a:r>
              <a:rPr lang="en-US" sz="4400" b="1" dirty="0" smtClean="0">
                <a:solidFill>
                  <a:srgbClr val="CC0066"/>
                </a:solidFill>
              </a:rPr>
              <a:t>  </a:t>
            </a:r>
            <a:r>
              <a:rPr lang="ar-SA" sz="4400" b="1" dirty="0" smtClean="0">
                <a:solidFill>
                  <a:srgbClr val="CC0066"/>
                </a:solidFill>
              </a:rPr>
              <a:t>مـش</a:t>
            </a:r>
            <a:endParaRPr lang="ar-EG" sz="4400" b="1" dirty="0" smtClean="0">
              <a:solidFill>
                <a:srgbClr val="CC0066"/>
              </a:solidFill>
            </a:endParaRPr>
          </a:p>
          <a:p>
            <a:pPr marL="342900" indent="-342900" algn="r"/>
            <a:r>
              <a:rPr lang="ar-SA" sz="4400" b="1" dirty="0" smtClean="0">
                <a:solidFill>
                  <a:srgbClr val="CC0066"/>
                </a:solidFill>
              </a:rPr>
              <a:t> ممـكن أبـدا </a:t>
            </a:r>
            <a:endParaRPr lang="ar-EG" sz="4400" b="1" dirty="0" smtClean="0">
              <a:solidFill>
                <a:srgbClr val="CC0066"/>
              </a:solidFill>
            </a:endParaRPr>
          </a:p>
          <a:p>
            <a:pPr marL="342900" indent="-342900" algn="r"/>
            <a:r>
              <a:rPr lang="ar-SA" sz="4400" b="1" dirty="0" smtClean="0">
                <a:solidFill>
                  <a:srgbClr val="CC0066"/>
                </a:solidFill>
              </a:rPr>
              <a:t>تنسـانا</a:t>
            </a:r>
            <a:r>
              <a:rPr lang="en-US" sz="4400" b="1" dirty="0" smtClean="0">
                <a:solidFill>
                  <a:srgbClr val="CC0066"/>
                </a:solidFill>
              </a:rPr>
              <a:t>  </a:t>
            </a:r>
          </a:p>
          <a:p>
            <a:pPr marL="342900" indent="-342900" algn="r"/>
            <a:r>
              <a:rPr lang="en-SG" sz="4400" b="1" dirty="0" smtClean="0">
                <a:solidFill>
                  <a:srgbClr val="CC0066"/>
                </a:solidFill>
              </a:rPr>
              <a:t> </a:t>
            </a:r>
            <a:endParaRPr lang="en-US" sz="4400" dirty="0" smtClean="0">
              <a:solidFill>
                <a:srgbClr val="CC0066"/>
              </a:solidFill>
            </a:endParaRPr>
          </a:p>
          <a:p>
            <a:pPr marL="342900" indent="-342900" algn="r"/>
            <a:endParaRPr lang="en-US" dirty="0">
              <a:solidFill>
                <a:srgbClr val="FF0000"/>
              </a:solidFill>
            </a:endParaRPr>
          </a:p>
        </p:txBody>
      </p:sp>
      <p:sp>
        <p:nvSpPr>
          <p:cNvPr id="11" name="Rectangle 10"/>
          <p:cNvSpPr/>
          <p:nvPr/>
        </p:nvSpPr>
        <p:spPr>
          <a:xfrm>
            <a:off x="0" y="0"/>
            <a:ext cx="5292080" cy="3077766"/>
          </a:xfrm>
          <a:prstGeom prst="rect">
            <a:avLst/>
          </a:prstGeom>
        </p:spPr>
        <p:txBody>
          <a:bodyPr wrap="square">
            <a:spAutoFit/>
          </a:bodyPr>
          <a:lstStyle/>
          <a:p>
            <a:pPr marL="342900" indent="-342900" algn="l"/>
            <a:r>
              <a:rPr lang="ar-EG" b="1" dirty="0" smtClean="0">
                <a:solidFill>
                  <a:srgbClr val="FF0000"/>
                </a:solidFill>
              </a:rPr>
              <a:t>  </a:t>
            </a:r>
            <a:r>
              <a:rPr lang="sv-SE" sz="4400" b="1" dirty="0" smtClean="0">
                <a:solidFill>
                  <a:srgbClr val="CC0066"/>
                </a:solidFill>
              </a:rPr>
              <a:t>sam3ana, shayfana, fakran</a:t>
            </a:r>
            <a:r>
              <a:rPr lang="en-US" sz="4400" b="1" dirty="0">
                <a:solidFill>
                  <a:srgbClr val="CC0066"/>
                </a:solidFill>
              </a:rPr>
              <a:t>a</a:t>
            </a:r>
            <a:r>
              <a:rPr lang="sv-SE" sz="4400" b="1" dirty="0" smtClean="0">
                <a:solidFill>
                  <a:srgbClr val="CC0066"/>
                </a:solidFill>
              </a:rPr>
              <a:t> mesh</a:t>
            </a:r>
            <a:endParaRPr lang="ar-EG" sz="4400" b="1" dirty="0" smtClean="0">
              <a:solidFill>
                <a:srgbClr val="CC0066"/>
              </a:solidFill>
            </a:endParaRPr>
          </a:p>
          <a:p>
            <a:pPr marL="342900" indent="-342900" algn="l"/>
            <a:r>
              <a:rPr lang="sv-SE" sz="4400" b="1" dirty="0" smtClean="0">
                <a:solidFill>
                  <a:srgbClr val="CC0066"/>
                </a:solidFill>
              </a:rPr>
              <a:t> momken abadan tnsana</a:t>
            </a:r>
          </a:p>
          <a:p>
            <a:pPr marL="342900" indent="-342900" algn="l"/>
            <a:endParaRPr lang="sv-SE" b="1" dirty="0">
              <a:solidFill>
                <a:srgbClr val="CC0066"/>
              </a:solidFill>
            </a:endParaRPr>
          </a:p>
        </p:txBody>
      </p:sp>
      <p:sp>
        <p:nvSpPr>
          <p:cNvPr id="12" name="Rectangle 11"/>
          <p:cNvSpPr/>
          <p:nvPr/>
        </p:nvSpPr>
        <p:spPr>
          <a:xfrm>
            <a:off x="0" y="2924944"/>
            <a:ext cx="6336704" cy="2862322"/>
          </a:xfrm>
          <a:prstGeom prst="rect">
            <a:avLst/>
          </a:prstGeom>
        </p:spPr>
        <p:txBody>
          <a:bodyPr wrap="square">
            <a:spAutoFit/>
          </a:bodyPr>
          <a:lstStyle/>
          <a:p>
            <a:pPr marL="342900" indent="-342900" algn="l" rtl="0"/>
            <a:r>
              <a:rPr lang="ar-EG" sz="3600" b="1" dirty="0" smtClean="0">
                <a:solidFill>
                  <a:srgbClr val="FF0000"/>
                </a:solidFill>
              </a:rPr>
              <a:t> </a:t>
            </a:r>
            <a:r>
              <a:rPr lang="sv-SE" sz="3600" b="1" dirty="0" smtClean="0">
                <a:solidFill>
                  <a:srgbClr val="CC0066"/>
                </a:solidFill>
              </a:rPr>
              <a:t>de el3adra </a:t>
            </a:r>
          </a:p>
          <a:p>
            <a:pPr marL="342900" indent="-342900" algn="l" rtl="0"/>
            <a:r>
              <a:rPr lang="sv-SE" sz="3600" b="1" dirty="0" smtClean="0">
                <a:solidFill>
                  <a:srgbClr val="CC0066"/>
                </a:solidFill>
              </a:rPr>
              <a:t>om yaso3</a:t>
            </a:r>
          </a:p>
          <a:p>
            <a:pPr marL="342900" indent="-342900" algn="l" rtl="0"/>
            <a:r>
              <a:rPr lang="sv-SE" sz="3600" b="1" dirty="0" smtClean="0">
                <a:solidFill>
                  <a:srgbClr val="CC0066"/>
                </a:solidFill>
              </a:rPr>
              <a:t> mawlana</a:t>
            </a:r>
            <a:r>
              <a:rPr lang="ar-EG" sz="3600" b="1" dirty="0" smtClean="0">
                <a:solidFill>
                  <a:srgbClr val="CC0066"/>
                </a:solidFill>
              </a:rPr>
              <a:t> </a:t>
            </a:r>
            <a:r>
              <a:rPr lang="en-US" sz="3600" b="1" dirty="0" smtClean="0">
                <a:solidFill>
                  <a:srgbClr val="CC0066"/>
                </a:solidFill>
              </a:rPr>
              <a:t>w</a:t>
            </a:r>
            <a:r>
              <a:rPr lang="sv-SE" sz="3600" b="1" dirty="0" smtClean="0">
                <a:solidFill>
                  <a:srgbClr val="CC0066"/>
                </a:solidFill>
              </a:rPr>
              <a:t>a e7na </a:t>
            </a:r>
          </a:p>
          <a:p>
            <a:pPr marL="342900" indent="-342900" algn="l" rtl="0"/>
            <a:r>
              <a:rPr lang="sv-SE" sz="3600" b="1" dirty="0" smtClean="0">
                <a:solidFill>
                  <a:srgbClr val="CC0066"/>
                </a:solidFill>
              </a:rPr>
              <a:t>wlado wa beshafa3etha </a:t>
            </a:r>
          </a:p>
          <a:p>
            <a:pPr marL="342900" indent="-342900" algn="l" rtl="0"/>
            <a:r>
              <a:rPr lang="sv-SE" sz="3600" b="1" dirty="0" smtClean="0">
                <a:solidFill>
                  <a:srgbClr val="CC0066"/>
                </a:solidFill>
              </a:rPr>
              <a:t>tr3ana</a:t>
            </a:r>
            <a:endParaRPr lang="en-SG" sz="3600" b="1" dirty="0">
              <a:solidFill>
                <a:srgbClr val="CC0066"/>
              </a:solidFill>
            </a:endParaRPr>
          </a:p>
        </p:txBody>
      </p:sp>
      <p:sp>
        <p:nvSpPr>
          <p:cNvPr id="15" name="Rectangle 14"/>
          <p:cNvSpPr/>
          <p:nvPr/>
        </p:nvSpPr>
        <p:spPr>
          <a:xfrm>
            <a:off x="4572000" y="2924944"/>
            <a:ext cx="4572000" cy="2800767"/>
          </a:xfrm>
          <a:prstGeom prst="rect">
            <a:avLst/>
          </a:prstGeom>
        </p:spPr>
        <p:txBody>
          <a:bodyPr>
            <a:spAutoFit/>
          </a:bodyPr>
          <a:lstStyle/>
          <a:p>
            <a:pPr marL="342900" indent="-342900" algn="r"/>
            <a:r>
              <a:rPr lang="ar-SA" sz="4400" b="1" dirty="0" smtClean="0">
                <a:solidFill>
                  <a:srgbClr val="CC0066"/>
                </a:solidFill>
              </a:rPr>
              <a:t>دي العدرا أم</a:t>
            </a:r>
            <a:r>
              <a:rPr lang="ar-EG" sz="4400" b="1" dirty="0" smtClean="0">
                <a:solidFill>
                  <a:srgbClr val="CC0066"/>
                </a:solidFill>
              </a:rPr>
              <a:t> يسوع</a:t>
            </a:r>
            <a:endParaRPr lang="en-US" sz="4400" b="1" dirty="0" smtClean="0">
              <a:solidFill>
                <a:srgbClr val="CC0066"/>
              </a:solidFill>
            </a:endParaRPr>
          </a:p>
          <a:p>
            <a:pPr marL="342900" indent="-342900" algn="r"/>
            <a:r>
              <a:rPr lang="ar-SA" sz="4400" b="1" dirty="0" smtClean="0">
                <a:solidFill>
                  <a:srgbClr val="CC0066"/>
                </a:solidFill>
              </a:rPr>
              <a:t>مـولانا</a:t>
            </a:r>
            <a:r>
              <a:rPr lang="ar-EG" sz="4400" b="1" dirty="0" smtClean="0">
                <a:solidFill>
                  <a:srgbClr val="CC0066"/>
                </a:solidFill>
              </a:rPr>
              <a:t>  </a:t>
            </a:r>
            <a:r>
              <a:rPr lang="ar-SA" sz="4400" b="1" dirty="0" smtClean="0">
                <a:solidFill>
                  <a:srgbClr val="CC0066"/>
                </a:solidFill>
              </a:rPr>
              <a:t>واحنا </a:t>
            </a:r>
            <a:endParaRPr lang="ar-EG" sz="4400" b="1" dirty="0" smtClean="0">
              <a:solidFill>
                <a:srgbClr val="CC0066"/>
              </a:solidFill>
            </a:endParaRPr>
          </a:p>
          <a:p>
            <a:pPr marL="342900" indent="-342900" algn="r"/>
            <a:r>
              <a:rPr lang="ar-SA" sz="4400" b="1" dirty="0" smtClean="0">
                <a:solidFill>
                  <a:srgbClr val="CC0066"/>
                </a:solidFill>
              </a:rPr>
              <a:t>ولاده وبشفاعتها</a:t>
            </a:r>
            <a:endParaRPr lang="ar-EG" sz="4400" b="1" dirty="0" smtClean="0">
              <a:solidFill>
                <a:srgbClr val="CC0066"/>
              </a:solidFill>
            </a:endParaRPr>
          </a:p>
          <a:p>
            <a:pPr marL="342900" indent="-342900" algn="r"/>
            <a:r>
              <a:rPr lang="ar-SA" sz="4400" b="1" dirty="0" smtClean="0">
                <a:solidFill>
                  <a:srgbClr val="CC0066"/>
                </a:solidFill>
              </a:rPr>
              <a:t> ترعانا</a:t>
            </a:r>
            <a:endParaRPr lang="ar-EG" sz="4400" dirty="0">
              <a:solidFill>
                <a:srgbClr val="CC0066"/>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5292080" y="0"/>
            <a:ext cx="3851920" cy="6186309"/>
          </a:xfrm>
          <a:prstGeom prst="rect">
            <a:avLst/>
          </a:prstGeom>
        </p:spPr>
        <p:txBody>
          <a:bodyPr wrap="square">
            <a:spAutoFit/>
          </a:bodyPr>
          <a:lstStyle/>
          <a:p>
            <a:pPr algn="r"/>
            <a:r>
              <a:rPr lang="ar-SA" sz="4400" b="1" dirty="0" smtClean="0">
                <a:solidFill>
                  <a:schemeClr val="tx2"/>
                </a:solidFill>
              </a:rPr>
              <a:t>في السما هي </a:t>
            </a:r>
            <a:endParaRPr lang="ar-EG" sz="4400" b="1" dirty="0" smtClean="0">
              <a:solidFill>
                <a:schemeClr val="tx2"/>
              </a:solidFill>
            </a:endParaRPr>
          </a:p>
          <a:p>
            <a:pPr algn="r"/>
            <a:r>
              <a:rPr lang="ar-SA" sz="4400" b="1" dirty="0" smtClean="0">
                <a:solidFill>
                  <a:schemeClr val="tx2"/>
                </a:solidFill>
              </a:rPr>
              <a:t>بمجد عظيم</a:t>
            </a:r>
            <a:r>
              <a:rPr lang="en-US" sz="4400" b="1" dirty="0" smtClean="0">
                <a:solidFill>
                  <a:schemeClr val="tx2"/>
                </a:solidFill>
              </a:rPr>
              <a:t>  </a:t>
            </a:r>
            <a:endParaRPr lang="ar-EG" sz="4400" b="1" dirty="0" smtClean="0">
              <a:solidFill>
                <a:schemeClr val="tx2"/>
              </a:solidFill>
            </a:endParaRPr>
          </a:p>
          <a:p>
            <a:pPr algn="r"/>
            <a:r>
              <a:rPr lang="ar-EG" sz="4400" b="1" dirty="0" smtClean="0">
                <a:solidFill>
                  <a:schemeClr val="tx2"/>
                </a:solidFill>
              </a:rPr>
              <a:t>فخر و تاج </a:t>
            </a:r>
          </a:p>
          <a:p>
            <a:pPr algn="r"/>
            <a:r>
              <a:rPr lang="ar-EG" sz="4400" b="1" dirty="0" smtClean="0">
                <a:solidFill>
                  <a:schemeClr val="tx2"/>
                </a:solidFill>
              </a:rPr>
              <a:t>للقديسين </a:t>
            </a:r>
          </a:p>
          <a:p>
            <a:pPr algn="r"/>
            <a:r>
              <a:rPr lang="ar-EG" sz="4400" b="1" dirty="0" smtClean="0">
                <a:solidFill>
                  <a:schemeClr val="tx2"/>
                </a:solidFill>
              </a:rPr>
              <a:t>(2)</a:t>
            </a:r>
          </a:p>
          <a:p>
            <a:pPr algn="r"/>
            <a:r>
              <a:rPr lang="ar-EG" sz="4400" b="1" dirty="0" smtClean="0">
                <a:solidFill>
                  <a:schemeClr val="tx2"/>
                </a:solidFill>
              </a:rPr>
              <a:t>لكن طول الوقت بتطلب عنا </a:t>
            </a:r>
          </a:p>
          <a:p>
            <a:pPr algn="r"/>
            <a:r>
              <a:rPr lang="ar-EG" sz="4400" b="1" dirty="0" smtClean="0">
                <a:solidFill>
                  <a:schemeClr val="tx2"/>
                </a:solidFill>
              </a:rPr>
              <a:t>دى أم  </a:t>
            </a:r>
          </a:p>
          <a:p>
            <a:pPr algn="r"/>
            <a:r>
              <a:rPr lang="ar-EG" sz="4400" b="1" dirty="0" smtClean="0">
                <a:solidFill>
                  <a:schemeClr val="tx2"/>
                </a:solidFill>
              </a:rPr>
              <a:t> و إحنا بنين</a:t>
            </a:r>
            <a:endParaRPr lang="ar-EG" sz="4400" dirty="0">
              <a:solidFill>
                <a:schemeClr val="tx2"/>
              </a:solidFill>
            </a:endParaRPr>
          </a:p>
        </p:txBody>
      </p:sp>
      <p:sp>
        <p:nvSpPr>
          <p:cNvPr id="6" name="Rectangle 5"/>
          <p:cNvSpPr/>
          <p:nvPr/>
        </p:nvSpPr>
        <p:spPr>
          <a:xfrm>
            <a:off x="0" y="0"/>
            <a:ext cx="6228184" cy="6863417"/>
          </a:xfrm>
          <a:prstGeom prst="rect">
            <a:avLst/>
          </a:prstGeom>
        </p:spPr>
        <p:txBody>
          <a:bodyPr wrap="square">
            <a:spAutoFit/>
          </a:bodyPr>
          <a:lstStyle/>
          <a:p>
            <a:pPr marL="342900" indent="-342900" algn="l" rtl="0"/>
            <a:r>
              <a:rPr lang="sv-SE" sz="4400" b="1" dirty="0" smtClean="0">
                <a:solidFill>
                  <a:schemeClr val="tx2"/>
                </a:solidFill>
              </a:rPr>
              <a:t>Fi alsama heya</a:t>
            </a:r>
          </a:p>
          <a:p>
            <a:pPr marL="342900" indent="-342900" algn="l" rtl="0"/>
            <a:r>
              <a:rPr lang="sv-SE" sz="4400" b="1" dirty="0" smtClean="0">
                <a:solidFill>
                  <a:schemeClr val="tx2"/>
                </a:solidFill>
              </a:rPr>
              <a:t> bemagd 3azim </a:t>
            </a:r>
          </a:p>
          <a:p>
            <a:pPr marL="342900" indent="-342900" algn="l" rtl="0"/>
            <a:r>
              <a:rPr lang="sv-SE" sz="4400" b="1" dirty="0" smtClean="0">
                <a:solidFill>
                  <a:schemeClr val="tx2"/>
                </a:solidFill>
              </a:rPr>
              <a:t>  Fakhr wa tag </a:t>
            </a:r>
            <a:endParaRPr lang="ar-EG" sz="4400" b="1" dirty="0" smtClean="0">
              <a:solidFill>
                <a:schemeClr val="tx2"/>
              </a:solidFill>
            </a:endParaRPr>
          </a:p>
          <a:p>
            <a:pPr marL="342900" indent="-342900" algn="l" rtl="0"/>
            <a:r>
              <a:rPr lang="sv-SE" sz="4400" b="1" dirty="0" smtClean="0">
                <a:solidFill>
                  <a:schemeClr val="tx2"/>
                </a:solidFill>
              </a:rPr>
              <a:t>lel kedesin</a:t>
            </a:r>
            <a:r>
              <a:rPr lang="sv-SE" sz="4400" dirty="0" smtClean="0">
                <a:solidFill>
                  <a:schemeClr val="tx2"/>
                </a:solidFill>
              </a:rPr>
              <a:t> </a:t>
            </a:r>
            <a:endParaRPr lang="sv-SE" sz="4400" b="1" dirty="0" smtClean="0">
              <a:solidFill>
                <a:schemeClr val="tx2"/>
              </a:solidFill>
            </a:endParaRPr>
          </a:p>
          <a:p>
            <a:pPr marL="342900" indent="-342900" algn="l" rtl="0"/>
            <a:r>
              <a:rPr lang="sv-SE" sz="4400" b="1" dirty="0" smtClean="0">
                <a:solidFill>
                  <a:schemeClr val="tx2"/>
                </a:solidFill>
              </a:rPr>
              <a:t> (2)</a:t>
            </a:r>
          </a:p>
          <a:p>
            <a:pPr marL="342900" indent="-342900" algn="l" rtl="0"/>
            <a:r>
              <a:rPr lang="sv-SE" sz="4400" b="1" dirty="0" smtClean="0">
                <a:solidFill>
                  <a:schemeClr val="tx2"/>
                </a:solidFill>
              </a:rPr>
              <a:t>laken tol  elwakt</a:t>
            </a:r>
            <a:endParaRPr lang="ar-EG" sz="4400" b="1" dirty="0" smtClean="0">
              <a:solidFill>
                <a:schemeClr val="tx2"/>
              </a:solidFill>
            </a:endParaRPr>
          </a:p>
          <a:p>
            <a:pPr marL="342900" indent="-342900" algn="l" rtl="0"/>
            <a:r>
              <a:rPr lang="sv-SE" sz="4400" b="1" dirty="0" smtClean="0">
                <a:solidFill>
                  <a:schemeClr val="tx2"/>
                </a:solidFill>
              </a:rPr>
              <a:t> betotlob  3ana</a:t>
            </a:r>
            <a:endParaRPr lang="ar-EG" sz="4400" b="1" dirty="0" smtClean="0">
              <a:solidFill>
                <a:schemeClr val="tx2"/>
              </a:solidFill>
            </a:endParaRPr>
          </a:p>
          <a:p>
            <a:pPr marL="342900" indent="-342900" algn="l" rtl="0"/>
            <a:r>
              <a:rPr lang="sv-SE" sz="4400" b="1" dirty="0" smtClean="0">
                <a:solidFill>
                  <a:schemeClr val="tx2"/>
                </a:solidFill>
              </a:rPr>
              <a:t> dy om</a:t>
            </a:r>
            <a:endParaRPr lang="ar-EG" sz="4400" b="1" dirty="0" smtClean="0">
              <a:solidFill>
                <a:schemeClr val="tx2"/>
              </a:solidFill>
            </a:endParaRPr>
          </a:p>
          <a:p>
            <a:pPr marL="342900" indent="-342900" algn="l" rtl="0"/>
            <a:r>
              <a:rPr lang="sv-SE" sz="4400" b="1" dirty="0" smtClean="0">
                <a:solidFill>
                  <a:schemeClr val="tx2"/>
                </a:solidFill>
              </a:rPr>
              <a:t> wa e7na banen</a:t>
            </a:r>
            <a:endParaRPr lang="sv-SE" sz="4400" dirty="0" smtClean="0">
              <a:solidFill>
                <a:schemeClr val="tx2"/>
              </a:solidFill>
            </a:endParaRPr>
          </a:p>
          <a:p>
            <a:pPr marL="342900" indent="-342900" algn="l" rtl="0"/>
            <a:endParaRPr lang="en-SG" sz="4400" dirty="0">
              <a:solidFill>
                <a:schemeClr val="tx2"/>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3698875"/>
            <a:ext cx="9144000" cy="31591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0" y="0"/>
            <a:ext cx="9144000" cy="3384550"/>
          </a:xfrm>
          <a:prstGeom prst="rect">
            <a:avLst/>
          </a:prstGeom>
          <a:noFill/>
          <a:ln w="9525">
            <a:noFill/>
            <a:miter lim="800000"/>
            <a:headEnd/>
            <a:tailEnd/>
          </a:ln>
        </p:spPr>
      </p:pic>
      <p:pic>
        <p:nvPicPr>
          <p:cNvPr id="6148" name="Picture 4" descr="045"/>
          <p:cNvPicPr>
            <a:picLocks noChangeAspect="1" noChangeArrowheads="1" noCrop="1"/>
          </p:cNvPicPr>
          <p:nvPr/>
        </p:nvPicPr>
        <p:blipFill>
          <a:blip r:embed="rId4" cstate="print"/>
          <a:srcRect/>
          <a:stretch>
            <a:fillRect/>
          </a:stretch>
        </p:blipFill>
        <p:spPr bwMode="auto">
          <a:xfrm>
            <a:off x="0" y="3384550"/>
            <a:ext cx="9144000" cy="268288"/>
          </a:xfrm>
          <a:prstGeom prst="rect">
            <a:avLst/>
          </a:prstGeom>
          <a:noFill/>
          <a:ln w="9525">
            <a:noFill/>
            <a:miter lim="800000"/>
            <a:headEnd/>
            <a:tailEnd/>
          </a:ln>
        </p:spPr>
      </p:pic>
      <p:sp>
        <p:nvSpPr>
          <p:cNvPr id="6149" name="Rectangle 6"/>
          <p:cNvSpPr>
            <a:spLocks noChangeArrowheads="1"/>
          </p:cNvSpPr>
          <p:nvPr/>
        </p:nvSpPr>
        <p:spPr bwMode="auto">
          <a:xfrm>
            <a:off x="0" y="5445125"/>
            <a:ext cx="4787900" cy="1292225"/>
          </a:xfrm>
          <a:prstGeom prst="rect">
            <a:avLst/>
          </a:prstGeom>
          <a:solidFill>
            <a:schemeClr val="bg1"/>
          </a:solidFill>
          <a:ln w="9525">
            <a:noFill/>
            <a:miter lim="800000"/>
            <a:headEnd/>
            <a:tailEnd/>
          </a:ln>
        </p:spPr>
        <p:txBody>
          <a:bodyPr anchor="ctr">
            <a:spAutoFit/>
          </a:bodyPr>
          <a:lstStyle/>
          <a:p>
            <a:pPr>
              <a:tabLst>
                <a:tab pos="2430463" algn="l"/>
              </a:tabLst>
            </a:pPr>
            <a:r>
              <a:rPr lang="sv-SE" sz="2600" b="1">
                <a:solidFill>
                  <a:schemeClr val="accent2"/>
                </a:solidFill>
                <a:latin typeface="Calibri" pitchFamily="34" charset="0"/>
              </a:rPr>
              <a:t>Jesus Kristus: vår sanna Gud: som kom för vår frälsning skull: och tog mandom. </a:t>
            </a:r>
          </a:p>
        </p:txBody>
      </p:sp>
      <p:pic>
        <p:nvPicPr>
          <p:cNvPr id="6150" name="Picture 7" descr="THOTOKOS_small"/>
          <p:cNvPicPr>
            <a:picLocks noChangeAspect="1" noChangeArrowheads="1"/>
          </p:cNvPicPr>
          <p:nvPr/>
        </p:nvPicPr>
        <p:blipFill>
          <a:blip r:embed="rId5" cstate="print"/>
          <a:srcRect/>
          <a:stretch>
            <a:fillRect/>
          </a:stretch>
        </p:blipFill>
        <p:spPr bwMode="auto">
          <a:xfrm>
            <a:off x="4140200" y="2349500"/>
            <a:ext cx="1216025" cy="1216025"/>
          </a:xfrm>
          <a:prstGeom prst="rect">
            <a:avLst/>
          </a:prstGeom>
          <a:noFill/>
          <a:ln w="9525">
            <a:noFill/>
            <a:miter lim="800000"/>
            <a:headEnd/>
            <a:tailEnd/>
          </a:ln>
        </p:spPr>
      </p:pic>
      <p:sp useBgFill="1">
        <p:nvSpPr>
          <p:cNvPr id="6151" name="textruta 7"/>
          <p:cNvSpPr txBox="1">
            <a:spLocks noChangeArrowheads="1"/>
          </p:cNvSpPr>
          <p:nvPr/>
        </p:nvSpPr>
        <p:spPr bwMode="auto">
          <a:xfrm>
            <a:off x="107950" y="3644900"/>
            <a:ext cx="3887788" cy="1816100"/>
          </a:xfrm>
          <a:prstGeom prst="rect">
            <a:avLst/>
          </a:prstGeom>
          <a:ln w="9525">
            <a:noFill/>
            <a:miter lim="800000"/>
            <a:headEnd/>
            <a:tailEnd/>
          </a:ln>
        </p:spPr>
        <p:txBody>
          <a:bodyPr>
            <a:spAutoFit/>
          </a:bodyPr>
          <a:lstStyle/>
          <a:p>
            <a:r>
              <a:rPr lang="sv-SE" sz="2800"/>
              <a:t>Yaso3 almasi7 elahna el7akiki alazy ata men agl 7’alasna ata motagasadan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5966463" y="0"/>
            <a:ext cx="3177537" cy="3754874"/>
          </a:xfrm>
          <a:prstGeom prst="rect">
            <a:avLst/>
          </a:prstGeom>
        </p:spPr>
        <p:txBody>
          <a:bodyPr wrap="none">
            <a:spAutoFit/>
          </a:bodyPr>
          <a:lstStyle/>
          <a:p>
            <a:pPr marL="342900" indent="-342900" algn="r"/>
            <a:r>
              <a:rPr lang="ar-SA" sz="4400" b="1" dirty="0" smtClean="0">
                <a:solidFill>
                  <a:srgbClr val="CC0066"/>
                </a:solidFill>
              </a:rPr>
              <a:t>سامعانا شايـفانا </a:t>
            </a:r>
            <a:endParaRPr lang="en-US" sz="4400" b="1" dirty="0" smtClean="0">
              <a:solidFill>
                <a:srgbClr val="CC0066"/>
              </a:solidFill>
            </a:endParaRPr>
          </a:p>
          <a:p>
            <a:pPr marL="342900" indent="-342900" algn="r"/>
            <a:r>
              <a:rPr lang="ar-SA" sz="4400" b="1" dirty="0" smtClean="0">
                <a:solidFill>
                  <a:srgbClr val="CC0066"/>
                </a:solidFill>
              </a:rPr>
              <a:t>فاكـرانا</a:t>
            </a:r>
            <a:r>
              <a:rPr lang="en-US" sz="4400" b="1" dirty="0" smtClean="0">
                <a:solidFill>
                  <a:srgbClr val="CC0066"/>
                </a:solidFill>
              </a:rPr>
              <a:t>  </a:t>
            </a:r>
            <a:r>
              <a:rPr lang="ar-SA" sz="4400" b="1" dirty="0" smtClean="0">
                <a:solidFill>
                  <a:srgbClr val="CC0066"/>
                </a:solidFill>
              </a:rPr>
              <a:t>مـش</a:t>
            </a:r>
            <a:endParaRPr lang="ar-EG" sz="4400" b="1" dirty="0" smtClean="0">
              <a:solidFill>
                <a:srgbClr val="CC0066"/>
              </a:solidFill>
            </a:endParaRPr>
          </a:p>
          <a:p>
            <a:pPr marL="342900" indent="-342900" algn="r"/>
            <a:r>
              <a:rPr lang="ar-SA" sz="4400" b="1" dirty="0" smtClean="0">
                <a:solidFill>
                  <a:srgbClr val="CC0066"/>
                </a:solidFill>
              </a:rPr>
              <a:t> ممـكن أبـدا </a:t>
            </a:r>
            <a:endParaRPr lang="ar-EG" sz="4400" b="1" dirty="0" smtClean="0">
              <a:solidFill>
                <a:srgbClr val="CC0066"/>
              </a:solidFill>
            </a:endParaRPr>
          </a:p>
          <a:p>
            <a:pPr marL="342900" indent="-342900" algn="r"/>
            <a:r>
              <a:rPr lang="ar-SA" sz="4400" b="1" dirty="0" smtClean="0">
                <a:solidFill>
                  <a:srgbClr val="CC0066"/>
                </a:solidFill>
              </a:rPr>
              <a:t>تنسـانا</a:t>
            </a:r>
            <a:r>
              <a:rPr lang="en-US" sz="4400" b="1" dirty="0" smtClean="0">
                <a:solidFill>
                  <a:srgbClr val="CC0066"/>
                </a:solidFill>
              </a:rPr>
              <a:t>  </a:t>
            </a:r>
          </a:p>
          <a:p>
            <a:pPr marL="342900" indent="-342900" algn="r"/>
            <a:r>
              <a:rPr lang="en-SG" sz="4400" b="1" dirty="0" smtClean="0">
                <a:solidFill>
                  <a:srgbClr val="CC0066"/>
                </a:solidFill>
              </a:rPr>
              <a:t> </a:t>
            </a:r>
            <a:endParaRPr lang="en-US" sz="4400" dirty="0" smtClean="0">
              <a:solidFill>
                <a:srgbClr val="CC0066"/>
              </a:solidFill>
            </a:endParaRPr>
          </a:p>
          <a:p>
            <a:pPr marL="342900" indent="-342900" algn="r"/>
            <a:endParaRPr lang="en-US" dirty="0">
              <a:solidFill>
                <a:srgbClr val="FF0000"/>
              </a:solidFill>
            </a:endParaRPr>
          </a:p>
        </p:txBody>
      </p:sp>
      <p:sp>
        <p:nvSpPr>
          <p:cNvPr id="11" name="Rectangle 10"/>
          <p:cNvSpPr/>
          <p:nvPr/>
        </p:nvSpPr>
        <p:spPr>
          <a:xfrm>
            <a:off x="0" y="0"/>
            <a:ext cx="5292080" cy="3077766"/>
          </a:xfrm>
          <a:prstGeom prst="rect">
            <a:avLst/>
          </a:prstGeom>
        </p:spPr>
        <p:txBody>
          <a:bodyPr wrap="square">
            <a:spAutoFit/>
          </a:bodyPr>
          <a:lstStyle/>
          <a:p>
            <a:pPr marL="342900" indent="-342900" algn="l"/>
            <a:r>
              <a:rPr lang="ar-EG" b="1" dirty="0" smtClean="0">
                <a:solidFill>
                  <a:srgbClr val="FF0000"/>
                </a:solidFill>
              </a:rPr>
              <a:t>  </a:t>
            </a:r>
            <a:r>
              <a:rPr lang="sv-SE" sz="4400" b="1" dirty="0" smtClean="0">
                <a:solidFill>
                  <a:srgbClr val="CC0066"/>
                </a:solidFill>
              </a:rPr>
              <a:t>sam3ana, shayfana, fakran</a:t>
            </a:r>
            <a:r>
              <a:rPr lang="en-US" sz="4400" b="1" dirty="0">
                <a:solidFill>
                  <a:srgbClr val="CC0066"/>
                </a:solidFill>
              </a:rPr>
              <a:t>a</a:t>
            </a:r>
            <a:r>
              <a:rPr lang="sv-SE" sz="4400" b="1" dirty="0" smtClean="0">
                <a:solidFill>
                  <a:srgbClr val="CC0066"/>
                </a:solidFill>
              </a:rPr>
              <a:t> mesh</a:t>
            </a:r>
            <a:endParaRPr lang="ar-EG" sz="4400" b="1" dirty="0" smtClean="0">
              <a:solidFill>
                <a:srgbClr val="CC0066"/>
              </a:solidFill>
            </a:endParaRPr>
          </a:p>
          <a:p>
            <a:pPr marL="342900" indent="-342900" algn="l"/>
            <a:r>
              <a:rPr lang="sv-SE" sz="4400" b="1" dirty="0" smtClean="0">
                <a:solidFill>
                  <a:srgbClr val="CC0066"/>
                </a:solidFill>
              </a:rPr>
              <a:t> momken abadan tnsana</a:t>
            </a:r>
          </a:p>
          <a:p>
            <a:pPr marL="342900" indent="-342900" algn="l"/>
            <a:endParaRPr lang="sv-SE" b="1" dirty="0">
              <a:solidFill>
                <a:srgbClr val="CC0066"/>
              </a:solidFill>
            </a:endParaRPr>
          </a:p>
        </p:txBody>
      </p:sp>
      <p:sp>
        <p:nvSpPr>
          <p:cNvPr id="12" name="Rectangle 11"/>
          <p:cNvSpPr/>
          <p:nvPr/>
        </p:nvSpPr>
        <p:spPr>
          <a:xfrm>
            <a:off x="0" y="2924944"/>
            <a:ext cx="6336704" cy="2862322"/>
          </a:xfrm>
          <a:prstGeom prst="rect">
            <a:avLst/>
          </a:prstGeom>
        </p:spPr>
        <p:txBody>
          <a:bodyPr wrap="square">
            <a:spAutoFit/>
          </a:bodyPr>
          <a:lstStyle/>
          <a:p>
            <a:pPr marL="342900" indent="-342900" algn="l" rtl="0"/>
            <a:r>
              <a:rPr lang="ar-EG" sz="3600" b="1" dirty="0" smtClean="0">
                <a:solidFill>
                  <a:srgbClr val="FF0000"/>
                </a:solidFill>
              </a:rPr>
              <a:t> </a:t>
            </a:r>
            <a:r>
              <a:rPr lang="sv-SE" sz="3600" b="1" dirty="0" smtClean="0">
                <a:solidFill>
                  <a:srgbClr val="CC0066"/>
                </a:solidFill>
              </a:rPr>
              <a:t>de el3adra </a:t>
            </a:r>
          </a:p>
          <a:p>
            <a:pPr marL="342900" indent="-342900" algn="l" rtl="0"/>
            <a:r>
              <a:rPr lang="sv-SE" sz="3600" b="1" dirty="0" smtClean="0">
                <a:solidFill>
                  <a:srgbClr val="CC0066"/>
                </a:solidFill>
              </a:rPr>
              <a:t>om yaso3</a:t>
            </a:r>
          </a:p>
          <a:p>
            <a:pPr marL="342900" indent="-342900" algn="l" rtl="0"/>
            <a:r>
              <a:rPr lang="sv-SE" sz="3600" b="1" dirty="0" smtClean="0">
                <a:solidFill>
                  <a:srgbClr val="CC0066"/>
                </a:solidFill>
              </a:rPr>
              <a:t> mawlana</a:t>
            </a:r>
            <a:r>
              <a:rPr lang="ar-EG" sz="3600" b="1" dirty="0" smtClean="0">
                <a:solidFill>
                  <a:srgbClr val="CC0066"/>
                </a:solidFill>
              </a:rPr>
              <a:t> </a:t>
            </a:r>
            <a:r>
              <a:rPr lang="en-US" sz="3600" b="1" dirty="0" smtClean="0">
                <a:solidFill>
                  <a:srgbClr val="CC0066"/>
                </a:solidFill>
              </a:rPr>
              <a:t>w</a:t>
            </a:r>
            <a:r>
              <a:rPr lang="sv-SE" sz="3600" b="1" dirty="0" smtClean="0">
                <a:solidFill>
                  <a:srgbClr val="CC0066"/>
                </a:solidFill>
              </a:rPr>
              <a:t>a e7na </a:t>
            </a:r>
          </a:p>
          <a:p>
            <a:pPr marL="342900" indent="-342900" algn="l" rtl="0"/>
            <a:r>
              <a:rPr lang="sv-SE" sz="3600" b="1" dirty="0" smtClean="0">
                <a:solidFill>
                  <a:srgbClr val="CC0066"/>
                </a:solidFill>
              </a:rPr>
              <a:t>wlado wa beshafa3etha </a:t>
            </a:r>
          </a:p>
          <a:p>
            <a:pPr marL="342900" indent="-342900" algn="l" rtl="0"/>
            <a:r>
              <a:rPr lang="sv-SE" sz="3600" b="1" dirty="0" smtClean="0">
                <a:solidFill>
                  <a:srgbClr val="CC0066"/>
                </a:solidFill>
              </a:rPr>
              <a:t>tr3ana</a:t>
            </a:r>
            <a:endParaRPr lang="en-SG" sz="3600" b="1" dirty="0">
              <a:solidFill>
                <a:srgbClr val="CC0066"/>
              </a:solidFill>
            </a:endParaRPr>
          </a:p>
        </p:txBody>
      </p:sp>
      <p:sp>
        <p:nvSpPr>
          <p:cNvPr id="15" name="Rectangle 14"/>
          <p:cNvSpPr/>
          <p:nvPr/>
        </p:nvSpPr>
        <p:spPr>
          <a:xfrm>
            <a:off x="4572000" y="2924944"/>
            <a:ext cx="4572000" cy="2800767"/>
          </a:xfrm>
          <a:prstGeom prst="rect">
            <a:avLst/>
          </a:prstGeom>
        </p:spPr>
        <p:txBody>
          <a:bodyPr>
            <a:spAutoFit/>
          </a:bodyPr>
          <a:lstStyle/>
          <a:p>
            <a:pPr marL="342900" indent="-342900" algn="r"/>
            <a:r>
              <a:rPr lang="ar-SA" sz="4400" b="1" dirty="0" smtClean="0">
                <a:solidFill>
                  <a:srgbClr val="CC0066"/>
                </a:solidFill>
              </a:rPr>
              <a:t>دي العدرا أم</a:t>
            </a:r>
            <a:r>
              <a:rPr lang="ar-EG" sz="4400" b="1" dirty="0" smtClean="0">
                <a:solidFill>
                  <a:srgbClr val="CC0066"/>
                </a:solidFill>
              </a:rPr>
              <a:t> يسوع</a:t>
            </a:r>
            <a:endParaRPr lang="en-US" sz="4400" b="1" dirty="0" smtClean="0">
              <a:solidFill>
                <a:srgbClr val="CC0066"/>
              </a:solidFill>
            </a:endParaRPr>
          </a:p>
          <a:p>
            <a:pPr marL="342900" indent="-342900" algn="r"/>
            <a:r>
              <a:rPr lang="ar-SA" sz="4400" b="1" dirty="0" smtClean="0">
                <a:solidFill>
                  <a:srgbClr val="CC0066"/>
                </a:solidFill>
              </a:rPr>
              <a:t>مـولانا</a:t>
            </a:r>
            <a:r>
              <a:rPr lang="ar-EG" sz="4400" b="1" dirty="0" smtClean="0">
                <a:solidFill>
                  <a:srgbClr val="CC0066"/>
                </a:solidFill>
              </a:rPr>
              <a:t>  </a:t>
            </a:r>
            <a:r>
              <a:rPr lang="ar-SA" sz="4400" b="1" dirty="0" smtClean="0">
                <a:solidFill>
                  <a:srgbClr val="CC0066"/>
                </a:solidFill>
              </a:rPr>
              <a:t>واحنا </a:t>
            </a:r>
            <a:endParaRPr lang="ar-EG" sz="4400" b="1" dirty="0" smtClean="0">
              <a:solidFill>
                <a:srgbClr val="CC0066"/>
              </a:solidFill>
            </a:endParaRPr>
          </a:p>
          <a:p>
            <a:pPr marL="342900" indent="-342900" algn="r"/>
            <a:r>
              <a:rPr lang="ar-SA" sz="4400" b="1" dirty="0" smtClean="0">
                <a:solidFill>
                  <a:srgbClr val="CC0066"/>
                </a:solidFill>
              </a:rPr>
              <a:t>ولاده وبشفاعتها</a:t>
            </a:r>
            <a:endParaRPr lang="ar-EG" sz="4400" b="1" dirty="0" smtClean="0">
              <a:solidFill>
                <a:srgbClr val="CC0066"/>
              </a:solidFill>
            </a:endParaRPr>
          </a:p>
          <a:p>
            <a:pPr marL="342900" indent="-342900" algn="r"/>
            <a:r>
              <a:rPr lang="ar-SA" sz="4400" b="1" dirty="0" smtClean="0">
                <a:solidFill>
                  <a:srgbClr val="CC0066"/>
                </a:solidFill>
              </a:rPr>
              <a:t> ترعانا</a:t>
            </a:r>
            <a:endParaRPr lang="ar-EG" sz="4400" dirty="0">
              <a:solidFill>
                <a:srgbClr val="CC0066"/>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3" name="Rectangle 2"/>
          <p:cNvSpPr/>
          <p:nvPr/>
        </p:nvSpPr>
        <p:spPr>
          <a:xfrm>
            <a:off x="5580112" y="0"/>
            <a:ext cx="3563888" cy="6863417"/>
          </a:xfrm>
          <a:prstGeom prst="rect">
            <a:avLst/>
          </a:prstGeom>
        </p:spPr>
        <p:txBody>
          <a:bodyPr wrap="square">
            <a:spAutoFit/>
          </a:bodyPr>
          <a:lstStyle/>
          <a:p>
            <a:pPr marL="342900" indent="-342900" algn="r"/>
            <a:r>
              <a:rPr lang="ar-SA" sz="4400" b="1" dirty="0" smtClean="0">
                <a:solidFill>
                  <a:schemeClr val="tx2"/>
                </a:solidFill>
              </a:rPr>
              <a:t>في السما </a:t>
            </a:r>
            <a:endParaRPr lang="ar-EG" sz="4400" b="1" dirty="0" smtClean="0">
              <a:solidFill>
                <a:schemeClr val="tx2"/>
              </a:solidFill>
            </a:endParaRPr>
          </a:p>
          <a:p>
            <a:pPr marL="342900" indent="-342900" algn="r"/>
            <a:r>
              <a:rPr lang="ar-SA" sz="4400" b="1" dirty="0" smtClean="0">
                <a:solidFill>
                  <a:schemeClr val="tx2"/>
                </a:solidFill>
              </a:rPr>
              <a:t>هي </a:t>
            </a:r>
            <a:r>
              <a:rPr lang="ar-EG" sz="4400" b="1" dirty="0" smtClean="0">
                <a:solidFill>
                  <a:schemeClr val="tx2"/>
                </a:solidFill>
              </a:rPr>
              <a:t>لكن</a:t>
            </a:r>
          </a:p>
          <a:p>
            <a:pPr marL="342900" indent="-342900" algn="r"/>
            <a:r>
              <a:rPr lang="ar-SA" sz="4400" b="1" dirty="0" smtClean="0">
                <a:solidFill>
                  <a:schemeClr val="tx2"/>
                </a:solidFill>
              </a:rPr>
              <a:t>شايفه</a:t>
            </a:r>
            <a:r>
              <a:rPr lang="sv-SE" sz="4400" b="1" dirty="0" smtClean="0">
                <a:solidFill>
                  <a:schemeClr val="tx2"/>
                </a:solidFill>
              </a:rPr>
              <a:t> </a:t>
            </a:r>
            <a:endParaRPr lang="ar-EG" sz="4400" b="1" dirty="0" smtClean="0">
              <a:solidFill>
                <a:schemeClr val="tx2"/>
              </a:solidFill>
            </a:endParaRPr>
          </a:p>
          <a:p>
            <a:pPr marL="342900" indent="-342900" algn="r"/>
            <a:r>
              <a:rPr lang="ar-SA" sz="4400" b="1" dirty="0" smtClean="0">
                <a:solidFill>
                  <a:schemeClr val="tx2"/>
                </a:solidFill>
              </a:rPr>
              <a:t>ضيقة كـل </a:t>
            </a:r>
            <a:endParaRPr lang="ar-EG" sz="4400" b="1" dirty="0" smtClean="0">
              <a:solidFill>
                <a:schemeClr val="tx2"/>
              </a:solidFill>
            </a:endParaRPr>
          </a:p>
          <a:p>
            <a:pPr marL="342900" indent="-342900" algn="r"/>
            <a:r>
              <a:rPr lang="ar-SA" sz="4400" b="1" dirty="0" smtClean="0">
                <a:solidFill>
                  <a:schemeClr val="tx2"/>
                </a:solidFill>
              </a:rPr>
              <a:t>ابـن وحيـد</a:t>
            </a:r>
            <a:endParaRPr lang="en-US" sz="4400" dirty="0" smtClean="0">
              <a:solidFill>
                <a:schemeClr val="tx2"/>
              </a:solidFill>
            </a:endParaRPr>
          </a:p>
          <a:p>
            <a:pPr marL="342900" indent="-342900" algn="r"/>
            <a:r>
              <a:rPr lang="ar-EG" sz="4400" b="1" dirty="0" smtClean="0">
                <a:solidFill>
                  <a:schemeClr val="tx2"/>
                </a:solidFill>
              </a:rPr>
              <a:t>(2)</a:t>
            </a:r>
          </a:p>
          <a:p>
            <a:pPr marL="342900" indent="-342900" algn="r"/>
            <a:r>
              <a:rPr lang="ar-EG" sz="4400" b="1" dirty="0" smtClean="0">
                <a:solidFill>
                  <a:schemeClr val="tx2"/>
                </a:solidFill>
              </a:rPr>
              <a:t>متياس كان في </a:t>
            </a:r>
          </a:p>
          <a:p>
            <a:pPr marL="342900" indent="-342900" algn="r"/>
            <a:r>
              <a:rPr lang="ar-EG" sz="4400" b="1" dirty="0" smtClean="0">
                <a:solidFill>
                  <a:schemeClr val="tx2"/>
                </a:solidFill>
              </a:rPr>
              <a:t>السجن مقيد </a:t>
            </a:r>
          </a:p>
          <a:p>
            <a:pPr marL="342900" indent="-342900" algn="r"/>
            <a:r>
              <a:rPr lang="ar-SA" sz="4400" b="1" dirty="0" smtClean="0">
                <a:solidFill>
                  <a:schemeClr val="tx2"/>
                </a:solidFill>
              </a:rPr>
              <a:t>جـات</a:t>
            </a:r>
            <a:r>
              <a:rPr lang="ar-EG" sz="4400" b="1" dirty="0" smtClean="0">
                <a:solidFill>
                  <a:schemeClr val="tx2"/>
                </a:solidFill>
              </a:rPr>
              <a:t> </a:t>
            </a:r>
            <a:r>
              <a:rPr lang="ar-SA" sz="4400" b="1" dirty="0" smtClean="0">
                <a:solidFill>
                  <a:schemeClr val="tx2"/>
                </a:solidFill>
              </a:rPr>
              <a:t>وحلـــت </a:t>
            </a:r>
            <a:endParaRPr lang="ar-EG" sz="4400" b="1" dirty="0" smtClean="0">
              <a:solidFill>
                <a:schemeClr val="tx2"/>
              </a:solidFill>
            </a:endParaRPr>
          </a:p>
          <a:p>
            <a:pPr marL="342900" indent="-342900" algn="r"/>
            <a:r>
              <a:rPr lang="ar-SA" sz="4400" b="1" dirty="0" smtClean="0">
                <a:solidFill>
                  <a:schemeClr val="tx2"/>
                </a:solidFill>
              </a:rPr>
              <a:t>الحــديد</a:t>
            </a:r>
            <a:endParaRPr lang="en-SG" sz="4400" b="1" dirty="0" smtClean="0">
              <a:solidFill>
                <a:schemeClr val="tx2"/>
              </a:solidFill>
            </a:endParaRPr>
          </a:p>
        </p:txBody>
      </p:sp>
      <p:sp>
        <p:nvSpPr>
          <p:cNvPr id="4" name="Rectangle 3"/>
          <p:cNvSpPr/>
          <p:nvPr/>
        </p:nvSpPr>
        <p:spPr>
          <a:xfrm>
            <a:off x="0" y="0"/>
            <a:ext cx="3563888" cy="4832092"/>
          </a:xfrm>
          <a:prstGeom prst="rect">
            <a:avLst/>
          </a:prstGeom>
        </p:spPr>
        <p:txBody>
          <a:bodyPr wrap="square">
            <a:spAutoFit/>
          </a:bodyPr>
          <a:lstStyle/>
          <a:p>
            <a:pPr marL="342900" indent="-342900" algn="l"/>
            <a:r>
              <a:rPr lang="en-US" sz="4400" b="1" dirty="0" smtClean="0">
                <a:solidFill>
                  <a:schemeClr val="tx2"/>
                </a:solidFill>
              </a:rPr>
              <a:t>Fe</a:t>
            </a:r>
            <a:r>
              <a:rPr lang="sv-SE" sz="4400" b="1" dirty="0" smtClean="0">
                <a:solidFill>
                  <a:schemeClr val="tx2"/>
                </a:solidFill>
              </a:rPr>
              <a:t> elsama</a:t>
            </a:r>
          </a:p>
          <a:p>
            <a:pPr marL="342900" indent="-342900" algn="l"/>
            <a:r>
              <a:rPr lang="sv-SE" sz="4400" b="1" dirty="0" smtClean="0">
                <a:solidFill>
                  <a:schemeClr val="tx2"/>
                </a:solidFill>
              </a:rPr>
              <a:t>heya lake</a:t>
            </a:r>
            <a:r>
              <a:rPr lang="en-US" sz="4400" b="1" dirty="0" smtClean="0">
                <a:solidFill>
                  <a:schemeClr val="tx2"/>
                </a:solidFill>
              </a:rPr>
              <a:t>n </a:t>
            </a:r>
            <a:r>
              <a:rPr lang="sv-SE" sz="4400" b="1" dirty="0" smtClean="0">
                <a:solidFill>
                  <a:schemeClr val="tx2"/>
                </a:solidFill>
              </a:rPr>
              <a:t>shayfa</a:t>
            </a:r>
          </a:p>
          <a:p>
            <a:pPr marL="342900" indent="-342900" algn="l"/>
            <a:r>
              <a:rPr lang="sv-SE" sz="4400" b="1" dirty="0" smtClean="0">
                <a:solidFill>
                  <a:schemeClr val="tx2"/>
                </a:solidFill>
              </a:rPr>
              <a:t> di2et kol</a:t>
            </a:r>
            <a:endParaRPr lang="ar-EG" sz="4400" b="1" dirty="0" smtClean="0">
              <a:solidFill>
                <a:schemeClr val="tx2"/>
              </a:solidFill>
            </a:endParaRPr>
          </a:p>
          <a:p>
            <a:pPr marL="342900" indent="-342900" algn="l"/>
            <a:r>
              <a:rPr lang="sv-SE" sz="4400" b="1" dirty="0" smtClean="0">
                <a:solidFill>
                  <a:schemeClr val="tx2"/>
                </a:solidFill>
              </a:rPr>
              <a:t> ebn wa7id</a:t>
            </a:r>
          </a:p>
          <a:p>
            <a:pPr marL="342900" indent="-342900" algn="l"/>
            <a:r>
              <a:rPr lang="sv-SE" sz="4400" b="1" dirty="0" smtClean="0">
                <a:solidFill>
                  <a:schemeClr val="tx2"/>
                </a:solidFill>
              </a:rPr>
              <a:t>(2)</a:t>
            </a:r>
          </a:p>
          <a:p>
            <a:pPr marL="342900" indent="-342900" algn="l"/>
            <a:r>
              <a:rPr lang="en-US" sz="4400" b="1" dirty="0" smtClean="0">
                <a:solidFill>
                  <a:srgbClr val="000000"/>
                </a:solidFill>
              </a:rPr>
              <a:t> </a:t>
            </a:r>
            <a:endParaRPr lang="en-SG" sz="4400" b="1" dirty="0" smtClean="0">
              <a:solidFill>
                <a:srgbClr val="000000"/>
              </a:solidFill>
            </a:endParaRPr>
          </a:p>
        </p:txBody>
      </p:sp>
      <p:sp>
        <p:nvSpPr>
          <p:cNvPr id="6" name="Rectangle 5"/>
          <p:cNvSpPr/>
          <p:nvPr/>
        </p:nvSpPr>
        <p:spPr>
          <a:xfrm>
            <a:off x="0" y="4077072"/>
            <a:ext cx="3669787" cy="1446550"/>
          </a:xfrm>
          <a:prstGeom prst="rect">
            <a:avLst/>
          </a:prstGeom>
        </p:spPr>
        <p:txBody>
          <a:bodyPr wrap="none">
            <a:spAutoFit/>
          </a:bodyPr>
          <a:lstStyle/>
          <a:p>
            <a:pPr marL="342900" indent="-342900" algn="l" rtl="0"/>
            <a:r>
              <a:rPr lang="sv-SE" sz="4400" b="1" dirty="0" smtClean="0">
                <a:solidFill>
                  <a:schemeClr val="tx2"/>
                </a:solidFill>
              </a:rPr>
              <a:t>Mattias kan fel</a:t>
            </a:r>
          </a:p>
          <a:p>
            <a:pPr marL="342900" indent="-342900" algn="l" rtl="0"/>
            <a:r>
              <a:rPr lang="sv-SE" sz="4400" b="1" dirty="0" smtClean="0">
                <a:solidFill>
                  <a:schemeClr val="tx2"/>
                </a:solidFill>
              </a:rPr>
              <a:t> segn mokayad</a:t>
            </a:r>
            <a:endParaRPr lang="en-SG" sz="4400" b="1" dirty="0">
              <a:solidFill>
                <a:schemeClr val="tx2"/>
              </a:solidFill>
            </a:endParaRPr>
          </a:p>
        </p:txBody>
      </p:sp>
      <p:sp>
        <p:nvSpPr>
          <p:cNvPr id="7" name="Rectangle 6"/>
          <p:cNvSpPr/>
          <p:nvPr/>
        </p:nvSpPr>
        <p:spPr>
          <a:xfrm>
            <a:off x="0" y="5411450"/>
            <a:ext cx="3176703" cy="1446550"/>
          </a:xfrm>
          <a:prstGeom prst="rect">
            <a:avLst/>
          </a:prstGeom>
        </p:spPr>
        <p:txBody>
          <a:bodyPr wrap="none">
            <a:spAutoFit/>
          </a:bodyPr>
          <a:lstStyle/>
          <a:p>
            <a:pPr marL="342900" indent="-342900" algn="l" rtl="0"/>
            <a:r>
              <a:rPr lang="sv-SE" sz="4400" b="1" dirty="0" smtClean="0">
                <a:solidFill>
                  <a:schemeClr val="tx2"/>
                </a:solidFill>
              </a:rPr>
              <a:t>gat wa 7allet</a:t>
            </a:r>
          </a:p>
          <a:p>
            <a:pPr marL="342900" indent="-342900" algn="l" rtl="0"/>
            <a:r>
              <a:rPr lang="sv-SE" sz="4400" b="1" dirty="0" smtClean="0">
                <a:solidFill>
                  <a:schemeClr val="tx2"/>
                </a:solidFill>
              </a:rPr>
              <a:t> el7adid </a:t>
            </a:r>
            <a:endParaRPr lang="en-SG" sz="4400" b="1" dirty="0">
              <a:solidFill>
                <a:schemeClr val="tx2"/>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5966463" y="0"/>
            <a:ext cx="3177537" cy="3754874"/>
          </a:xfrm>
          <a:prstGeom prst="rect">
            <a:avLst/>
          </a:prstGeom>
        </p:spPr>
        <p:txBody>
          <a:bodyPr wrap="none">
            <a:spAutoFit/>
          </a:bodyPr>
          <a:lstStyle/>
          <a:p>
            <a:pPr marL="342900" indent="-342900" algn="r"/>
            <a:r>
              <a:rPr lang="ar-SA" sz="4400" b="1" dirty="0" smtClean="0">
                <a:solidFill>
                  <a:srgbClr val="CC0066"/>
                </a:solidFill>
              </a:rPr>
              <a:t>سامعانا شايـفانا </a:t>
            </a:r>
            <a:endParaRPr lang="en-US" sz="4400" b="1" dirty="0" smtClean="0">
              <a:solidFill>
                <a:srgbClr val="CC0066"/>
              </a:solidFill>
            </a:endParaRPr>
          </a:p>
          <a:p>
            <a:pPr marL="342900" indent="-342900" algn="r"/>
            <a:r>
              <a:rPr lang="ar-SA" sz="4400" b="1" dirty="0" smtClean="0">
                <a:solidFill>
                  <a:srgbClr val="CC0066"/>
                </a:solidFill>
              </a:rPr>
              <a:t>فاكـرانا</a:t>
            </a:r>
            <a:r>
              <a:rPr lang="en-US" sz="4400" b="1" dirty="0" smtClean="0">
                <a:solidFill>
                  <a:srgbClr val="CC0066"/>
                </a:solidFill>
              </a:rPr>
              <a:t>  </a:t>
            </a:r>
            <a:r>
              <a:rPr lang="ar-SA" sz="4400" b="1" dirty="0" smtClean="0">
                <a:solidFill>
                  <a:srgbClr val="CC0066"/>
                </a:solidFill>
              </a:rPr>
              <a:t>مـش</a:t>
            </a:r>
            <a:endParaRPr lang="ar-EG" sz="4400" b="1" dirty="0" smtClean="0">
              <a:solidFill>
                <a:srgbClr val="CC0066"/>
              </a:solidFill>
            </a:endParaRPr>
          </a:p>
          <a:p>
            <a:pPr marL="342900" indent="-342900" algn="r"/>
            <a:r>
              <a:rPr lang="ar-SA" sz="4400" b="1" dirty="0" smtClean="0">
                <a:solidFill>
                  <a:srgbClr val="CC0066"/>
                </a:solidFill>
              </a:rPr>
              <a:t> ممـكن أبـدا </a:t>
            </a:r>
            <a:endParaRPr lang="ar-EG" sz="4400" b="1" dirty="0" smtClean="0">
              <a:solidFill>
                <a:srgbClr val="CC0066"/>
              </a:solidFill>
            </a:endParaRPr>
          </a:p>
          <a:p>
            <a:pPr marL="342900" indent="-342900" algn="r"/>
            <a:r>
              <a:rPr lang="ar-SA" sz="4400" b="1" dirty="0" smtClean="0">
                <a:solidFill>
                  <a:srgbClr val="CC0066"/>
                </a:solidFill>
              </a:rPr>
              <a:t>تنسـانا</a:t>
            </a:r>
            <a:r>
              <a:rPr lang="en-US" sz="4400" b="1" dirty="0" smtClean="0">
                <a:solidFill>
                  <a:srgbClr val="CC0066"/>
                </a:solidFill>
              </a:rPr>
              <a:t>  </a:t>
            </a:r>
          </a:p>
          <a:p>
            <a:pPr marL="342900" indent="-342900" algn="r"/>
            <a:r>
              <a:rPr lang="en-SG" sz="4400" b="1" dirty="0" smtClean="0">
                <a:solidFill>
                  <a:srgbClr val="CC0066"/>
                </a:solidFill>
              </a:rPr>
              <a:t> </a:t>
            </a:r>
            <a:endParaRPr lang="en-US" sz="4400" dirty="0" smtClean="0">
              <a:solidFill>
                <a:srgbClr val="CC0066"/>
              </a:solidFill>
            </a:endParaRPr>
          </a:p>
          <a:p>
            <a:pPr marL="342900" indent="-342900" algn="r"/>
            <a:endParaRPr lang="en-US" dirty="0">
              <a:solidFill>
                <a:srgbClr val="FF0000"/>
              </a:solidFill>
            </a:endParaRPr>
          </a:p>
        </p:txBody>
      </p:sp>
      <p:sp>
        <p:nvSpPr>
          <p:cNvPr id="11" name="Rectangle 10"/>
          <p:cNvSpPr/>
          <p:nvPr/>
        </p:nvSpPr>
        <p:spPr>
          <a:xfrm>
            <a:off x="0" y="0"/>
            <a:ext cx="5292080" cy="3077766"/>
          </a:xfrm>
          <a:prstGeom prst="rect">
            <a:avLst/>
          </a:prstGeom>
        </p:spPr>
        <p:txBody>
          <a:bodyPr wrap="square">
            <a:spAutoFit/>
          </a:bodyPr>
          <a:lstStyle/>
          <a:p>
            <a:pPr marL="342900" indent="-342900" algn="l"/>
            <a:r>
              <a:rPr lang="ar-EG" b="1" dirty="0" smtClean="0">
                <a:solidFill>
                  <a:srgbClr val="FF0000"/>
                </a:solidFill>
              </a:rPr>
              <a:t>  </a:t>
            </a:r>
            <a:r>
              <a:rPr lang="sv-SE" sz="4400" b="1" dirty="0" smtClean="0">
                <a:solidFill>
                  <a:srgbClr val="CC0066"/>
                </a:solidFill>
              </a:rPr>
              <a:t>sam3ana, shayfana, fakran</a:t>
            </a:r>
            <a:r>
              <a:rPr lang="en-US" sz="4400" b="1" dirty="0">
                <a:solidFill>
                  <a:srgbClr val="CC0066"/>
                </a:solidFill>
              </a:rPr>
              <a:t>a</a:t>
            </a:r>
            <a:r>
              <a:rPr lang="sv-SE" sz="4400" b="1" dirty="0" smtClean="0">
                <a:solidFill>
                  <a:srgbClr val="CC0066"/>
                </a:solidFill>
              </a:rPr>
              <a:t> mesh</a:t>
            </a:r>
            <a:endParaRPr lang="ar-EG" sz="4400" b="1" dirty="0" smtClean="0">
              <a:solidFill>
                <a:srgbClr val="CC0066"/>
              </a:solidFill>
            </a:endParaRPr>
          </a:p>
          <a:p>
            <a:pPr marL="342900" indent="-342900" algn="l"/>
            <a:r>
              <a:rPr lang="sv-SE" sz="4400" b="1" dirty="0" smtClean="0">
                <a:solidFill>
                  <a:srgbClr val="CC0066"/>
                </a:solidFill>
              </a:rPr>
              <a:t> momken abadan tnsana</a:t>
            </a:r>
          </a:p>
          <a:p>
            <a:pPr marL="342900" indent="-342900" algn="l"/>
            <a:endParaRPr lang="sv-SE" b="1" dirty="0">
              <a:solidFill>
                <a:srgbClr val="CC0066"/>
              </a:solidFill>
            </a:endParaRPr>
          </a:p>
        </p:txBody>
      </p:sp>
      <p:sp>
        <p:nvSpPr>
          <p:cNvPr id="12" name="Rectangle 11"/>
          <p:cNvSpPr/>
          <p:nvPr/>
        </p:nvSpPr>
        <p:spPr>
          <a:xfrm>
            <a:off x="0" y="2924944"/>
            <a:ext cx="6336704" cy="2862322"/>
          </a:xfrm>
          <a:prstGeom prst="rect">
            <a:avLst/>
          </a:prstGeom>
        </p:spPr>
        <p:txBody>
          <a:bodyPr wrap="square">
            <a:spAutoFit/>
          </a:bodyPr>
          <a:lstStyle/>
          <a:p>
            <a:pPr marL="342900" indent="-342900" algn="l" rtl="0"/>
            <a:r>
              <a:rPr lang="ar-EG" sz="3600" b="1" dirty="0" smtClean="0">
                <a:solidFill>
                  <a:srgbClr val="FF0000"/>
                </a:solidFill>
              </a:rPr>
              <a:t> </a:t>
            </a:r>
            <a:r>
              <a:rPr lang="sv-SE" sz="3600" b="1" dirty="0" smtClean="0">
                <a:solidFill>
                  <a:srgbClr val="CC0066"/>
                </a:solidFill>
              </a:rPr>
              <a:t>de el3adra </a:t>
            </a:r>
          </a:p>
          <a:p>
            <a:pPr marL="342900" indent="-342900" algn="l" rtl="0"/>
            <a:r>
              <a:rPr lang="sv-SE" sz="3600" b="1" dirty="0" smtClean="0">
                <a:solidFill>
                  <a:srgbClr val="CC0066"/>
                </a:solidFill>
              </a:rPr>
              <a:t>om yaso3</a:t>
            </a:r>
          </a:p>
          <a:p>
            <a:pPr marL="342900" indent="-342900" algn="l" rtl="0"/>
            <a:r>
              <a:rPr lang="sv-SE" sz="3600" b="1" dirty="0" smtClean="0">
                <a:solidFill>
                  <a:srgbClr val="CC0066"/>
                </a:solidFill>
              </a:rPr>
              <a:t> mawlana</a:t>
            </a:r>
            <a:r>
              <a:rPr lang="ar-EG" sz="3600" b="1" dirty="0" smtClean="0">
                <a:solidFill>
                  <a:srgbClr val="CC0066"/>
                </a:solidFill>
              </a:rPr>
              <a:t> </a:t>
            </a:r>
            <a:r>
              <a:rPr lang="en-US" sz="3600" b="1" dirty="0" smtClean="0">
                <a:solidFill>
                  <a:srgbClr val="CC0066"/>
                </a:solidFill>
              </a:rPr>
              <a:t>w</a:t>
            </a:r>
            <a:r>
              <a:rPr lang="sv-SE" sz="3600" b="1" dirty="0" smtClean="0">
                <a:solidFill>
                  <a:srgbClr val="CC0066"/>
                </a:solidFill>
              </a:rPr>
              <a:t>a e7na </a:t>
            </a:r>
          </a:p>
          <a:p>
            <a:pPr marL="342900" indent="-342900" algn="l" rtl="0"/>
            <a:r>
              <a:rPr lang="sv-SE" sz="3600" b="1" dirty="0" smtClean="0">
                <a:solidFill>
                  <a:srgbClr val="CC0066"/>
                </a:solidFill>
              </a:rPr>
              <a:t>wlado wa beshafa3etha </a:t>
            </a:r>
          </a:p>
          <a:p>
            <a:pPr marL="342900" indent="-342900" algn="l" rtl="0"/>
            <a:r>
              <a:rPr lang="sv-SE" sz="3600" b="1" dirty="0" smtClean="0">
                <a:solidFill>
                  <a:srgbClr val="CC0066"/>
                </a:solidFill>
              </a:rPr>
              <a:t>tr3ana</a:t>
            </a:r>
            <a:endParaRPr lang="en-SG" sz="3600" b="1" dirty="0">
              <a:solidFill>
                <a:srgbClr val="CC0066"/>
              </a:solidFill>
            </a:endParaRPr>
          </a:p>
        </p:txBody>
      </p:sp>
      <p:sp>
        <p:nvSpPr>
          <p:cNvPr id="15" name="Rectangle 14"/>
          <p:cNvSpPr/>
          <p:nvPr/>
        </p:nvSpPr>
        <p:spPr>
          <a:xfrm>
            <a:off x="4572000" y="2924944"/>
            <a:ext cx="4572000" cy="2800767"/>
          </a:xfrm>
          <a:prstGeom prst="rect">
            <a:avLst/>
          </a:prstGeom>
        </p:spPr>
        <p:txBody>
          <a:bodyPr>
            <a:spAutoFit/>
          </a:bodyPr>
          <a:lstStyle/>
          <a:p>
            <a:pPr marL="342900" indent="-342900" algn="r"/>
            <a:r>
              <a:rPr lang="ar-SA" sz="4400" b="1" dirty="0" smtClean="0">
                <a:solidFill>
                  <a:srgbClr val="CC0066"/>
                </a:solidFill>
              </a:rPr>
              <a:t>دي العدرا أم</a:t>
            </a:r>
            <a:r>
              <a:rPr lang="ar-EG" sz="4400" b="1" dirty="0" smtClean="0">
                <a:solidFill>
                  <a:srgbClr val="CC0066"/>
                </a:solidFill>
              </a:rPr>
              <a:t> يسوع</a:t>
            </a:r>
            <a:endParaRPr lang="en-US" sz="4400" b="1" dirty="0" smtClean="0">
              <a:solidFill>
                <a:srgbClr val="CC0066"/>
              </a:solidFill>
            </a:endParaRPr>
          </a:p>
          <a:p>
            <a:pPr marL="342900" indent="-342900" algn="r"/>
            <a:r>
              <a:rPr lang="ar-SA" sz="4400" b="1" dirty="0" smtClean="0">
                <a:solidFill>
                  <a:srgbClr val="CC0066"/>
                </a:solidFill>
              </a:rPr>
              <a:t>مـولانا</a:t>
            </a:r>
            <a:r>
              <a:rPr lang="ar-EG" sz="4400" b="1" dirty="0" smtClean="0">
                <a:solidFill>
                  <a:srgbClr val="CC0066"/>
                </a:solidFill>
              </a:rPr>
              <a:t>  </a:t>
            </a:r>
            <a:r>
              <a:rPr lang="ar-SA" sz="4400" b="1" dirty="0" smtClean="0">
                <a:solidFill>
                  <a:srgbClr val="CC0066"/>
                </a:solidFill>
              </a:rPr>
              <a:t>واحنا </a:t>
            </a:r>
            <a:endParaRPr lang="ar-EG" sz="4400" b="1" dirty="0" smtClean="0">
              <a:solidFill>
                <a:srgbClr val="CC0066"/>
              </a:solidFill>
            </a:endParaRPr>
          </a:p>
          <a:p>
            <a:pPr marL="342900" indent="-342900" algn="r"/>
            <a:r>
              <a:rPr lang="ar-SA" sz="4400" b="1" dirty="0" smtClean="0">
                <a:solidFill>
                  <a:srgbClr val="CC0066"/>
                </a:solidFill>
              </a:rPr>
              <a:t>ولاده وبشفاعتها</a:t>
            </a:r>
            <a:endParaRPr lang="ar-EG" sz="4400" b="1" dirty="0" smtClean="0">
              <a:solidFill>
                <a:srgbClr val="CC0066"/>
              </a:solidFill>
            </a:endParaRPr>
          </a:p>
          <a:p>
            <a:pPr marL="342900" indent="-342900" algn="r"/>
            <a:r>
              <a:rPr lang="ar-SA" sz="4400" b="1" dirty="0" smtClean="0">
                <a:solidFill>
                  <a:srgbClr val="CC0066"/>
                </a:solidFill>
              </a:rPr>
              <a:t> ترعانا</a:t>
            </a:r>
            <a:endParaRPr lang="ar-EG" sz="4400" dirty="0">
              <a:solidFill>
                <a:srgbClr val="CC0066"/>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4" name="Rectangle 4"/>
          <p:cNvSpPr>
            <a:spLocks noChangeArrowheads="1"/>
          </p:cNvSpPr>
          <p:nvPr/>
        </p:nvSpPr>
        <p:spPr bwMode="auto">
          <a:xfrm>
            <a:off x="4997450" y="0"/>
            <a:ext cx="4146550" cy="1371600"/>
          </a:xfrm>
          <a:prstGeom prst="rect">
            <a:avLst/>
          </a:prstGeom>
          <a:noFill/>
          <a:ln w="9525">
            <a:noFill/>
            <a:miter lim="800000"/>
            <a:headEnd/>
            <a:tailEnd/>
          </a:ln>
        </p:spPr>
        <p:txBody>
          <a:bodyPr lIns="92075" tIns="46038" rIns="92075" bIns="46038"/>
          <a:lstStyle/>
          <a:p>
            <a:pPr marL="342900" indent="-342900"/>
            <a:endParaRPr lang="sv-SE" sz="300" b="1" dirty="0">
              <a:solidFill>
                <a:srgbClr val="000000"/>
              </a:solidFill>
            </a:endParaRPr>
          </a:p>
          <a:p>
            <a:pPr marL="342900" indent="-342900"/>
            <a:endParaRPr lang="sv-SE" sz="300" b="1" dirty="0">
              <a:solidFill>
                <a:srgbClr val="000000"/>
              </a:solidFill>
            </a:endParaRPr>
          </a:p>
          <a:p>
            <a:pPr marL="342900" indent="-342900" algn="r"/>
            <a:r>
              <a:rPr lang="ar-SA" sz="4400" b="1" dirty="0">
                <a:solidFill>
                  <a:schemeClr val="tx2"/>
                </a:solidFill>
              </a:rPr>
              <a:t>في السما هي </a:t>
            </a:r>
            <a:endParaRPr lang="ar-EG" sz="4400" b="1" dirty="0" smtClean="0">
              <a:solidFill>
                <a:schemeClr val="tx2"/>
              </a:solidFill>
            </a:endParaRPr>
          </a:p>
          <a:p>
            <a:pPr marL="342900" indent="-342900" algn="r"/>
            <a:r>
              <a:rPr lang="ar-SA" sz="4400" b="1" dirty="0" smtClean="0">
                <a:solidFill>
                  <a:schemeClr val="tx2"/>
                </a:solidFill>
              </a:rPr>
              <a:t> </a:t>
            </a:r>
            <a:r>
              <a:rPr lang="ar-SA" sz="4400" b="1" dirty="0">
                <a:solidFill>
                  <a:schemeClr val="tx2"/>
                </a:solidFill>
              </a:rPr>
              <a:t>لكن سامعه </a:t>
            </a:r>
            <a:endParaRPr lang="ar-EG" sz="4400" b="1" dirty="0" smtClean="0">
              <a:solidFill>
                <a:schemeClr val="tx2"/>
              </a:solidFill>
            </a:endParaRPr>
          </a:p>
          <a:p>
            <a:pPr marL="342900" indent="-342900" algn="r"/>
            <a:r>
              <a:rPr lang="ar-SA" sz="4400" b="1" dirty="0" smtClean="0">
                <a:solidFill>
                  <a:schemeClr val="tx2"/>
                </a:solidFill>
              </a:rPr>
              <a:t>صلاة وأنين </a:t>
            </a:r>
            <a:endParaRPr lang="ar-EG" sz="4400" b="1" dirty="0" smtClean="0">
              <a:solidFill>
                <a:schemeClr val="tx2"/>
              </a:solidFill>
            </a:endParaRPr>
          </a:p>
          <a:p>
            <a:pPr marL="342900" indent="-342900" algn="r"/>
            <a:r>
              <a:rPr lang="ar-SA" sz="4400" b="1" dirty="0" smtClean="0">
                <a:solidFill>
                  <a:schemeClr val="tx2"/>
                </a:solidFill>
              </a:rPr>
              <a:t>بابا معظــم </a:t>
            </a:r>
            <a:endParaRPr lang="en-US" sz="4400" dirty="0">
              <a:solidFill>
                <a:schemeClr val="tx2"/>
              </a:solidFill>
            </a:endParaRPr>
          </a:p>
          <a:p>
            <a:pPr marL="342900" indent="-342900" algn="r"/>
            <a:r>
              <a:rPr lang="ar-EG" sz="4400" b="1" dirty="0" smtClean="0">
                <a:solidFill>
                  <a:schemeClr val="tx2"/>
                </a:solidFill>
              </a:rPr>
              <a:t>(2)</a:t>
            </a:r>
          </a:p>
          <a:p>
            <a:pPr marL="342900" indent="-342900" algn="r"/>
            <a:r>
              <a:rPr lang="ar-SA" sz="4400" b="1" dirty="0" smtClean="0">
                <a:solidFill>
                  <a:schemeClr val="tx2"/>
                </a:solidFill>
              </a:rPr>
              <a:t>أنبا </a:t>
            </a:r>
            <a:r>
              <a:rPr lang="ar-SA" sz="4400" b="1" dirty="0">
                <a:solidFill>
                  <a:schemeClr val="tx2"/>
                </a:solidFill>
              </a:rPr>
              <a:t>ابرآم </a:t>
            </a:r>
            <a:endParaRPr lang="ar-EG" sz="4400" b="1" dirty="0" smtClean="0">
              <a:solidFill>
                <a:schemeClr val="tx2"/>
              </a:solidFill>
            </a:endParaRPr>
          </a:p>
          <a:p>
            <a:pPr marL="342900" indent="-342900" algn="r"/>
            <a:r>
              <a:rPr lang="ar-SA" sz="4400" b="1" dirty="0" smtClean="0">
                <a:solidFill>
                  <a:schemeClr val="tx2"/>
                </a:solidFill>
              </a:rPr>
              <a:t>اخُــرج هتلاقـي</a:t>
            </a:r>
            <a:endParaRPr lang="ar-EG" sz="4400" b="1" dirty="0" smtClean="0">
              <a:solidFill>
                <a:schemeClr val="tx2"/>
              </a:solidFill>
            </a:endParaRPr>
          </a:p>
          <a:p>
            <a:pPr marL="342900" indent="-342900" algn="r"/>
            <a:r>
              <a:rPr lang="ar-EG" sz="4400" b="1" dirty="0" smtClean="0">
                <a:solidFill>
                  <a:schemeClr val="tx2"/>
                </a:solidFill>
              </a:rPr>
              <a:t> </a:t>
            </a:r>
            <a:r>
              <a:rPr lang="ar-SA" sz="4400" b="1" dirty="0" smtClean="0">
                <a:solidFill>
                  <a:schemeClr val="tx2"/>
                </a:solidFill>
              </a:rPr>
              <a:t>دبـاغ ينقـــل </a:t>
            </a:r>
            <a:endParaRPr lang="ar-EG" sz="4400" b="1" dirty="0" smtClean="0">
              <a:solidFill>
                <a:schemeClr val="tx2"/>
              </a:solidFill>
            </a:endParaRPr>
          </a:p>
          <a:p>
            <a:pPr marL="342900" indent="-342900" algn="r"/>
            <a:r>
              <a:rPr lang="ar-SA" sz="4400" b="1" dirty="0" smtClean="0">
                <a:solidFill>
                  <a:schemeClr val="tx2"/>
                </a:solidFill>
              </a:rPr>
              <a:t>المقطـــم</a:t>
            </a:r>
            <a:endParaRPr lang="en-SG" sz="4400" b="1" dirty="0" smtClean="0">
              <a:solidFill>
                <a:schemeClr val="tx2"/>
              </a:solidFill>
            </a:endParaRPr>
          </a:p>
          <a:p>
            <a:pPr marL="342900" indent="-342900"/>
            <a:endParaRPr lang="en-SG" sz="2800" b="1" dirty="0">
              <a:solidFill>
                <a:srgbClr val="000000"/>
              </a:solidFill>
            </a:endParaRPr>
          </a:p>
          <a:p>
            <a:pPr marL="342900" indent="-342900" rtl="0"/>
            <a:endParaRPr lang="en-US" sz="2800" b="1" dirty="0">
              <a:solidFill>
                <a:srgbClr val="000000"/>
              </a:solidFill>
            </a:endParaRPr>
          </a:p>
        </p:txBody>
      </p:sp>
      <p:sp>
        <p:nvSpPr>
          <p:cNvPr id="7" name="Rectangle 6"/>
          <p:cNvSpPr>
            <a:spLocks noChangeArrowheads="1"/>
          </p:cNvSpPr>
          <p:nvPr/>
        </p:nvSpPr>
        <p:spPr bwMode="auto">
          <a:xfrm>
            <a:off x="0" y="0"/>
            <a:ext cx="4486275" cy="1371600"/>
          </a:xfrm>
          <a:prstGeom prst="rect">
            <a:avLst/>
          </a:prstGeom>
          <a:noFill/>
          <a:ln w="9525">
            <a:noFill/>
            <a:miter lim="800000"/>
            <a:headEnd/>
            <a:tailEnd/>
          </a:ln>
        </p:spPr>
        <p:txBody>
          <a:bodyPr lIns="92075" tIns="46038" rIns="92075" bIns="46038"/>
          <a:lstStyle/>
          <a:p>
            <a:pPr marL="342900" indent="-342900"/>
            <a:endParaRPr lang="sv-SE" sz="300" b="1" dirty="0"/>
          </a:p>
          <a:p>
            <a:pPr marL="342900" indent="-342900"/>
            <a:endParaRPr lang="sv-SE" sz="300" b="1" dirty="0"/>
          </a:p>
          <a:p>
            <a:pPr marL="342900" indent="-342900"/>
            <a:endParaRPr lang="sv-SE" sz="300" b="1" dirty="0"/>
          </a:p>
          <a:p>
            <a:pPr marL="342900" indent="-342900" algn="l"/>
            <a:r>
              <a:rPr lang="sv-SE" sz="4400" b="1" dirty="0">
                <a:solidFill>
                  <a:schemeClr val="tx2"/>
                </a:solidFill>
              </a:rPr>
              <a:t>Fi </a:t>
            </a:r>
            <a:r>
              <a:rPr lang="sv-SE" sz="4400" b="1" dirty="0" smtClean="0">
                <a:solidFill>
                  <a:schemeClr val="tx2"/>
                </a:solidFill>
              </a:rPr>
              <a:t> </a:t>
            </a:r>
            <a:r>
              <a:rPr lang="en-US" sz="4400" b="1" dirty="0" smtClean="0">
                <a:solidFill>
                  <a:schemeClr val="tx2"/>
                </a:solidFill>
              </a:rPr>
              <a:t>e</a:t>
            </a:r>
            <a:r>
              <a:rPr lang="sv-SE" sz="4400" b="1" dirty="0" smtClean="0">
                <a:solidFill>
                  <a:schemeClr val="tx2"/>
                </a:solidFill>
              </a:rPr>
              <a:t>lsama </a:t>
            </a:r>
            <a:r>
              <a:rPr lang="sv-SE" sz="4400" b="1" dirty="0">
                <a:solidFill>
                  <a:schemeClr val="tx2"/>
                </a:solidFill>
              </a:rPr>
              <a:t>heya laken </a:t>
            </a:r>
            <a:r>
              <a:rPr lang="sv-SE" sz="4400" b="1" dirty="0" smtClean="0">
                <a:solidFill>
                  <a:schemeClr val="tx2"/>
                </a:solidFill>
              </a:rPr>
              <a:t>sam3</a:t>
            </a:r>
            <a:r>
              <a:rPr lang="en-US" sz="4400" b="1" dirty="0" smtClean="0">
                <a:solidFill>
                  <a:schemeClr val="tx2"/>
                </a:solidFill>
              </a:rPr>
              <a:t>a </a:t>
            </a:r>
            <a:r>
              <a:rPr lang="sv-SE" sz="4400" b="1" dirty="0" smtClean="0">
                <a:solidFill>
                  <a:schemeClr val="tx2"/>
                </a:solidFill>
              </a:rPr>
              <a:t>salat wa anin baba mo3azam</a:t>
            </a:r>
          </a:p>
          <a:p>
            <a:pPr marL="342900" indent="-342900" algn="l"/>
            <a:r>
              <a:rPr lang="sv-SE" sz="4400" b="1" dirty="0" smtClean="0">
                <a:solidFill>
                  <a:schemeClr val="tx2"/>
                </a:solidFill>
              </a:rPr>
              <a:t>(2)</a:t>
            </a:r>
            <a:endParaRPr lang="sv-SE" sz="4400" b="1" dirty="0">
              <a:solidFill>
                <a:schemeClr val="tx2"/>
              </a:solidFill>
            </a:endParaRPr>
          </a:p>
          <a:p>
            <a:pPr marL="342900" indent="-342900" algn="l"/>
            <a:r>
              <a:rPr lang="sv-SE" sz="4400" b="1" dirty="0">
                <a:solidFill>
                  <a:schemeClr val="tx2"/>
                </a:solidFill>
              </a:rPr>
              <a:t>anba Abram </a:t>
            </a:r>
            <a:r>
              <a:rPr lang="sv-SE" sz="4400" b="1" dirty="0" smtClean="0">
                <a:solidFill>
                  <a:schemeClr val="tx2"/>
                </a:solidFill>
              </a:rPr>
              <a:t>okhrog hatla</a:t>
            </a:r>
            <a:r>
              <a:rPr lang="en-US" sz="4400" b="1" dirty="0" smtClean="0">
                <a:solidFill>
                  <a:schemeClr val="tx2"/>
                </a:solidFill>
              </a:rPr>
              <a:t>2y</a:t>
            </a:r>
            <a:r>
              <a:rPr lang="ar-EG" sz="4400" b="1" dirty="0" smtClean="0">
                <a:solidFill>
                  <a:schemeClr val="tx2"/>
                </a:solidFill>
              </a:rPr>
              <a:t> </a:t>
            </a:r>
            <a:r>
              <a:rPr lang="sv-SE" sz="4400" b="1" dirty="0" smtClean="0">
                <a:solidFill>
                  <a:schemeClr val="tx2"/>
                </a:solidFill>
              </a:rPr>
              <a:t>daba3’ yenkel elmoktam</a:t>
            </a:r>
            <a:r>
              <a:rPr lang="sv-SE" sz="4400" dirty="0" smtClean="0">
                <a:solidFill>
                  <a:schemeClr val="tx2"/>
                </a:solidFill>
              </a:rPr>
              <a:t>  </a:t>
            </a:r>
          </a:p>
          <a:p>
            <a:pPr marL="342900" indent="-342900" algn="l"/>
            <a:endParaRPr lang="en-SG" sz="4400" dirty="0"/>
          </a:p>
          <a:p>
            <a:pPr marL="342900" indent="-342900" algn="l" rtl="0"/>
            <a:endParaRPr lang="en-SG" sz="2200" b="1" dirty="0">
              <a:solidFill>
                <a:srgbClr val="000000"/>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5966463" y="0"/>
            <a:ext cx="3177537" cy="3754874"/>
          </a:xfrm>
          <a:prstGeom prst="rect">
            <a:avLst/>
          </a:prstGeom>
        </p:spPr>
        <p:txBody>
          <a:bodyPr wrap="none">
            <a:spAutoFit/>
          </a:bodyPr>
          <a:lstStyle/>
          <a:p>
            <a:pPr marL="342900" indent="-342900" algn="r"/>
            <a:r>
              <a:rPr lang="ar-SA" sz="4400" b="1" dirty="0" smtClean="0">
                <a:solidFill>
                  <a:srgbClr val="CC0066"/>
                </a:solidFill>
              </a:rPr>
              <a:t>سامعانا شايـفانا </a:t>
            </a:r>
            <a:endParaRPr lang="en-US" sz="4400" b="1" dirty="0" smtClean="0">
              <a:solidFill>
                <a:srgbClr val="CC0066"/>
              </a:solidFill>
            </a:endParaRPr>
          </a:p>
          <a:p>
            <a:pPr marL="342900" indent="-342900" algn="r"/>
            <a:r>
              <a:rPr lang="ar-SA" sz="4400" b="1" dirty="0" smtClean="0">
                <a:solidFill>
                  <a:srgbClr val="CC0066"/>
                </a:solidFill>
              </a:rPr>
              <a:t>فاكـرانا</a:t>
            </a:r>
            <a:r>
              <a:rPr lang="en-US" sz="4400" b="1" dirty="0" smtClean="0">
                <a:solidFill>
                  <a:srgbClr val="CC0066"/>
                </a:solidFill>
              </a:rPr>
              <a:t>  </a:t>
            </a:r>
            <a:r>
              <a:rPr lang="ar-SA" sz="4400" b="1" dirty="0" smtClean="0">
                <a:solidFill>
                  <a:srgbClr val="CC0066"/>
                </a:solidFill>
              </a:rPr>
              <a:t>مـش</a:t>
            </a:r>
            <a:endParaRPr lang="ar-EG" sz="4400" b="1" dirty="0" smtClean="0">
              <a:solidFill>
                <a:srgbClr val="CC0066"/>
              </a:solidFill>
            </a:endParaRPr>
          </a:p>
          <a:p>
            <a:pPr marL="342900" indent="-342900" algn="r"/>
            <a:r>
              <a:rPr lang="ar-SA" sz="4400" b="1" dirty="0" smtClean="0">
                <a:solidFill>
                  <a:srgbClr val="CC0066"/>
                </a:solidFill>
              </a:rPr>
              <a:t> ممـكن أبـدا </a:t>
            </a:r>
            <a:endParaRPr lang="ar-EG" sz="4400" b="1" dirty="0" smtClean="0">
              <a:solidFill>
                <a:srgbClr val="CC0066"/>
              </a:solidFill>
            </a:endParaRPr>
          </a:p>
          <a:p>
            <a:pPr marL="342900" indent="-342900" algn="r"/>
            <a:r>
              <a:rPr lang="ar-SA" sz="4400" b="1" dirty="0" smtClean="0">
                <a:solidFill>
                  <a:srgbClr val="CC0066"/>
                </a:solidFill>
              </a:rPr>
              <a:t>تنسـانا</a:t>
            </a:r>
            <a:r>
              <a:rPr lang="en-US" sz="4400" b="1" dirty="0" smtClean="0">
                <a:solidFill>
                  <a:srgbClr val="CC0066"/>
                </a:solidFill>
              </a:rPr>
              <a:t>  </a:t>
            </a:r>
          </a:p>
          <a:p>
            <a:pPr marL="342900" indent="-342900" algn="r"/>
            <a:r>
              <a:rPr lang="en-SG" sz="4400" b="1" dirty="0" smtClean="0">
                <a:solidFill>
                  <a:srgbClr val="CC0066"/>
                </a:solidFill>
              </a:rPr>
              <a:t> </a:t>
            </a:r>
            <a:endParaRPr lang="en-US" sz="4400" dirty="0" smtClean="0">
              <a:solidFill>
                <a:srgbClr val="CC0066"/>
              </a:solidFill>
            </a:endParaRPr>
          </a:p>
          <a:p>
            <a:pPr marL="342900" indent="-342900" algn="r"/>
            <a:endParaRPr lang="en-US" dirty="0">
              <a:solidFill>
                <a:srgbClr val="FF0000"/>
              </a:solidFill>
            </a:endParaRPr>
          </a:p>
        </p:txBody>
      </p:sp>
      <p:sp>
        <p:nvSpPr>
          <p:cNvPr id="11" name="Rectangle 10"/>
          <p:cNvSpPr/>
          <p:nvPr/>
        </p:nvSpPr>
        <p:spPr>
          <a:xfrm>
            <a:off x="0" y="0"/>
            <a:ext cx="5292080" cy="3077766"/>
          </a:xfrm>
          <a:prstGeom prst="rect">
            <a:avLst/>
          </a:prstGeom>
        </p:spPr>
        <p:txBody>
          <a:bodyPr wrap="square">
            <a:spAutoFit/>
          </a:bodyPr>
          <a:lstStyle/>
          <a:p>
            <a:pPr marL="342900" indent="-342900" algn="l"/>
            <a:r>
              <a:rPr lang="ar-EG" b="1" dirty="0" smtClean="0">
                <a:solidFill>
                  <a:srgbClr val="FF0000"/>
                </a:solidFill>
              </a:rPr>
              <a:t>  </a:t>
            </a:r>
            <a:r>
              <a:rPr lang="sv-SE" sz="4400" b="1" dirty="0" smtClean="0">
                <a:solidFill>
                  <a:srgbClr val="CC0066"/>
                </a:solidFill>
              </a:rPr>
              <a:t>sam3ana, shayfana, fakran</a:t>
            </a:r>
            <a:r>
              <a:rPr lang="en-US" sz="4400" b="1" dirty="0">
                <a:solidFill>
                  <a:srgbClr val="CC0066"/>
                </a:solidFill>
              </a:rPr>
              <a:t>a</a:t>
            </a:r>
            <a:r>
              <a:rPr lang="sv-SE" sz="4400" b="1" dirty="0" smtClean="0">
                <a:solidFill>
                  <a:srgbClr val="CC0066"/>
                </a:solidFill>
              </a:rPr>
              <a:t> mesh</a:t>
            </a:r>
            <a:endParaRPr lang="ar-EG" sz="4400" b="1" dirty="0" smtClean="0">
              <a:solidFill>
                <a:srgbClr val="CC0066"/>
              </a:solidFill>
            </a:endParaRPr>
          </a:p>
          <a:p>
            <a:pPr marL="342900" indent="-342900" algn="l"/>
            <a:r>
              <a:rPr lang="sv-SE" sz="4400" b="1" dirty="0" smtClean="0">
                <a:solidFill>
                  <a:srgbClr val="CC0066"/>
                </a:solidFill>
              </a:rPr>
              <a:t> momken abadan tnsana</a:t>
            </a:r>
          </a:p>
          <a:p>
            <a:pPr marL="342900" indent="-342900" algn="l"/>
            <a:endParaRPr lang="sv-SE" b="1" dirty="0">
              <a:solidFill>
                <a:srgbClr val="CC0066"/>
              </a:solidFill>
            </a:endParaRPr>
          </a:p>
        </p:txBody>
      </p:sp>
      <p:sp>
        <p:nvSpPr>
          <p:cNvPr id="12" name="Rectangle 11"/>
          <p:cNvSpPr/>
          <p:nvPr/>
        </p:nvSpPr>
        <p:spPr>
          <a:xfrm>
            <a:off x="0" y="2924944"/>
            <a:ext cx="6336704" cy="2862322"/>
          </a:xfrm>
          <a:prstGeom prst="rect">
            <a:avLst/>
          </a:prstGeom>
        </p:spPr>
        <p:txBody>
          <a:bodyPr wrap="square">
            <a:spAutoFit/>
          </a:bodyPr>
          <a:lstStyle/>
          <a:p>
            <a:pPr marL="342900" indent="-342900" algn="l" rtl="0"/>
            <a:r>
              <a:rPr lang="ar-EG" sz="3600" b="1" dirty="0" smtClean="0">
                <a:solidFill>
                  <a:srgbClr val="FF0000"/>
                </a:solidFill>
              </a:rPr>
              <a:t> </a:t>
            </a:r>
            <a:r>
              <a:rPr lang="sv-SE" sz="3600" b="1" dirty="0" smtClean="0">
                <a:solidFill>
                  <a:srgbClr val="CC0066"/>
                </a:solidFill>
              </a:rPr>
              <a:t>de el3adra </a:t>
            </a:r>
          </a:p>
          <a:p>
            <a:pPr marL="342900" indent="-342900" algn="l" rtl="0"/>
            <a:r>
              <a:rPr lang="sv-SE" sz="3600" b="1" dirty="0" smtClean="0">
                <a:solidFill>
                  <a:srgbClr val="CC0066"/>
                </a:solidFill>
              </a:rPr>
              <a:t>om yaso3</a:t>
            </a:r>
          </a:p>
          <a:p>
            <a:pPr marL="342900" indent="-342900" algn="l" rtl="0"/>
            <a:r>
              <a:rPr lang="sv-SE" sz="3600" b="1" dirty="0" smtClean="0">
                <a:solidFill>
                  <a:srgbClr val="CC0066"/>
                </a:solidFill>
              </a:rPr>
              <a:t> mawlana</a:t>
            </a:r>
            <a:r>
              <a:rPr lang="ar-EG" sz="3600" b="1" dirty="0" smtClean="0">
                <a:solidFill>
                  <a:srgbClr val="CC0066"/>
                </a:solidFill>
              </a:rPr>
              <a:t> </a:t>
            </a:r>
            <a:r>
              <a:rPr lang="en-US" sz="3600" b="1" dirty="0" smtClean="0">
                <a:solidFill>
                  <a:srgbClr val="CC0066"/>
                </a:solidFill>
              </a:rPr>
              <a:t>w</a:t>
            </a:r>
            <a:r>
              <a:rPr lang="sv-SE" sz="3600" b="1" dirty="0" smtClean="0">
                <a:solidFill>
                  <a:srgbClr val="CC0066"/>
                </a:solidFill>
              </a:rPr>
              <a:t>a e7na </a:t>
            </a:r>
          </a:p>
          <a:p>
            <a:pPr marL="342900" indent="-342900" algn="l" rtl="0"/>
            <a:r>
              <a:rPr lang="sv-SE" sz="3600" b="1" dirty="0" smtClean="0">
                <a:solidFill>
                  <a:srgbClr val="CC0066"/>
                </a:solidFill>
              </a:rPr>
              <a:t>wlado wa beshafa3etha </a:t>
            </a:r>
          </a:p>
          <a:p>
            <a:pPr marL="342900" indent="-342900" algn="l" rtl="0"/>
            <a:r>
              <a:rPr lang="sv-SE" sz="3600" b="1" dirty="0" smtClean="0">
                <a:solidFill>
                  <a:srgbClr val="CC0066"/>
                </a:solidFill>
              </a:rPr>
              <a:t>tr3ana</a:t>
            </a:r>
            <a:endParaRPr lang="en-SG" sz="3600" b="1" dirty="0">
              <a:solidFill>
                <a:srgbClr val="CC0066"/>
              </a:solidFill>
            </a:endParaRPr>
          </a:p>
        </p:txBody>
      </p:sp>
      <p:sp>
        <p:nvSpPr>
          <p:cNvPr id="15" name="Rectangle 14"/>
          <p:cNvSpPr/>
          <p:nvPr/>
        </p:nvSpPr>
        <p:spPr>
          <a:xfrm>
            <a:off x="4572000" y="2924944"/>
            <a:ext cx="4572000" cy="2800767"/>
          </a:xfrm>
          <a:prstGeom prst="rect">
            <a:avLst/>
          </a:prstGeom>
        </p:spPr>
        <p:txBody>
          <a:bodyPr>
            <a:spAutoFit/>
          </a:bodyPr>
          <a:lstStyle/>
          <a:p>
            <a:pPr marL="342900" indent="-342900" algn="r"/>
            <a:r>
              <a:rPr lang="ar-SA" sz="4400" b="1" dirty="0" smtClean="0">
                <a:solidFill>
                  <a:srgbClr val="CC0066"/>
                </a:solidFill>
              </a:rPr>
              <a:t>دي العدرا أم</a:t>
            </a:r>
            <a:r>
              <a:rPr lang="ar-EG" sz="4400" b="1" dirty="0" smtClean="0">
                <a:solidFill>
                  <a:srgbClr val="CC0066"/>
                </a:solidFill>
              </a:rPr>
              <a:t> يسوع</a:t>
            </a:r>
            <a:endParaRPr lang="en-US" sz="4400" b="1" dirty="0" smtClean="0">
              <a:solidFill>
                <a:srgbClr val="CC0066"/>
              </a:solidFill>
            </a:endParaRPr>
          </a:p>
          <a:p>
            <a:pPr marL="342900" indent="-342900" algn="r"/>
            <a:r>
              <a:rPr lang="ar-SA" sz="4400" b="1" dirty="0" smtClean="0">
                <a:solidFill>
                  <a:srgbClr val="CC0066"/>
                </a:solidFill>
              </a:rPr>
              <a:t>مـولانا</a:t>
            </a:r>
            <a:r>
              <a:rPr lang="ar-EG" sz="4400" b="1" dirty="0" smtClean="0">
                <a:solidFill>
                  <a:srgbClr val="CC0066"/>
                </a:solidFill>
              </a:rPr>
              <a:t>  </a:t>
            </a:r>
            <a:r>
              <a:rPr lang="ar-SA" sz="4400" b="1" dirty="0" smtClean="0">
                <a:solidFill>
                  <a:srgbClr val="CC0066"/>
                </a:solidFill>
              </a:rPr>
              <a:t>واحنا </a:t>
            </a:r>
            <a:endParaRPr lang="ar-EG" sz="4400" b="1" dirty="0" smtClean="0">
              <a:solidFill>
                <a:srgbClr val="CC0066"/>
              </a:solidFill>
            </a:endParaRPr>
          </a:p>
          <a:p>
            <a:pPr marL="342900" indent="-342900" algn="r"/>
            <a:r>
              <a:rPr lang="ar-SA" sz="4400" b="1" dirty="0" smtClean="0">
                <a:solidFill>
                  <a:srgbClr val="CC0066"/>
                </a:solidFill>
              </a:rPr>
              <a:t>ولاده وبشفاعتها</a:t>
            </a:r>
            <a:endParaRPr lang="ar-EG" sz="4400" b="1" dirty="0" smtClean="0">
              <a:solidFill>
                <a:srgbClr val="CC0066"/>
              </a:solidFill>
            </a:endParaRPr>
          </a:p>
          <a:p>
            <a:pPr marL="342900" indent="-342900" algn="r"/>
            <a:r>
              <a:rPr lang="ar-SA" sz="4400" b="1" dirty="0" smtClean="0">
                <a:solidFill>
                  <a:srgbClr val="CC0066"/>
                </a:solidFill>
              </a:rPr>
              <a:t> ترعانا</a:t>
            </a:r>
            <a:endParaRPr lang="ar-EG" sz="4400" dirty="0">
              <a:solidFill>
                <a:srgbClr val="CC0066"/>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grpSp>
        <p:nvGrpSpPr>
          <p:cNvPr id="2" name="Group 7"/>
          <p:cNvGrpSpPr>
            <a:grpSpLocks/>
          </p:cNvGrpSpPr>
          <p:nvPr/>
        </p:nvGrpSpPr>
        <p:grpSpPr bwMode="auto">
          <a:xfrm>
            <a:off x="4486275" y="188640"/>
            <a:ext cx="4657725" cy="1371600"/>
            <a:chOff x="2826" y="0"/>
            <a:chExt cx="2934" cy="864"/>
          </a:xfrm>
        </p:grpSpPr>
        <p:sp>
          <p:nvSpPr>
            <p:cNvPr id="6" name="Rectangle 4"/>
            <p:cNvSpPr>
              <a:spLocks noChangeArrowheads="1"/>
            </p:cNvSpPr>
            <p:nvPr/>
          </p:nvSpPr>
          <p:spPr bwMode="auto">
            <a:xfrm>
              <a:off x="3148" y="0"/>
              <a:ext cx="2612" cy="864"/>
            </a:xfrm>
            <a:prstGeom prst="rect">
              <a:avLst/>
            </a:prstGeom>
            <a:noFill/>
            <a:ln w="9525">
              <a:noFill/>
              <a:miter lim="800000"/>
              <a:headEnd/>
              <a:tailEnd/>
            </a:ln>
          </p:spPr>
          <p:txBody>
            <a:bodyPr lIns="92075" tIns="46038" rIns="92075" bIns="46038"/>
            <a:lstStyle/>
            <a:p>
              <a:pPr marL="342900" indent="-342900" algn="r"/>
              <a:r>
                <a:rPr lang="ar-SA" sz="4400" b="1" dirty="0">
                  <a:solidFill>
                    <a:schemeClr val="tx2"/>
                  </a:solidFill>
                </a:rPr>
                <a:t>في السما </a:t>
              </a:r>
              <a:r>
                <a:rPr lang="ar-SA" sz="4400" b="1" dirty="0" smtClean="0">
                  <a:solidFill>
                    <a:schemeClr val="tx2"/>
                  </a:solidFill>
                </a:rPr>
                <a:t>هي</a:t>
              </a:r>
              <a:endParaRPr lang="ar-EG" sz="4400" b="1" dirty="0" smtClean="0">
                <a:solidFill>
                  <a:schemeClr val="tx2"/>
                </a:solidFill>
              </a:endParaRPr>
            </a:p>
            <a:p>
              <a:pPr marL="342900" indent="-342900" algn="r"/>
              <a:r>
                <a:rPr lang="ar-SA" sz="4400" b="1" dirty="0" smtClean="0">
                  <a:solidFill>
                    <a:schemeClr val="tx2"/>
                  </a:solidFill>
                </a:rPr>
                <a:t> </a:t>
              </a:r>
              <a:r>
                <a:rPr lang="ar-SA" sz="4400" b="1" dirty="0">
                  <a:solidFill>
                    <a:schemeClr val="tx2"/>
                  </a:solidFill>
                </a:rPr>
                <a:t>لكـن </a:t>
              </a:r>
              <a:r>
                <a:rPr lang="ar-SA" sz="4400" b="1" dirty="0" smtClean="0">
                  <a:solidFill>
                    <a:schemeClr val="tx2"/>
                  </a:solidFill>
                </a:rPr>
                <a:t>فاكره </a:t>
              </a:r>
              <a:endParaRPr lang="ar-EG" sz="4400" b="1" dirty="0" smtClean="0">
                <a:solidFill>
                  <a:schemeClr val="tx2"/>
                </a:solidFill>
              </a:endParaRPr>
            </a:p>
            <a:p>
              <a:pPr marL="342900" indent="-342900" algn="r"/>
              <a:r>
                <a:rPr lang="ar-SA" sz="4400" b="1" dirty="0" smtClean="0">
                  <a:solidFill>
                    <a:schemeClr val="tx2"/>
                  </a:solidFill>
                </a:rPr>
                <a:t>تذكار ليهـا </a:t>
              </a:r>
              <a:endParaRPr lang="ar-EG" sz="4400" b="1" dirty="0" smtClean="0">
                <a:solidFill>
                  <a:schemeClr val="tx2"/>
                </a:solidFill>
              </a:endParaRPr>
            </a:p>
            <a:p>
              <a:pPr marL="342900" indent="-342900" algn="r"/>
              <a:r>
                <a:rPr lang="ar-SA" sz="4400" b="1" dirty="0" smtClean="0">
                  <a:solidFill>
                    <a:schemeClr val="tx2"/>
                  </a:solidFill>
                </a:rPr>
                <a:t> في كل مكان</a:t>
              </a:r>
              <a:endParaRPr lang="en-US" sz="4400" b="1" dirty="0" smtClean="0">
                <a:solidFill>
                  <a:schemeClr val="tx2"/>
                </a:solidFill>
              </a:endParaRPr>
            </a:p>
            <a:p>
              <a:pPr marL="342900" indent="-342900" algn="r"/>
              <a:r>
                <a:rPr lang="ar-EG" sz="4400" b="1" dirty="0" smtClean="0">
                  <a:solidFill>
                    <a:schemeClr val="tx2"/>
                  </a:solidFill>
                </a:rPr>
                <a:t>2)</a:t>
              </a:r>
              <a:r>
                <a:rPr lang="en-US" sz="4400" b="1" dirty="0" smtClean="0">
                  <a:solidFill>
                    <a:schemeClr val="tx2"/>
                  </a:solidFill>
                </a:rPr>
                <a:t>)</a:t>
              </a:r>
              <a:endParaRPr lang="en-US" sz="4400" b="1" dirty="0">
                <a:solidFill>
                  <a:schemeClr val="tx2"/>
                </a:solidFill>
              </a:endParaRPr>
            </a:p>
            <a:p>
              <a:pPr marL="342900" indent="-342900" algn="r"/>
              <a:r>
                <a:rPr lang="en-US" sz="4400" b="1" dirty="0" smtClean="0">
                  <a:solidFill>
                    <a:schemeClr val="tx2"/>
                  </a:solidFill>
                </a:rPr>
                <a:t> </a:t>
              </a:r>
              <a:r>
                <a:rPr lang="ar-SA" sz="4400" b="1" dirty="0">
                  <a:solidFill>
                    <a:schemeClr val="tx2"/>
                  </a:solidFill>
                </a:rPr>
                <a:t>في الكنيسة </a:t>
              </a:r>
              <a:r>
                <a:rPr lang="ar-SA" sz="4400" b="1" dirty="0" smtClean="0">
                  <a:solidFill>
                    <a:schemeClr val="tx2"/>
                  </a:solidFill>
                </a:rPr>
                <a:t>تحضر</a:t>
              </a:r>
              <a:r>
                <a:rPr lang="en-US" sz="4400" b="1" dirty="0" smtClean="0">
                  <a:solidFill>
                    <a:schemeClr val="tx2"/>
                  </a:solidFill>
                </a:rPr>
                <a:t> </a:t>
              </a:r>
              <a:r>
                <a:rPr lang="ar-SA" sz="4400" b="1" dirty="0" smtClean="0">
                  <a:solidFill>
                    <a:schemeClr val="tx2"/>
                  </a:solidFill>
                </a:rPr>
                <a:t>وتشارك</a:t>
              </a:r>
              <a:r>
                <a:rPr lang="ar-EG" sz="4400" b="1" dirty="0" smtClean="0">
                  <a:solidFill>
                    <a:schemeClr val="tx2"/>
                  </a:solidFill>
                </a:rPr>
                <a:t> </a:t>
              </a:r>
              <a:endParaRPr lang="en-US" sz="4400" b="1" dirty="0" smtClean="0">
                <a:solidFill>
                  <a:schemeClr val="tx2"/>
                </a:solidFill>
              </a:endParaRPr>
            </a:p>
            <a:p>
              <a:pPr marL="342900" indent="-342900" algn="r"/>
              <a:r>
                <a:rPr lang="ar-SA" sz="4400" b="1" dirty="0" smtClean="0">
                  <a:solidFill>
                    <a:schemeClr val="tx2"/>
                  </a:solidFill>
                </a:rPr>
                <a:t>واحنا نشـوفها</a:t>
              </a:r>
              <a:endParaRPr lang="en-US" sz="4400" b="1" dirty="0" smtClean="0">
                <a:solidFill>
                  <a:schemeClr val="tx2"/>
                </a:solidFill>
              </a:endParaRPr>
            </a:p>
            <a:p>
              <a:pPr marL="342900" indent="-342900" algn="r"/>
              <a:r>
                <a:rPr lang="ar-SA" sz="4400" b="1" dirty="0" smtClean="0">
                  <a:solidFill>
                    <a:schemeClr val="tx2"/>
                  </a:solidFill>
                </a:rPr>
                <a:t> إيمان وعيان</a:t>
              </a:r>
              <a:endParaRPr lang="en-SG" sz="4400" b="1" dirty="0" smtClean="0">
                <a:solidFill>
                  <a:schemeClr val="tx2"/>
                </a:solidFill>
              </a:endParaRPr>
            </a:p>
            <a:p>
              <a:pPr marL="342900" indent="-342900" algn="r"/>
              <a:endParaRPr lang="en-SG" sz="3400" b="1" dirty="0">
                <a:solidFill>
                  <a:srgbClr val="000000"/>
                </a:solidFill>
              </a:endParaRPr>
            </a:p>
            <a:p>
              <a:pPr marL="342900" indent="-342900" algn="r"/>
              <a:endParaRPr lang="en-SG" sz="3400" b="1" dirty="0"/>
            </a:p>
            <a:p>
              <a:pPr marL="342900" indent="-342900" algn="r" rtl="0"/>
              <a:endParaRPr lang="en-US" sz="3400" b="1" dirty="0">
                <a:solidFill>
                  <a:srgbClr val="000000"/>
                </a:solidFill>
              </a:endParaRPr>
            </a:p>
          </p:txBody>
        </p:sp>
        <p:sp>
          <p:nvSpPr>
            <p:cNvPr id="7" name="Rectangle 5"/>
            <p:cNvSpPr>
              <a:spLocks noChangeArrowheads="1"/>
            </p:cNvSpPr>
            <p:nvPr/>
          </p:nvSpPr>
          <p:spPr bwMode="auto">
            <a:xfrm>
              <a:off x="2826" y="0"/>
              <a:ext cx="322" cy="864"/>
            </a:xfrm>
            <a:prstGeom prst="rect">
              <a:avLst/>
            </a:prstGeom>
            <a:noFill/>
            <a:ln w="9525">
              <a:noFill/>
              <a:miter lim="800000"/>
              <a:headEnd/>
              <a:tailEnd/>
            </a:ln>
          </p:spPr>
          <p:txBody>
            <a:bodyPr lIns="92075" tIns="46038" rIns="92075" bIns="46038"/>
            <a:lstStyle/>
            <a:p>
              <a:pPr rtl="0">
                <a:spcBef>
                  <a:spcPct val="20000"/>
                </a:spcBef>
              </a:pPr>
              <a:endParaRPr lang="en-US"/>
            </a:p>
          </p:txBody>
        </p:sp>
      </p:grpSp>
      <p:sp>
        <p:nvSpPr>
          <p:cNvPr id="9" name="Rectangle 8"/>
          <p:cNvSpPr/>
          <p:nvPr/>
        </p:nvSpPr>
        <p:spPr>
          <a:xfrm>
            <a:off x="0" y="188640"/>
            <a:ext cx="4572000" cy="6863417"/>
          </a:xfrm>
          <a:prstGeom prst="rect">
            <a:avLst/>
          </a:prstGeom>
        </p:spPr>
        <p:txBody>
          <a:bodyPr>
            <a:spAutoFit/>
          </a:bodyPr>
          <a:lstStyle/>
          <a:p>
            <a:pPr marL="342900" indent="-342900" algn="l" rtl="0"/>
            <a:r>
              <a:rPr lang="sv-SE" sz="4400" b="1" dirty="0" smtClean="0">
                <a:solidFill>
                  <a:schemeClr val="tx2"/>
                </a:solidFill>
              </a:rPr>
              <a:t>Fi elsama heya laken fakra tezkar leha</a:t>
            </a:r>
          </a:p>
          <a:p>
            <a:pPr marL="342900" indent="-342900" algn="l" rtl="0"/>
            <a:r>
              <a:rPr lang="sv-SE" sz="4400" b="1" dirty="0" smtClean="0">
                <a:solidFill>
                  <a:schemeClr val="tx2"/>
                </a:solidFill>
              </a:rPr>
              <a:t> fi kol makan</a:t>
            </a:r>
            <a:r>
              <a:rPr lang="sv-SE" sz="4400" dirty="0" smtClean="0">
                <a:solidFill>
                  <a:schemeClr val="tx2"/>
                </a:solidFill>
              </a:rPr>
              <a:t> </a:t>
            </a:r>
          </a:p>
          <a:p>
            <a:pPr marL="342900" indent="-342900" algn="l" rtl="0"/>
            <a:r>
              <a:rPr lang="sv-SE" sz="4400" b="1" dirty="0" smtClean="0">
                <a:solidFill>
                  <a:schemeClr val="tx2"/>
                </a:solidFill>
              </a:rPr>
              <a:t>(2)</a:t>
            </a:r>
          </a:p>
          <a:p>
            <a:pPr marL="342900" indent="-342900" algn="l" rtl="0"/>
            <a:r>
              <a:rPr lang="sv-SE" sz="4400" b="1" dirty="0" smtClean="0">
                <a:solidFill>
                  <a:schemeClr val="tx2"/>
                </a:solidFill>
              </a:rPr>
              <a:t>Fi alkenisa te7dar wa tesharek </a:t>
            </a:r>
          </a:p>
          <a:p>
            <a:pPr marL="342900" indent="-342900" algn="l" rtl="0"/>
            <a:r>
              <a:rPr lang="sv-SE" sz="4400" b="1" dirty="0" smtClean="0">
                <a:solidFill>
                  <a:schemeClr val="tx2"/>
                </a:solidFill>
              </a:rPr>
              <a:t>wa e7na nshofha eman wa 3aya</a:t>
            </a:r>
            <a:r>
              <a:rPr lang="sv-SE" sz="4400" b="1" dirty="0" smtClean="0"/>
              <a:t>n</a:t>
            </a:r>
            <a:endParaRPr lang="ar-EG" sz="4400" dirty="0" smtClean="0"/>
          </a:p>
          <a:p>
            <a:pPr marL="342900" indent="-342900" algn="l" rtl="0"/>
            <a:endParaRPr lang="en-SG" sz="44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5966463" y="0"/>
            <a:ext cx="3177537" cy="3754874"/>
          </a:xfrm>
          <a:prstGeom prst="rect">
            <a:avLst/>
          </a:prstGeom>
        </p:spPr>
        <p:txBody>
          <a:bodyPr wrap="none">
            <a:spAutoFit/>
          </a:bodyPr>
          <a:lstStyle/>
          <a:p>
            <a:pPr marL="342900" indent="-342900" algn="r"/>
            <a:r>
              <a:rPr lang="ar-SA" sz="4400" b="1" dirty="0" smtClean="0">
                <a:solidFill>
                  <a:srgbClr val="CC0066"/>
                </a:solidFill>
              </a:rPr>
              <a:t>سامعانا شايـفانا </a:t>
            </a:r>
            <a:endParaRPr lang="en-US" sz="4400" b="1" dirty="0" smtClean="0">
              <a:solidFill>
                <a:srgbClr val="CC0066"/>
              </a:solidFill>
            </a:endParaRPr>
          </a:p>
          <a:p>
            <a:pPr marL="342900" indent="-342900" algn="r"/>
            <a:r>
              <a:rPr lang="ar-SA" sz="4400" b="1" dirty="0" smtClean="0">
                <a:solidFill>
                  <a:srgbClr val="CC0066"/>
                </a:solidFill>
              </a:rPr>
              <a:t>فاكـرانا</a:t>
            </a:r>
            <a:r>
              <a:rPr lang="en-US" sz="4400" b="1" dirty="0" smtClean="0">
                <a:solidFill>
                  <a:srgbClr val="CC0066"/>
                </a:solidFill>
              </a:rPr>
              <a:t>  </a:t>
            </a:r>
            <a:r>
              <a:rPr lang="ar-SA" sz="4400" b="1" dirty="0" smtClean="0">
                <a:solidFill>
                  <a:srgbClr val="CC0066"/>
                </a:solidFill>
              </a:rPr>
              <a:t>مـش</a:t>
            </a:r>
            <a:endParaRPr lang="ar-EG" sz="4400" b="1" dirty="0" smtClean="0">
              <a:solidFill>
                <a:srgbClr val="CC0066"/>
              </a:solidFill>
            </a:endParaRPr>
          </a:p>
          <a:p>
            <a:pPr marL="342900" indent="-342900" algn="r"/>
            <a:r>
              <a:rPr lang="ar-SA" sz="4400" b="1" dirty="0" smtClean="0">
                <a:solidFill>
                  <a:srgbClr val="CC0066"/>
                </a:solidFill>
              </a:rPr>
              <a:t> ممـكن أبـدا </a:t>
            </a:r>
            <a:endParaRPr lang="ar-EG" sz="4400" b="1" dirty="0" smtClean="0">
              <a:solidFill>
                <a:srgbClr val="CC0066"/>
              </a:solidFill>
            </a:endParaRPr>
          </a:p>
          <a:p>
            <a:pPr marL="342900" indent="-342900" algn="r"/>
            <a:r>
              <a:rPr lang="ar-SA" sz="4400" b="1" dirty="0" smtClean="0">
                <a:solidFill>
                  <a:srgbClr val="CC0066"/>
                </a:solidFill>
              </a:rPr>
              <a:t>تنسـانا</a:t>
            </a:r>
            <a:r>
              <a:rPr lang="en-US" sz="4400" b="1" dirty="0" smtClean="0">
                <a:solidFill>
                  <a:srgbClr val="CC0066"/>
                </a:solidFill>
              </a:rPr>
              <a:t>  </a:t>
            </a:r>
          </a:p>
          <a:p>
            <a:pPr marL="342900" indent="-342900" algn="r"/>
            <a:r>
              <a:rPr lang="en-SG" sz="4400" b="1" dirty="0" smtClean="0">
                <a:solidFill>
                  <a:srgbClr val="CC0066"/>
                </a:solidFill>
              </a:rPr>
              <a:t> </a:t>
            </a:r>
            <a:endParaRPr lang="en-US" sz="4400" dirty="0" smtClean="0">
              <a:solidFill>
                <a:srgbClr val="CC0066"/>
              </a:solidFill>
            </a:endParaRPr>
          </a:p>
          <a:p>
            <a:pPr marL="342900" indent="-342900" algn="r"/>
            <a:endParaRPr lang="en-US" dirty="0">
              <a:solidFill>
                <a:srgbClr val="FF0000"/>
              </a:solidFill>
            </a:endParaRPr>
          </a:p>
        </p:txBody>
      </p:sp>
      <p:sp>
        <p:nvSpPr>
          <p:cNvPr id="11" name="Rectangle 10"/>
          <p:cNvSpPr/>
          <p:nvPr/>
        </p:nvSpPr>
        <p:spPr>
          <a:xfrm>
            <a:off x="0" y="0"/>
            <a:ext cx="5292080" cy="3077766"/>
          </a:xfrm>
          <a:prstGeom prst="rect">
            <a:avLst/>
          </a:prstGeom>
        </p:spPr>
        <p:txBody>
          <a:bodyPr wrap="square">
            <a:spAutoFit/>
          </a:bodyPr>
          <a:lstStyle/>
          <a:p>
            <a:pPr marL="342900" indent="-342900" algn="l"/>
            <a:r>
              <a:rPr lang="ar-EG" b="1" dirty="0" smtClean="0">
                <a:solidFill>
                  <a:srgbClr val="FF0000"/>
                </a:solidFill>
              </a:rPr>
              <a:t>  </a:t>
            </a:r>
            <a:r>
              <a:rPr lang="sv-SE" sz="4400" b="1" dirty="0" smtClean="0">
                <a:solidFill>
                  <a:srgbClr val="CC0066"/>
                </a:solidFill>
              </a:rPr>
              <a:t>sam3ana, shayfana, fakran</a:t>
            </a:r>
            <a:r>
              <a:rPr lang="en-US" sz="4400" b="1" dirty="0">
                <a:solidFill>
                  <a:srgbClr val="CC0066"/>
                </a:solidFill>
              </a:rPr>
              <a:t>a</a:t>
            </a:r>
            <a:r>
              <a:rPr lang="sv-SE" sz="4400" b="1" dirty="0" smtClean="0">
                <a:solidFill>
                  <a:srgbClr val="CC0066"/>
                </a:solidFill>
              </a:rPr>
              <a:t> mesh</a:t>
            </a:r>
            <a:endParaRPr lang="ar-EG" sz="4400" b="1" dirty="0" smtClean="0">
              <a:solidFill>
                <a:srgbClr val="CC0066"/>
              </a:solidFill>
            </a:endParaRPr>
          </a:p>
          <a:p>
            <a:pPr marL="342900" indent="-342900" algn="l"/>
            <a:r>
              <a:rPr lang="sv-SE" sz="4400" b="1" dirty="0" smtClean="0">
                <a:solidFill>
                  <a:srgbClr val="CC0066"/>
                </a:solidFill>
              </a:rPr>
              <a:t> momken abadan tnsana</a:t>
            </a:r>
          </a:p>
          <a:p>
            <a:pPr marL="342900" indent="-342900" algn="l"/>
            <a:endParaRPr lang="sv-SE" b="1" dirty="0">
              <a:solidFill>
                <a:srgbClr val="CC0066"/>
              </a:solidFill>
            </a:endParaRPr>
          </a:p>
        </p:txBody>
      </p:sp>
      <p:sp>
        <p:nvSpPr>
          <p:cNvPr id="12" name="Rectangle 11"/>
          <p:cNvSpPr/>
          <p:nvPr/>
        </p:nvSpPr>
        <p:spPr>
          <a:xfrm>
            <a:off x="0" y="2924944"/>
            <a:ext cx="6336704" cy="2862322"/>
          </a:xfrm>
          <a:prstGeom prst="rect">
            <a:avLst/>
          </a:prstGeom>
        </p:spPr>
        <p:txBody>
          <a:bodyPr wrap="square">
            <a:spAutoFit/>
          </a:bodyPr>
          <a:lstStyle/>
          <a:p>
            <a:pPr marL="342900" indent="-342900" algn="l" rtl="0"/>
            <a:r>
              <a:rPr lang="ar-EG" sz="3600" b="1" dirty="0" smtClean="0">
                <a:solidFill>
                  <a:srgbClr val="FF0000"/>
                </a:solidFill>
              </a:rPr>
              <a:t> </a:t>
            </a:r>
            <a:r>
              <a:rPr lang="sv-SE" sz="3600" b="1" dirty="0" smtClean="0">
                <a:solidFill>
                  <a:srgbClr val="CC0066"/>
                </a:solidFill>
              </a:rPr>
              <a:t>de el3adra </a:t>
            </a:r>
          </a:p>
          <a:p>
            <a:pPr marL="342900" indent="-342900" algn="l" rtl="0"/>
            <a:r>
              <a:rPr lang="sv-SE" sz="3600" b="1" dirty="0" smtClean="0">
                <a:solidFill>
                  <a:srgbClr val="CC0066"/>
                </a:solidFill>
              </a:rPr>
              <a:t>om yaso3</a:t>
            </a:r>
          </a:p>
          <a:p>
            <a:pPr marL="342900" indent="-342900" algn="l" rtl="0"/>
            <a:r>
              <a:rPr lang="sv-SE" sz="3600" b="1" dirty="0" smtClean="0">
                <a:solidFill>
                  <a:srgbClr val="CC0066"/>
                </a:solidFill>
              </a:rPr>
              <a:t> mawlana</a:t>
            </a:r>
            <a:r>
              <a:rPr lang="ar-EG" sz="3600" b="1" dirty="0" smtClean="0">
                <a:solidFill>
                  <a:srgbClr val="CC0066"/>
                </a:solidFill>
              </a:rPr>
              <a:t> </a:t>
            </a:r>
            <a:r>
              <a:rPr lang="en-US" sz="3600" b="1" dirty="0" smtClean="0">
                <a:solidFill>
                  <a:srgbClr val="CC0066"/>
                </a:solidFill>
              </a:rPr>
              <a:t>w</a:t>
            </a:r>
            <a:r>
              <a:rPr lang="sv-SE" sz="3600" b="1" dirty="0" smtClean="0">
                <a:solidFill>
                  <a:srgbClr val="CC0066"/>
                </a:solidFill>
              </a:rPr>
              <a:t>a e7na </a:t>
            </a:r>
          </a:p>
          <a:p>
            <a:pPr marL="342900" indent="-342900" algn="l" rtl="0"/>
            <a:r>
              <a:rPr lang="sv-SE" sz="3600" b="1" dirty="0" smtClean="0">
                <a:solidFill>
                  <a:srgbClr val="CC0066"/>
                </a:solidFill>
              </a:rPr>
              <a:t>wlado wa beshafa3etha </a:t>
            </a:r>
          </a:p>
          <a:p>
            <a:pPr marL="342900" indent="-342900" algn="l" rtl="0"/>
            <a:r>
              <a:rPr lang="sv-SE" sz="3600" b="1" dirty="0" smtClean="0">
                <a:solidFill>
                  <a:srgbClr val="CC0066"/>
                </a:solidFill>
              </a:rPr>
              <a:t>tr3ana</a:t>
            </a:r>
            <a:endParaRPr lang="en-SG" sz="3600" b="1" dirty="0">
              <a:solidFill>
                <a:srgbClr val="CC0066"/>
              </a:solidFill>
            </a:endParaRPr>
          </a:p>
        </p:txBody>
      </p:sp>
      <p:sp>
        <p:nvSpPr>
          <p:cNvPr id="15" name="Rectangle 14"/>
          <p:cNvSpPr/>
          <p:nvPr/>
        </p:nvSpPr>
        <p:spPr>
          <a:xfrm>
            <a:off x="4572000" y="2924944"/>
            <a:ext cx="4572000" cy="2800767"/>
          </a:xfrm>
          <a:prstGeom prst="rect">
            <a:avLst/>
          </a:prstGeom>
        </p:spPr>
        <p:txBody>
          <a:bodyPr>
            <a:spAutoFit/>
          </a:bodyPr>
          <a:lstStyle/>
          <a:p>
            <a:pPr marL="342900" indent="-342900" algn="r"/>
            <a:r>
              <a:rPr lang="ar-SA" sz="4400" b="1" dirty="0" smtClean="0">
                <a:solidFill>
                  <a:srgbClr val="CC0066"/>
                </a:solidFill>
              </a:rPr>
              <a:t>دي العدرا أم</a:t>
            </a:r>
            <a:r>
              <a:rPr lang="ar-EG" sz="4400" b="1" dirty="0" smtClean="0">
                <a:solidFill>
                  <a:srgbClr val="CC0066"/>
                </a:solidFill>
              </a:rPr>
              <a:t> يسوع</a:t>
            </a:r>
            <a:endParaRPr lang="en-US" sz="4400" b="1" dirty="0" smtClean="0">
              <a:solidFill>
                <a:srgbClr val="CC0066"/>
              </a:solidFill>
            </a:endParaRPr>
          </a:p>
          <a:p>
            <a:pPr marL="342900" indent="-342900" algn="r"/>
            <a:r>
              <a:rPr lang="ar-SA" sz="4400" b="1" dirty="0" smtClean="0">
                <a:solidFill>
                  <a:srgbClr val="CC0066"/>
                </a:solidFill>
              </a:rPr>
              <a:t>مـولانا</a:t>
            </a:r>
            <a:r>
              <a:rPr lang="ar-EG" sz="4400" b="1" dirty="0" smtClean="0">
                <a:solidFill>
                  <a:srgbClr val="CC0066"/>
                </a:solidFill>
              </a:rPr>
              <a:t>  </a:t>
            </a:r>
            <a:r>
              <a:rPr lang="ar-SA" sz="4400" b="1" dirty="0" smtClean="0">
                <a:solidFill>
                  <a:srgbClr val="CC0066"/>
                </a:solidFill>
              </a:rPr>
              <a:t>واحنا </a:t>
            </a:r>
            <a:endParaRPr lang="ar-EG" sz="4400" b="1" dirty="0" smtClean="0">
              <a:solidFill>
                <a:srgbClr val="CC0066"/>
              </a:solidFill>
            </a:endParaRPr>
          </a:p>
          <a:p>
            <a:pPr marL="342900" indent="-342900" algn="r"/>
            <a:r>
              <a:rPr lang="ar-SA" sz="4400" b="1" dirty="0" smtClean="0">
                <a:solidFill>
                  <a:srgbClr val="CC0066"/>
                </a:solidFill>
              </a:rPr>
              <a:t>ولاده وبشفاعتها</a:t>
            </a:r>
            <a:endParaRPr lang="ar-EG" sz="4400" b="1" dirty="0" smtClean="0">
              <a:solidFill>
                <a:srgbClr val="CC0066"/>
              </a:solidFill>
            </a:endParaRPr>
          </a:p>
          <a:p>
            <a:pPr marL="342900" indent="-342900" algn="r"/>
            <a:r>
              <a:rPr lang="ar-SA" sz="4400" b="1" dirty="0" smtClean="0">
                <a:solidFill>
                  <a:srgbClr val="CC0066"/>
                </a:solidFill>
              </a:rPr>
              <a:t> ترعانا</a:t>
            </a:r>
            <a:endParaRPr lang="ar-EG" sz="4400" dirty="0">
              <a:solidFill>
                <a:srgbClr val="CC0066"/>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3" name="Rectangle 4"/>
          <p:cNvSpPr>
            <a:spLocks noChangeArrowheads="1"/>
          </p:cNvSpPr>
          <p:nvPr/>
        </p:nvSpPr>
        <p:spPr bwMode="auto">
          <a:xfrm>
            <a:off x="4997450" y="260648"/>
            <a:ext cx="4146550" cy="1659632"/>
          </a:xfrm>
          <a:prstGeom prst="rect">
            <a:avLst/>
          </a:prstGeom>
          <a:noFill/>
          <a:ln w="9525">
            <a:noFill/>
            <a:miter lim="800000"/>
            <a:headEnd/>
            <a:tailEnd/>
          </a:ln>
        </p:spPr>
        <p:txBody>
          <a:bodyPr lIns="92075" tIns="46038" rIns="92075" bIns="46038"/>
          <a:lstStyle/>
          <a:p>
            <a:pPr marL="342900" indent="-342900" algn="r"/>
            <a:r>
              <a:rPr lang="ar-SA" sz="5400" b="1" dirty="0">
                <a:solidFill>
                  <a:schemeClr val="tx2"/>
                </a:solidFill>
              </a:rPr>
              <a:t>في السما هي </a:t>
            </a:r>
            <a:endParaRPr lang="ar-EG" sz="5400" b="1" dirty="0" smtClean="0">
              <a:solidFill>
                <a:schemeClr val="tx2"/>
              </a:solidFill>
            </a:endParaRPr>
          </a:p>
          <a:p>
            <a:pPr marL="342900" indent="-342900" algn="r"/>
            <a:r>
              <a:rPr lang="ar-SA" sz="5400" b="1" dirty="0" smtClean="0">
                <a:solidFill>
                  <a:schemeClr val="tx2"/>
                </a:solidFill>
              </a:rPr>
              <a:t>بس </a:t>
            </a:r>
            <a:r>
              <a:rPr lang="ar-SA" sz="5400" b="1" dirty="0">
                <a:solidFill>
                  <a:schemeClr val="tx2"/>
                </a:solidFill>
              </a:rPr>
              <a:t>بتظـهر</a:t>
            </a:r>
            <a:r>
              <a:rPr lang="sv-SE" sz="5400" b="1" dirty="0">
                <a:solidFill>
                  <a:schemeClr val="tx2"/>
                </a:solidFill>
              </a:rPr>
              <a:t> </a:t>
            </a:r>
            <a:endParaRPr lang="ar-EG" sz="5400" b="1" dirty="0" smtClean="0">
              <a:solidFill>
                <a:schemeClr val="tx2"/>
              </a:solidFill>
            </a:endParaRPr>
          </a:p>
          <a:p>
            <a:pPr marL="342900" indent="-342900" algn="r"/>
            <a:r>
              <a:rPr lang="ar-EG" sz="5400" dirty="0" smtClean="0">
                <a:solidFill>
                  <a:schemeClr val="tx2"/>
                </a:solidFill>
              </a:rPr>
              <a:t> </a:t>
            </a:r>
            <a:r>
              <a:rPr lang="ar-EG" sz="5400" b="1" dirty="0" smtClean="0">
                <a:solidFill>
                  <a:schemeClr val="tx2"/>
                </a:solidFill>
              </a:rPr>
              <a:t>وسط ولادها</a:t>
            </a:r>
          </a:p>
          <a:p>
            <a:pPr marL="342900" indent="-342900" algn="r"/>
            <a:r>
              <a:rPr lang="ar-EG" sz="5400" b="1" dirty="0" smtClean="0">
                <a:solidFill>
                  <a:schemeClr val="tx2"/>
                </a:solidFill>
              </a:rPr>
              <a:t> في كل مكان(2)</a:t>
            </a:r>
          </a:p>
          <a:p>
            <a:pPr marL="342900" indent="-342900" algn="r"/>
            <a:r>
              <a:rPr lang="ar-SA" sz="5400" b="1" dirty="0" smtClean="0">
                <a:solidFill>
                  <a:schemeClr val="tx2"/>
                </a:solidFill>
              </a:rPr>
              <a:t>تنشر </a:t>
            </a:r>
            <a:r>
              <a:rPr lang="ar-SA" sz="5400" b="1" dirty="0">
                <a:solidFill>
                  <a:schemeClr val="tx2"/>
                </a:solidFill>
              </a:rPr>
              <a:t>وسـط </a:t>
            </a:r>
            <a:endParaRPr lang="ar-EG" sz="5400" b="1" dirty="0" smtClean="0">
              <a:solidFill>
                <a:schemeClr val="tx2"/>
              </a:solidFill>
            </a:endParaRPr>
          </a:p>
          <a:p>
            <a:pPr marL="342900" indent="-342900" algn="r"/>
            <a:r>
              <a:rPr lang="ar-SA" sz="5400" b="1" dirty="0" smtClean="0">
                <a:solidFill>
                  <a:schemeClr val="tx2"/>
                </a:solidFill>
              </a:rPr>
              <a:t>الأرض سـلام</a:t>
            </a:r>
            <a:r>
              <a:rPr lang="ar-EG" sz="5400" b="1" dirty="0" smtClean="0">
                <a:solidFill>
                  <a:schemeClr val="tx2"/>
                </a:solidFill>
              </a:rPr>
              <a:t> وتثبتنا علي الإيمان </a:t>
            </a:r>
            <a:endParaRPr lang="en-SG" sz="5400" b="1" dirty="0">
              <a:solidFill>
                <a:schemeClr val="tx2"/>
              </a:solidFill>
            </a:endParaRPr>
          </a:p>
          <a:p>
            <a:pPr marL="342900" indent="-342900" algn="r" rtl="0"/>
            <a:endParaRPr lang="en-US" sz="4000" b="1" dirty="0">
              <a:solidFill>
                <a:schemeClr val="tx2"/>
              </a:solidFill>
            </a:endParaRPr>
          </a:p>
        </p:txBody>
      </p:sp>
      <p:sp>
        <p:nvSpPr>
          <p:cNvPr id="4" name="Rectangle 6"/>
          <p:cNvSpPr>
            <a:spLocks noChangeArrowheads="1"/>
          </p:cNvSpPr>
          <p:nvPr/>
        </p:nvSpPr>
        <p:spPr bwMode="auto">
          <a:xfrm>
            <a:off x="0" y="476672"/>
            <a:ext cx="4486275" cy="1371600"/>
          </a:xfrm>
          <a:prstGeom prst="rect">
            <a:avLst/>
          </a:prstGeom>
          <a:noFill/>
          <a:ln w="9525">
            <a:noFill/>
            <a:miter lim="800000"/>
            <a:headEnd/>
            <a:tailEnd/>
          </a:ln>
        </p:spPr>
        <p:txBody>
          <a:bodyPr lIns="92075" tIns="46038" rIns="92075" bIns="46038"/>
          <a:lstStyle/>
          <a:p>
            <a:pPr marL="342900" indent="-342900" algn="l" rtl="0"/>
            <a:r>
              <a:rPr lang="sv-SE" sz="4400" b="1" dirty="0">
                <a:solidFill>
                  <a:schemeClr val="tx2"/>
                </a:solidFill>
              </a:rPr>
              <a:t>Fi </a:t>
            </a:r>
            <a:r>
              <a:rPr lang="sv-SE" sz="4400" b="1" dirty="0" smtClean="0">
                <a:solidFill>
                  <a:schemeClr val="tx2"/>
                </a:solidFill>
              </a:rPr>
              <a:t>elsama </a:t>
            </a:r>
            <a:r>
              <a:rPr lang="sv-SE" sz="4400" b="1" dirty="0">
                <a:solidFill>
                  <a:schemeClr val="tx2"/>
                </a:solidFill>
              </a:rPr>
              <a:t>heya bas </a:t>
            </a:r>
            <a:r>
              <a:rPr lang="sv-SE" sz="4400" b="1" dirty="0" smtClean="0">
                <a:solidFill>
                  <a:schemeClr val="tx2"/>
                </a:solidFill>
              </a:rPr>
              <a:t>betezh</a:t>
            </a:r>
            <a:r>
              <a:rPr lang="en-US" sz="4400" b="1" dirty="0" smtClean="0">
                <a:solidFill>
                  <a:schemeClr val="tx2"/>
                </a:solidFill>
              </a:rPr>
              <a:t>r </a:t>
            </a:r>
          </a:p>
          <a:p>
            <a:pPr marL="342900" indent="-342900" algn="l" rtl="0"/>
            <a:r>
              <a:rPr lang="sv-SE" sz="4400" b="1" dirty="0" smtClean="0">
                <a:solidFill>
                  <a:schemeClr val="tx2"/>
                </a:solidFill>
              </a:rPr>
              <a:t>west wladha</a:t>
            </a:r>
          </a:p>
          <a:p>
            <a:pPr marL="342900" indent="-342900" algn="l" rtl="0"/>
            <a:r>
              <a:rPr lang="sv-SE" sz="4400" b="1" dirty="0" smtClean="0">
                <a:solidFill>
                  <a:schemeClr val="tx2"/>
                </a:solidFill>
              </a:rPr>
              <a:t> fi kol makan</a:t>
            </a:r>
            <a:r>
              <a:rPr lang="sv-SE" sz="4400" dirty="0" smtClean="0">
                <a:solidFill>
                  <a:schemeClr val="tx2"/>
                </a:solidFill>
              </a:rPr>
              <a:t> </a:t>
            </a:r>
          </a:p>
          <a:p>
            <a:pPr marL="342900" indent="-342900" algn="l" rtl="0"/>
            <a:r>
              <a:rPr lang="sv-SE" sz="4400" b="1" dirty="0" smtClean="0">
                <a:solidFill>
                  <a:schemeClr val="tx2"/>
                </a:solidFill>
              </a:rPr>
              <a:t>(2)</a:t>
            </a:r>
            <a:endParaRPr lang="sv-SE" sz="4400" b="1" dirty="0">
              <a:solidFill>
                <a:schemeClr val="tx2"/>
              </a:solidFill>
            </a:endParaRPr>
          </a:p>
          <a:p>
            <a:pPr marL="342900" indent="-342900" algn="l" rtl="0"/>
            <a:r>
              <a:rPr lang="sv-SE" sz="4400" b="1" dirty="0" smtClean="0">
                <a:solidFill>
                  <a:schemeClr val="tx2"/>
                </a:solidFill>
              </a:rPr>
              <a:t>Tonshor </a:t>
            </a:r>
            <a:r>
              <a:rPr lang="sv-SE" sz="4400" b="1" dirty="0">
                <a:solidFill>
                  <a:schemeClr val="tx2"/>
                </a:solidFill>
              </a:rPr>
              <a:t>west alard </a:t>
            </a:r>
            <a:r>
              <a:rPr lang="sv-SE" sz="4400" b="1" dirty="0" smtClean="0">
                <a:solidFill>
                  <a:schemeClr val="tx2"/>
                </a:solidFill>
              </a:rPr>
              <a:t>salam </a:t>
            </a:r>
          </a:p>
          <a:p>
            <a:pPr marL="342900" indent="-342900" algn="l" rtl="0"/>
            <a:r>
              <a:rPr lang="sv-SE" sz="4400" b="1" dirty="0" smtClean="0">
                <a:solidFill>
                  <a:schemeClr val="tx2"/>
                </a:solidFill>
              </a:rPr>
              <a:t>w tsabetna 3ala</a:t>
            </a:r>
          </a:p>
          <a:p>
            <a:pPr marL="342900" indent="-342900" algn="l" rtl="0"/>
            <a:r>
              <a:rPr lang="sv-SE" sz="4400" b="1" dirty="0" smtClean="0">
                <a:solidFill>
                  <a:schemeClr val="tx2"/>
                </a:solidFill>
              </a:rPr>
              <a:t> el eman</a:t>
            </a:r>
            <a:r>
              <a:rPr lang="sv-SE" sz="4400" dirty="0" smtClean="0">
                <a:solidFill>
                  <a:schemeClr val="tx2"/>
                </a:solidFill>
              </a:rPr>
              <a:t> </a:t>
            </a:r>
            <a:endParaRPr lang="en-SG" sz="4400" dirty="0" smtClean="0">
              <a:solidFill>
                <a:schemeClr val="tx2"/>
              </a:solidFill>
            </a:endParaRPr>
          </a:p>
          <a:p>
            <a:pPr marL="342900" indent="-342900" algn="l" rtl="0"/>
            <a:endParaRPr lang="en-SG" sz="4400" b="1"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4"/>
          <p:cNvPicPr>
            <a:picLocks noChangeArrowheads="1"/>
          </p:cNvPicPr>
          <p:nvPr/>
        </p:nvPicPr>
        <p:blipFill>
          <a:blip r:embed="rId2" cstate="print">
            <a:lum bright="70000" contrast="-80000"/>
          </a:blip>
          <a:srcRect/>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5966463" y="0"/>
            <a:ext cx="3177537" cy="3754874"/>
          </a:xfrm>
          <a:prstGeom prst="rect">
            <a:avLst/>
          </a:prstGeom>
        </p:spPr>
        <p:txBody>
          <a:bodyPr wrap="none">
            <a:spAutoFit/>
          </a:bodyPr>
          <a:lstStyle/>
          <a:p>
            <a:pPr marL="342900" indent="-342900" algn="r"/>
            <a:r>
              <a:rPr lang="ar-SA" sz="4400" b="1" dirty="0" smtClean="0">
                <a:solidFill>
                  <a:srgbClr val="CC0066"/>
                </a:solidFill>
              </a:rPr>
              <a:t>سامعانا شايـفانا </a:t>
            </a:r>
            <a:endParaRPr lang="en-US" sz="4400" b="1" dirty="0" smtClean="0">
              <a:solidFill>
                <a:srgbClr val="CC0066"/>
              </a:solidFill>
            </a:endParaRPr>
          </a:p>
          <a:p>
            <a:pPr marL="342900" indent="-342900" algn="r"/>
            <a:r>
              <a:rPr lang="ar-SA" sz="4400" b="1" dirty="0" smtClean="0">
                <a:solidFill>
                  <a:srgbClr val="CC0066"/>
                </a:solidFill>
              </a:rPr>
              <a:t>فاكـرانا</a:t>
            </a:r>
            <a:r>
              <a:rPr lang="en-US" sz="4400" b="1" dirty="0" smtClean="0">
                <a:solidFill>
                  <a:srgbClr val="CC0066"/>
                </a:solidFill>
              </a:rPr>
              <a:t>  </a:t>
            </a:r>
            <a:r>
              <a:rPr lang="ar-SA" sz="4400" b="1" dirty="0" smtClean="0">
                <a:solidFill>
                  <a:srgbClr val="CC0066"/>
                </a:solidFill>
              </a:rPr>
              <a:t>مـش</a:t>
            </a:r>
            <a:endParaRPr lang="ar-EG" sz="4400" b="1" dirty="0" smtClean="0">
              <a:solidFill>
                <a:srgbClr val="CC0066"/>
              </a:solidFill>
            </a:endParaRPr>
          </a:p>
          <a:p>
            <a:pPr marL="342900" indent="-342900" algn="r"/>
            <a:r>
              <a:rPr lang="ar-SA" sz="4400" b="1" dirty="0" smtClean="0">
                <a:solidFill>
                  <a:srgbClr val="CC0066"/>
                </a:solidFill>
              </a:rPr>
              <a:t> ممـكن أبـدا </a:t>
            </a:r>
            <a:endParaRPr lang="ar-EG" sz="4400" b="1" dirty="0" smtClean="0">
              <a:solidFill>
                <a:srgbClr val="CC0066"/>
              </a:solidFill>
            </a:endParaRPr>
          </a:p>
          <a:p>
            <a:pPr marL="342900" indent="-342900" algn="r"/>
            <a:r>
              <a:rPr lang="ar-SA" sz="4400" b="1" dirty="0" smtClean="0">
                <a:solidFill>
                  <a:srgbClr val="CC0066"/>
                </a:solidFill>
              </a:rPr>
              <a:t>تنسـانا</a:t>
            </a:r>
            <a:r>
              <a:rPr lang="en-US" sz="4400" b="1" dirty="0" smtClean="0">
                <a:solidFill>
                  <a:srgbClr val="CC0066"/>
                </a:solidFill>
              </a:rPr>
              <a:t>  </a:t>
            </a:r>
          </a:p>
          <a:p>
            <a:pPr marL="342900" indent="-342900" algn="r"/>
            <a:r>
              <a:rPr lang="en-SG" sz="4400" b="1" dirty="0" smtClean="0">
                <a:solidFill>
                  <a:srgbClr val="CC0066"/>
                </a:solidFill>
              </a:rPr>
              <a:t> </a:t>
            </a:r>
            <a:endParaRPr lang="en-US" sz="4400" dirty="0" smtClean="0">
              <a:solidFill>
                <a:srgbClr val="CC0066"/>
              </a:solidFill>
            </a:endParaRPr>
          </a:p>
          <a:p>
            <a:pPr marL="342900" indent="-342900" algn="r"/>
            <a:endParaRPr lang="en-US" dirty="0">
              <a:solidFill>
                <a:srgbClr val="FF0000"/>
              </a:solidFill>
            </a:endParaRPr>
          </a:p>
        </p:txBody>
      </p:sp>
      <p:sp>
        <p:nvSpPr>
          <p:cNvPr id="11" name="Rectangle 10"/>
          <p:cNvSpPr/>
          <p:nvPr/>
        </p:nvSpPr>
        <p:spPr>
          <a:xfrm>
            <a:off x="0" y="0"/>
            <a:ext cx="5292080" cy="3077766"/>
          </a:xfrm>
          <a:prstGeom prst="rect">
            <a:avLst/>
          </a:prstGeom>
        </p:spPr>
        <p:txBody>
          <a:bodyPr wrap="square">
            <a:spAutoFit/>
          </a:bodyPr>
          <a:lstStyle/>
          <a:p>
            <a:pPr marL="342900" indent="-342900" algn="l"/>
            <a:r>
              <a:rPr lang="ar-EG" b="1" dirty="0" smtClean="0">
                <a:solidFill>
                  <a:srgbClr val="FF0000"/>
                </a:solidFill>
              </a:rPr>
              <a:t>  </a:t>
            </a:r>
            <a:r>
              <a:rPr lang="sv-SE" sz="4400" b="1" dirty="0" smtClean="0">
                <a:solidFill>
                  <a:srgbClr val="CC0066"/>
                </a:solidFill>
              </a:rPr>
              <a:t>sam3ana, shayfana, fakran</a:t>
            </a:r>
            <a:r>
              <a:rPr lang="en-US" sz="4400" b="1" dirty="0">
                <a:solidFill>
                  <a:srgbClr val="CC0066"/>
                </a:solidFill>
              </a:rPr>
              <a:t>a</a:t>
            </a:r>
            <a:r>
              <a:rPr lang="sv-SE" sz="4400" b="1" dirty="0" smtClean="0">
                <a:solidFill>
                  <a:srgbClr val="CC0066"/>
                </a:solidFill>
              </a:rPr>
              <a:t> mesh</a:t>
            </a:r>
            <a:endParaRPr lang="ar-EG" sz="4400" b="1" dirty="0" smtClean="0">
              <a:solidFill>
                <a:srgbClr val="CC0066"/>
              </a:solidFill>
            </a:endParaRPr>
          </a:p>
          <a:p>
            <a:pPr marL="342900" indent="-342900" algn="l"/>
            <a:r>
              <a:rPr lang="sv-SE" sz="4400" b="1" dirty="0" smtClean="0">
                <a:solidFill>
                  <a:srgbClr val="CC0066"/>
                </a:solidFill>
              </a:rPr>
              <a:t> momken abadan tnsana</a:t>
            </a:r>
          </a:p>
          <a:p>
            <a:pPr marL="342900" indent="-342900" algn="l"/>
            <a:endParaRPr lang="sv-SE" b="1" dirty="0">
              <a:solidFill>
                <a:srgbClr val="CC0066"/>
              </a:solidFill>
            </a:endParaRPr>
          </a:p>
        </p:txBody>
      </p:sp>
      <p:sp>
        <p:nvSpPr>
          <p:cNvPr id="12" name="Rectangle 11"/>
          <p:cNvSpPr/>
          <p:nvPr/>
        </p:nvSpPr>
        <p:spPr>
          <a:xfrm>
            <a:off x="0" y="2924944"/>
            <a:ext cx="6336704" cy="2862322"/>
          </a:xfrm>
          <a:prstGeom prst="rect">
            <a:avLst/>
          </a:prstGeom>
        </p:spPr>
        <p:txBody>
          <a:bodyPr wrap="square">
            <a:spAutoFit/>
          </a:bodyPr>
          <a:lstStyle/>
          <a:p>
            <a:pPr marL="342900" indent="-342900" algn="l" rtl="0"/>
            <a:r>
              <a:rPr lang="ar-EG" sz="3600" b="1" dirty="0" smtClean="0">
                <a:solidFill>
                  <a:srgbClr val="FF0000"/>
                </a:solidFill>
              </a:rPr>
              <a:t> </a:t>
            </a:r>
            <a:r>
              <a:rPr lang="sv-SE" sz="3600" b="1" dirty="0" smtClean="0">
                <a:solidFill>
                  <a:srgbClr val="CC0066"/>
                </a:solidFill>
              </a:rPr>
              <a:t>de el3adra </a:t>
            </a:r>
          </a:p>
          <a:p>
            <a:pPr marL="342900" indent="-342900" algn="l" rtl="0"/>
            <a:r>
              <a:rPr lang="sv-SE" sz="3600" b="1" dirty="0" smtClean="0">
                <a:solidFill>
                  <a:srgbClr val="CC0066"/>
                </a:solidFill>
              </a:rPr>
              <a:t>om yaso3</a:t>
            </a:r>
          </a:p>
          <a:p>
            <a:pPr marL="342900" indent="-342900" algn="l" rtl="0"/>
            <a:r>
              <a:rPr lang="sv-SE" sz="3600" b="1" dirty="0" smtClean="0">
                <a:solidFill>
                  <a:srgbClr val="CC0066"/>
                </a:solidFill>
              </a:rPr>
              <a:t> mawlana</a:t>
            </a:r>
            <a:r>
              <a:rPr lang="ar-EG" sz="3600" b="1" dirty="0" smtClean="0">
                <a:solidFill>
                  <a:srgbClr val="CC0066"/>
                </a:solidFill>
              </a:rPr>
              <a:t> </a:t>
            </a:r>
            <a:r>
              <a:rPr lang="en-US" sz="3600" b="1" dirty="0" smtClean="0">
                <a:solidFill>
                  <a:srgbClr val="CC0066"/>
                </a:solidFill>
              </a:rPr>
              <a:t>w</a:t>
            </a:r>
            <a:r>
              <a:rPr lang="sv-SE" sz="3600" b="1" dirty="0" smtClean="0">
                <a:solidFill>
                  <a:srgbClr val="CC0066"/>
                </a:solidFill>
              </a:rPr>
              <a:t>a e7na </a:t>
            </a:r>
          </a:p>
          <a:p>
            <a:pPr marL="342900" indent="-342900" algn="l" rtl="0"/>
            <a:r>
              <a:rPr lang="sv-SE" sz="3600" b="1" dirty="0" smtClean="0">
                <a:solidFill>
                  <a:srgbClr val="CC0066"/>
                </a:solidFill>
              </a:rPr>
              <a:t>wlado wa beshafa3etha </a:t>
            </a:r>
          </a:p>
          <a:p>
            <a:pPr marL="342900" indent="-342900" algn="l" rtl="0"/>
            <a:r>
              <a:rPr lang="sv-SE" sz="3600" b="1" dirty="0" smtClean="0">
                <a:solidFill>
                  <a:srgbClr val="CC0066"/>
                </a:solidFill>
              </a:rPr>
              <a:t>tr3ana</a:t>
            </a:r>
            <a:endParaRPr lang="en-SG" sz="3600" b="1" dirty="0">
              <a:solidFill>
                <a:srgbClr val="CC0066"/>
              </a:solidFill>
            </a:endParaRPr>
          </a:p>
        </p:txBody>
      </p:sp>
      <p:sp>
        <p:nvSpPr>
          <p:cNvPr id="15" name="Rectangle 14"/>
          <p:cNvSpPr/>
          <p:nvPr/>
        </p:nvSpPr>
        <p:spPr>
          <a:xfrm>
            <a:off x="4572000" y="2924944"/>
            <a:ext cx="4572000" cy="2800767"/>
          </a:xfrm>
          <a:prstGeom prst="rect">
            <a:avLst/>
          </a:prstGeom>
        </p:spPr>
        <p:txBody>
          <a:bodyPr>
            <a:spAutoFit/>
          </a:bodyPr>
          <a:lstStyle/>
          <a:p>
            <a:pPr marL="342900" indent="-342900" algn="r"/>
            <a:r>
              <a:rPr lang="ar-SA" sz="4400" b="1" dirty="0" smtClean="0">
                <a:solidFill>
                  <a:srgbClr val="CC0066"/>
                </a:solidFill>
              </a:rPr>
              <a:t>دي العدرا أم</a:t>
            </a:r>
            <a:r>
              <a:rPr lang="ar-EG" sz="4400" b="1" dirty="0" smtClean="0">
                <a:solidFill>
                  <a:srgbClr val="CC0066"/>
                </a:solidFill>
              </a:rPr>
              <a:t> يسوع</a:t>
            </a:r>
            <a:endParaRPr lang="en-US" sz="4400" b="1" dirty="0" smtClean="0">
              <a:solidFill>
                <a:srgbClr val="CC0066"/>
              </a:solidFill>
            </a:endParaRPr>
          </a:p>
          <a:p>
            <a:pPr marL="342900" indent="-342900" algn="r"/>
            <a:r>
              <a:rPr lang="ar-SA" sz="4400" b="1" dirty="0" smtClean="0">
                <a:solidFill>
                  <a:srgbClr val="CC0066"/>
                </a:solidFill>
              </a:rPr>
              <a:t>مـولانا</a:t>
            </a:r>
            <a:r>
              <a:rPr lang="ar-EG" sz="4400" b="1" dirty="0" smtClean="0">
                <a:solidFill>
                  <a:srgbClr val="CC0066"/>
                </a:solidFill>
              </a:rPr>
              <a:t>  </a:t>
            </a:r>
            <a:r>
              <a:rPr lang="ar-SA" sz="4400" b="1" dirty="0" smtClean="0">
                <a:solidFill>
                  <a:srgbClr val="CC0066"/>
                </a:solidFill>
              </a:rPr>
              <a:t>واحنا </a:t>
            </a:r>
            <a:endParaRPr lang="ar-EG" sz="4400" b="1" dirty="0" smtClean="0">
              <a:solidFill>
                <a:srgbClr val="CC0066"/>
              </a:solidFill>
            </a:endParaRPr>
          </a:p>
          <a:p>
            <a:pPr marL="342900" indent="-342900" algn="r"/>
            <a:r>
              <a:rPr lang="ar-SA" sz="4400" b="1" dirty="0" smtClean="0">
                <a:solidFill>
                  <a:srgbClr val="CC0066"/>
                </a:solidFill>
              </a:rPr>
              <a:t>ولاده وبشفاعتها</a:t>
            </a:r>
            <a:endParaRPr lang="ar-EG" sz="4400" b="1" dirty="0" smtClean="0">
              <a:solidFill>
                <a:srgbClr val="CC0066"/>
              </a:solidFill>
            </a:endParaRPr>
          </a:p>
          <a:p>
            <a:pPr marL="342900" indent="-342900" algn="r"/>
            <a:r>
              <a:rPr lang="ar-SA" sz="4400" b="1" dirty="0" smtClean="0">
                <a:solidFill>
                  <a:srgbClr val="CC0066"/>
                </a:solidFill>
              </a:rPr>
              <a:t> ترعانا</a:t>
            </a:r>
            <a:endParaRPr lang="ar-EG" sz="4400" dirty="0">
              <a:solidFill>
                <a:srgbClr val="CC0066"/>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iew Image">
            <a:hlinkClick r:id="rId2"/>
          </p:cNvPr>
          <p:cNvPicPr>
            <a:picLocks noChangeAspect="1" noChangeArrowheads="1"/>
          </p:cNvPicPr>
          <p:nvPr/>
        </p:nvPicPr>
        <p:blipFill>
          <a:blip r:embed="rId3" cstate="print">
            <a:lum bright="38000" contrast="-72000"/>
          </a:blip>
          <a:srcRect b="6526"/>
          <a:stretch>
            <a:fillRect/>
          </a:stretch>
        </p:blipFill>
        <p:spPr bwMode="auto">
          <a:xfrm>
            <a:off x="0" y="0"/>
            <a:ext cx="9144000" cy="6858000"/>
          </a:xfrm>
          <a:prstGeom prst="rect">
            <a:avLst/>
          </a:prstGeom>
          <a:noFill/>
        </p:spPr>
      </p:pic>
      <p:sp>
        <p:nvSpPr>
          <p:cNvPr id="6" name="Rectangle 5"/>
          <p:cNvSpPr/>
          <p:nvPr/>
        </p:nvSpPr>
        <p:spPr>
          <a:xfrm>
            <a:off x="6156176" y="260648"/>
            <a:ext cx="2706190" cy="2800767"/>
          </a:xfrm>
          <a:prstGeom prst="rect">
            <a:avLst/>
          </a:prstGeom>
        </p:spPr>
        <p:txBody>
          <a:bodyPr wrap="none">
            <a:spAutoFit/>
          </a:bodyPr>
          <a:lstStyle/>
          <a:p>
            <a:pPr algn="r"/>
            <a:r>
              <a:rPr lang="ar-SA" sz="4400" b="1" dirty="0" smtClean="0">
                <a:solidFill>
                  <a:srgbClr val="860000"/>
                </a:solidFill>
              </a:rPr>
              <a:t>العــدرا أمـــن</a:t>
            </a:r>
            <a:r>
              <a:rPr lang="ar-EG" sz="4400" b="1" dirty="0" smtClean="0">
                <a:solidFill>
                  <a:srgbClr val="860000"/>
                </a:solidFill>
              </a:rPr>
              <a:t>ا</a:t>
            </a:r>
          </a:p>
          <a:p>
            <a:pPr algn="r"/>
            <a:r>
              <a:rPr lang="ar-EG" sz="4400" b="1" dirty="0" smtClean="0">
                <a:solidFill>
                  <a:srgbClr val="860000"/>
                </a:solidFill>
              </a:rPr>
              <a:t> حبيبتنا  كلنا </a:t>
            </a:r>
          </a:p>
          <a:p>
            <a:pPr algn="r"/>
            <a:r>
              <a:rPr lang="ar-EG" sz="4400" b="1" dirty="0" smtClean="0">
                <a:solidFill>
                  <a:srgbClr val="860000"/>
                </a:solidFill>
              </a:rPr>
              <a:t>العدرا الحنونة</a:t>
            </a:r>
          </a:p>
          <a:p>
            <a:pPr algn="r"/>
            <a:r>
              <a:rPr lang="ar-EG" sz="4400" b="1" dirty="0" smtClean="0">
                <a:solidFill>
                  <a:srgbClr val="860000"/>
                </a:solidFill>
              </a:rPr>
              <a:t> كلها معونة </a:t>
            </a:r>
            <a:endParaRPr lang="ar-EG" sz="4400" dirty="0">
              <a:solidFill>
                <a:srgbClr val="860000"/>
              </a:solidFill>
            </a:endParaRPr>
          </a:p>
        </p:txBody>
      </p:sp>
      <p:sp>
        <p:nvSpPr>
          <p:cNvPr id="7" name="Rectangle 8"/>
          <p:cNvSpPr>
            <a:spLocks noChangeArrowheads="1"/>
          </p:cNvSpPr>
          <p:nvPr/>
        </p:nvSpPr>
        <p:spPr bwMode="auto">
          <a:xfrm>
            <a:off x="0" y="404664"/>
            <a:ext cx="4732338" cy="1173163"/>
          </a:xfrm>
          <a:prstGeom prst="rect">
            <a:avLst/>
          </a:prstGeom>
          <a:noFill/>
          <a:ln w="9525">
            <a:noFill/>
            <a:miter lim="800000"/>
            <a:headEnd/>
            <a:tailEnd/>
          </a:ln>
        </p:spPr>
        <p:txBody>
          <a:bodyPr lIns="92075" tIns="46038" rIns="92075" bIns="46038"/>
          <a:lstStyle/>
          <a:p>
            <a:pPr marL="342900" indent="-342900" rtl="0"/>
            <a:r>
              <a:rPr lang="sv-SE" sz="4400" b="1" dirty="0">
                <a:solidFill>
                  <a:srgbClr val="860000"/>
                </a:solidFill>
              </a:rPr>
              <a:t>E</a:t>
            </a:r>
            <a:r>
              <a:rPr lang="sv-SE" sz="4400" b="1" dirty="0" smtClean="0">
                <a:solidFill>
                  <a:srgbClr val="860000"/>
                </a:solidFill>
              </a:rPr>
              <a:t>l3adra omena 7abebtna kolena</a:t>
            </a:r>
            <a:endParaRPr lang="sv-SE" sz="4400" b="1" dirty="0">
              <a:solidFill>
                <a:srgbClr val="860000"/>
              </a:solidFill>
            </a:endParaRPr>
          </a:p>
          <a:p>
            <a:pPr marL="342900" indent="-342900" rtl="0"/>
            <a:r>
              <a:rPr lang="sv-SE" sz="4400" b="1" dirty="0" smtClean="0">
                <a:solidFill>
                  <a:srgbClr val="860000"/>
                </a:solidFill>
              </a:rPr>
              <a:t>El3adra el7anona kolha ma3ona</a:t>
            </a:r>
            <a:endParaRPr lang="en-SG" sz="4400" b="1" dirty="0" smtClean="0">
              <a:solidFill>
                <a:srgbClr val="860000"/>
              </a:solidFill>
            </a:endParaRPr>
          </a:p>
          <a:p>
            <a:pPr marL="342900" indent="-342900" rtl="0"/>
            <a:endParaRPr lang="sv-SE" sz="4400" b="1" dirty="0">
              <a:solidFill>
                <a:srgbClr val="860000"/>
              </a:solidFill>
            </a:endParaRPr>
          </a:p>
          <a:p>
            <a:pPr marL="342900" indent="-342900" rtl="0"/>
            <a:endParaRPr lang="en-SG" sz="4400" dirty="0">
              <a:solidFill>
                <a:srgbClr val="860000"/>
              </a:solidFill>
            </a:endParaRPr>
          </a:p>
        </p:txBody>
      </p:sp>
      <p:sp>
        <p:nvSpPr>
          <p:cNvPr id="10" name="Rectangle 9"/>
          <p:cNvSpPr/>
          <p:nvPr/>
        </p:nvSpPr>
        <p:spPr>
          <a:xfrm>
            <a:off x="4572000" y="3212976"/>
            <a:ext cx="4572000" cy="3354765"/>
          </a:xfrm>
          <a:prstGeom prst="rect">
            <a:avLst/>
          </a:prstGeom>
        </p:spPr>
        <p:txBody>
          <a:bodyPr>
            <a:spAutoFit/>
          </a:bodyPr>
          <a:lstStyle/>
          <a:p>
            <a:pPr marL="342900" indent="-342900" algn="r"/>
            <a:r>
              <a:rPr lang="ar-SA" sz="4400" b="1" dirty="0" smtClean="0">
                <a:solidFill>
                  <a:schemeClr val="tx2"/>
                </a:solidFill>
              </a:rPr>
              <a:t>أنتِ مثـال للطهــا</a:t>
            </a:r>
            <a:r>
              <a:rPr lang="ar-EG" sz="4400" b="1" dirty="0">
                <a:solidFill>
                  <a:schemeClr val="tx2"/>
                </a:solidFill>
              </a:rPr>
              <a:t>ر</a:t>
            </a:r>
            <a:r>
              <a:rPr lang="ar-EG" sz="4400" b="1" dirty="0" smtClean="0">
                <a:solidFill>
                  <a:schemeClr val="tx2"/>
                </a:solidFill>
              </a:rPr>
              <a:t>ة  </a:t>
            </a:r>
          </a:p>
          <a:p>
            <a:pPr marL="342900" indent="-342900" algn="r"/>
            <a:r>
              <a:rPr lang="ar-SA" sz="4400" b="1" dirty="0" smtClean="0">
                <a:solidFill>
                  <a:schemeClr val="tx2"/>
                </a:solidFill>
              </a:rPr>
              <a:t>أنت  منــارة للعـذارى</a:t>
            </a:r>
            <a:endParaRPr lang="en-US" sz="4400" dirty="0" smtClean="0">
              <a:solidFill>
                <a:schemeClr val="tx2"/>
              </a:solidFill>
            </a:endParaRPr>
          </a:p>
          <a:p>
            <a:pPr marL="342900" indent="-342900" algn="r"/>
            <a:r>
              <a:rPr lang="ar-SA" sz="4400" b="1" dirty="0" smtClean="0">
                <a:solidFill>
                  <a:schemeClr val="tx2"/>
                </a:solidFill>
              </a:rPr>
              <a:t>أنتِ الأم الرحــــي</a:t>
            </a:r>
            <a:r>
              <a:rPr lang="ar-EG" sz="4400" b="1" dirty="0" smtClean="0">
                <a:solidFill>
                  <a:schemeClr val="tx2"/>
                </a:solidFill>
              </a:rPr>
              <a:t>م </a:t>
            </a:r>
          </a:p>
          <a:p>
            <a:pPr marL="342900" indent="-342900" algn="r"/>
            <a:r>
              <a:rPr lang="ar-SA" sz="4400" b="1" dirty="0" smtClean="0">
                <a:solidFill>
                  <a:schemeClr val="tx2"/>
                </a:solidFill>
              </a:rPr>
              <a:t>يا أَمَـة  الـرب العظـيم</a:t>
            </a:r>
            <a:endParaRPr lang="en-SG" sz="4400" b="1" dirty="0" smtClean="0">
              <a:solidFill>
                <a:schemeClr val="tx2"/>
              </a:solidFill>
            </a:endParaRPr>
          </a:p>
          <a:p>
            <a:pPr marL="342900" indent="-342900" algn="r"/>
            <a:endParaRPr lang="en-SG" b="1" dirty="0" smtClean="0"/>
          </a:p>
          <a:p>
            <a:pPr marL="342900" indent="-342900" algn="r" rtl="0"/>
            <a:endParaRPr lang="en-SG" b="1" dirty="0"/>
          </a:p>
        </p:txBody>
      </p:sp>
      <p:sp>
        <p:nvSpPr>
          <p:cNvPr id="12" name="Rectangle 11"/>
          <p:cNvSpPr/>
          <p:nvPr/>
        </p:nvSpPr>
        <p:spPr>
          <a:xfrm>
            <a:off x="0" y="3212976"/>
            <a:ext cx="5940152" cy="2862322"/>
          </a:xfrm>
          <a:prstGeom prst="rect">
            <a:avLst/>
          </a:prstGeom>
        </p:spPr>
        <p:txBody>
          <a:bodyPr wrap="square">
            <a:spAutoFit/>
          </a:bodyPr>
          <a:lstStyle/>
          <a:p>
            <a:pPr marL="342900" indent="-342900"/>
            <a:r>
              <a:rPr lang="sv-SE" sz="3600" b="1" dirty="0" smtClean="0">
                <a:solidFill>
                  <a:schemeClr val="tx2"/>
                </a:solidFill>
              </a:rPr>
              <a:t>Anty misal lel tahara  </a:t>
            </a:r>
            <a:r>
              <a:rPr lang="en-US" sz="3600" b="1" dirty="0" smtClean="0">
                <a:solidFill>
                  <a:schemeClr val="tx2"/>
                </a:solidFill>
              </a:rPr>
              <a:t>a</a:t>
            </a:r>
            <a:r>
              <a:rPr lang="sv-SE" sz="3600" b="1" dirty="0" smtClean="0">
                <a:solidFill>
                  <a:schemeClr val="tx2"/>
                </a:solidFill>
              </a:rPr>
              <a:t>nty manara lel3azara</a:t>
            </a:r>
            <a:endParaRPr lang="en-SG" sz="3600" b="1" dirty="0" smtClean="0">
              <a:solidFill>
                <a:schemeClr val="tx2"/>
              </a:solidFill>
            </a:endParaRPr>
          </a:p>
          <a:p>
            <a:pPr marL="342900" indent="-342900"/>
            <a:r>
              <a:rPr lang="sv-SE" sz="3600" b="1" dirty="0" smtClean="0">
                <a:solidFill>
                  <a:schemeClr val="tx2"/>
                </a:solidFill>
              </a:rPr>
              <a:t>Anty elom elra7i</a:t>
            </a:r>
            <a:r>
              <a:rPr lang="en-US" sz="3600" b="1" dirty="0" smtClean="0">
                <a:solidFill>
                  <a:schemeClr val="tx2"/>
                </a:solidFill>
              </a:rPr>
              <a:t>m</a:t>
            </a:r>
          </a:p>
          <a:p>
            <a:pPr marL="342900" indent="-342900"/>
            <a:r>
              <a:rPr lang="en-US" sz="3600" b="1" dirty="0" err="1" smtClean="0">
                <a:solidFill>
                  <a:schemeClr val="tx2"/>
                </a:solidFill>
              </a:rPr>
              <a:t>ya</a:t>
            </a:r>
            <a:r>
              <a:rPr lang="en-US" sz="3600" b="1" dirty="0" smtClean="0">
                <a:solidFill>
                  <a:schemeClr val="tx2"/>
                </a:solidFill>
              </a:rPr>
              <a:t> a</a:t>
            </a:r>
            <a:r>
              <a:rPr lang="sv-SE" sz="3600" b="1" dirty="0" smtClean="0">
                <a:solidFill>
                  <a:schemeClr val="tx2"/>
                </a:solidFill>
              </a:rPr>
              <a:t>mat elrab el3azim</a:t>
            </a:r>
            <a:endParaRPr lang="ar-EG" sz="3600" dirty="0" smtClean="0">
              <a:solidFill>
                <a:schemeClr val="tx2"/>
              </a:solidFill>
            </a:endParaRPr>
          </a:p>
          <a:p>
            <a:pPr marL="342900" indent="-342900"/>
            <a:endParaRPr lang="sv-SE" sz="3600" b="1" dirty="0">
              <a:solidFill>
                <a:schemeClr val="tx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3519488"/>
            <a:ext cx="9144000" cy="3338512"/>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0" y="0"/>
            <a:ext cx="9144000" cy="3114675"/>
          </a:xfrm>
          <a:prstGeom prst="rect">
            <a:avLst/>
          </a:prstGeom>
          <a:noFill/>
          <a:ln w="9525">
            <a:noFill/>
            <a:miter lim="800000"/>
            <a:headEnd/>
            <a:tailEnd/>
          </a:ln>
        </p:spPr>
      </p:pic>
      <p:pic>
        <p:nvPicPr>
          <p:cNvPr id="7172" name="Picture 4" descr="045"/>
          <p:cNvPicPr>
            <a:picLocks noChangeAspect="1" noChangeArrowheads="1" noCrop="1"/>
          </p:cNvPicPr>
          <p:nvPr/>
        </p:nvPicPr>
        <p:blipFill>
          <a:blip r:embed="rId4" cstate="print"/>
          <a:srcRect/>
          <a:stretch>
            <a:fillRect/>
          </a:stretch>
        </p:blipFill>
        <p:spPr bwMode="auto">
          <a:xfrm>
            <a:off x="0" y="3068638"/>
            <a:ext cx="9144000" cy="450850"/>
          </a:xfrm>
          <a:prstGeom prst="rect">
            <a:avLst/>
          </a:prstGeom>
          <a:noFill/>
          <a:ln w="9525">
            <a:noFill/>
            <a:miter lim="800000"/>
            <a:headEnd/>
            <a:tailEnd/>
          </a:ln>
        </p:spPr>
      </p:pic>
      <p:sp>
        <p:nvSpPr>
          <p:cNvPr id="7173" name="Rectangle 6"/>
          <p:cNvSpPr>
            <a:spLocks noChangeArrowheads="1"/>
          </p:cNvSpPr>
          <p:nvPr/>
        </p:nvSpPr>
        <p:spPr bwMode="auto">
          <a:xfrm>
            <a:off x="0" y="5287963"/>
            <a:ext cx="4572000" cy="1570037"/>
          </a:xfrm>
          <a:prstGeom prst="rect">
            <a:avLst/>
          </a:prstGeom>
          <a:solidFill>
            <a:schemeClr val="bg1"/>
          </a:solidFill>
          <a:ln w="9525">
            <a:noFill/>
            <a:miter lim="800000"/>
            <a:headEnd/>
            <a:tailEnd/>
          </a:ln>
        </p:spPr>
        <p:txBody>
          <a:bodyPr anchor="ctr">
            <a:spAutoFit/>
          </a:bodyPr>
          <a:lstStyle/>
          <a:p>
            <a:pPr>
              <a:tabLst>
                <a:tab pos="2430463" algn="l"/>
              </a:tabLst>
            </a:pPr>
            <a:r>
              <a:rPr lang="sv-SE" sz="3200" b="1">
                <a:solidFill>
                  <a:schemeClr val="accent2"/>
                </a:solidFill>
                <a:latin typeface="Calibri" pitchFamily="34" charset="0"/>
              </a:rPr>
              <a:t>Du fick kropp: av den helige Ande: och av den heliga: Brud Maria. </a:t>
            </a:r>
          </a:p>
        </p:txBody>
      </p:sp>
      <p:pic>
        <p:nvPicPr>
          <p:cNvPr id="7174" name="Picture 8" descr="THOTOKOS_small"/>
          <p:cNvPicPr>
            <a:picLocks noChangeAspect="1" noChangeArrowheads="1"/>
          </p:cNvPicPr>
          <p:nvPr/>
        </p:nvPicPr>
        <p:blipFill>
          <a:blip r:embed="rId5" cstate="print"/>
          <a:srcRect/>
          <a:stretch>
            <a:fillRect/>
          </a:stretch>
        </p:blipFill>
        <p:spPr bwMode="auto">
          <a:xfrm>
            <a:off x="3995738" y="1989138"/>
            <a:ext cx="1169987" cy="1519237"/>
          </a:xfrm>
          <a:prstGeom prst="rect">
            <a:avLst/>
          </a:prstGeom>
          <a:noFill/>
          <a:ln w="9525">
            <a:noFill/>
            <a:miter lim="800000"/>
            <a:headEnd/>
            <a:tailEnd/>
          </a:ln>
        </p:spPr>
      </p:pic>
      <p:sp useBgFill="1">
        <p:nvSpPr>
          <p:cNvPr id="7175" name="textruta 6"/>
          <p:cNvSpPr txBox="1">
            <a:spLocks noChangeArrowheads="1"/>
          </p:cNvSpPr>
          <p:nvPr/>
        </p:nvSpPr>
        <p:spPr bwMode="auto">
          <a:xfrm>
            <a:off x="0" y="3644900"/>
            <a:ext cx="4643438" cy="1570038"/>
          </a:xfrm>
          <a:prstGeom prst="rect">
            <a:avLst/>
          </a:prstGeom>
          <a:ln w="9525">
            <a:noFill/>
            <a:miter lim="800000"/>
            <a:headEnd/>
            <a:tailEnd/>
          </a:ln>
        </p:spPr>
        <p:txBody>
          <a:bodyPr>
            <a:spAutoFit/>
          </a:bodyPr>
          <a:lstStyle/>
          <a:p>
            <a:r>
              <a:rPr lang="sv-SE" sz="3200"/>
              <a:t>Atagasada men alro7 elkodos we men maryam el3ros eltahera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iew Image">
            <a:hlinkClick r:id="rId2"/>
          </p:cNvPr>
          <p:cNvPicPr>
            <a:picLocks noChangeAspect="1" noChangeArrowheads="1"/>
          </p:cNvPicPr>
          <p:nvPr/>
        </p:nvPicPr>
        <p:blipFill>
          <a:blip r:embed="rId3" cstate="print">
            <a:lum bright="38000" contrast="-72000"/>
          </a:blip>
          <a:srcRect b="6526"/>
          <a:stretch>
            <a:fillRect/>
          </a:stretch>
        </p:blipFill>
        <p:spPr bwMode="auto">
          <a:xfrm>
            <a:off x="0" y="0"/>
            <a:ext cx="9144000" cy="6858000"/>
          </a:xfrm>
          <a:prstGeom prst="rect">
            <a:avLst/>
          </a:prstGeom>
          <a:noFill/>
        </p:spPr>
      </p:pic>
      <p:sp>
        <p:nvSpPr>
          <p:cNvPr id="6" name="Rectangle 5"/>
          <p:cNvSpPr/>
          <p:nvPr/>
        </p:nvSpPr>
        <p:spPr>
          <a:xfrm>
            <a:off x="6156176" y="260648"/>
            <a:ext cx="2706190" cy="2800767"/>
          </a:xfrm>
          <a:prstGeom prst="rect">
            <a:avLst/>
          </a:prstGeom>
        </p:spPr>
        <p:txBody>
          <a:bodyPr wrap="none">
            <a:spAutoFit/>
          </a:bodyPr>
          <a:lstStyle/>
          <a:p>
            <a:pPr algn="r"/>
            <a:r>
              <a:rPr lang="ar-SA" sz="4400" b="1" dirty="0" smtClean="0">
                <a:solidFill>
                  <a:srgbClr val="860000"/>
                </a:solidFill>
              </a:rPr>
              <a:t>العــدرا أمـــن</a:t>
            </a:r>
            <a:r>
              <a:rPr lang="ar-EG" sz="4400" b="1" dirty="0" smtClean="0">
                <a:solidFill>
                  <a:srgbClr val="860000"/>
                </a:solidFill>
              </a:rPr>
              <a:t>ا</a:t>
            </a:r>
          </a:p>
          <a:p>
            <a:pPr algn="r"/>
            <a:r>
              <a:rPr lang="ar-EG" sz="4400" b="1" dirty="0" smtClean="0">
                <a:solidFill>
                  <a:srgbClr val="860000"/>
                </a:solidFill>
              </a:rPr>
              <a:t> حبيبتنا  كلنا </a:t>
            </a:r>
          </a:p>
          <a:p>
            <a:pPr algn="r"/>
            <a:r>
              <a:rPr lang="ar-EG" sz="4400" b="1" dirty="0" smtClean="0">
                <a:solidFill>
                  <a:srgbClr val="860000"/>
                </a:solidFill>
              </a:rPr>
              <a:t>العدرا الحنونة</a:t>
            </a:r>
          </a:p>
          <a:p>
            <a:pPr algn="r"/>
            <a:r>
              <a:rPr lang="ar-EG" sz="4400" b="1" dirty="0" smtClean="0">
                <a:solidFill>
                  <a:srgbClr val="860000"/>
                </a:solidFill>
              </a:rPr>
              <a:t> كلها معونة </a:t>
            </a:r>
            <a:endParaRPr lang="ar-EG" sz="4400" dirty="0">
              <a:solidFill>
                <a:srgbClr val="860000"/>
              </a:solidFill>
            </a:endParaRPr>
          </a:p>
        </p:txBody>
      </p:sp>
      <p:sp>
        <p:nvSpPr>
          <p:cNvPr id="7" name="Rectangle 8"/>
          <p:cNvSpPr>
            <a:spLocks noChangeArrowheads="1"/>
          </p:cNvSpPr>
          <p:nvPr/>
        </p:nvSpPr>
        <p:spPr bwMode="auto">
          <a:xfrm>
            <a:off x="0" y="404664"/>
            <a:ext cx="4732338" cy="1173163"/>
          </a:xfrm>
          <a:prstGeom prst="rect">
            <a:avLst/>
          </a:prstGeom>
          <a:noFill/>
          <a:ln w="9525">
            <a:noFill/>
            <a:miter lim="800000"/>
            <a:headEnd/>
            <a:tailEnd/>
          </a:ln>
        </p:spPr>
        <p:txBody>
          <a:bodyPr lIns="92075" tIns="46038" rIns="92075" bIns="46038"/>
          <a:lstStyle/>
          <a:p>
            <a:pPr marL="342900" indent="-342900" algn="l" rtl="0"/>
            <a:r>
              <a:rPr lang="sv-SE" sz="4400" b="1" dirty="0">
                <a:solidFill>
                  <a:srgbClr val="860000"/>
                </a:solidFill>
              </a:rPr>
              <a:t>E</a:t>
            </a:r>
            <a:r>
              <a:rPr lang="sv-SE" sz="4400" b="1" dirty="0" smtClean="0">
                <a:solidFill>
                  <a:srgbClr val="860000"/>
                </a:solidFill>
              </a:rPr>
              <a:t>l3adra omena 7abebtna kolena</a:t>
            </a:r>
            <a:endParaRPr lang="sv-SE" sz="4400" b="1" dirty="0">
              <a:solidFill>
                <a:srgbClr val="860000"/>
              </a:solidFill>
            </a:endParaRPr>
          </a:p>
          <a:p>
            <a:pPr marL="342900" indent="-342900" algn="l" rtl="0"/>
            <a:r>
              <a:rPr lang="sv-SE" sz="4400" b="1" dirty="0" smtClean="0">
                <a:solidFill>
                  <a:srgbClr val="860000"/>
                </a:solidFill>
              </a:rPr>
              <a:t>El3adra el7anona kolha ma3ona</a:t>
            </a:r>
            <a:endParaRPr lang="en-SG" sz="4400" b="1" dirty="0" smtClean="0">
              <a:solidFill>
                <a:srgbClr val="860000"/>
              </a:solidFill>
            </a:endParaRPr>
          </a:p>
          <a:p>
            <a:pPr marL="342900" indent="-342900" algn="l" rtl="0"/>
            <a:endParaRPr lang="sv-SE" sz="4400" b="1" dirty="0">
              <a:solidFill>
                <a:srgbClr val="860000"/>
              </a:solidFill>
            </a:endParaRPr>
          </a:p>
          <a:p>
            <a:pPr marL="342900" indent="-342900" algn="l" rtl="0"/>
            <a:endParaRPr lang="en-SG" sz="4400" dirty="0">
              <a:solidFill>
                <a:srgbClr val="860000"/>
              </a:solidFill>
            </a:endParaRPr>
          </a:p>
        </p:txBody>
      </p:sp>
      <p:sp>
        <p:nvSpPr>
          <p:cNvPr id="8" name="Rectangle 7"/>
          <p:cNvSpPr/>
          <p:nvPr/>
        </p:nvSpPr>
        <p:spPr>
          <a:xfrm>
            <a:off x="4932040" y="3212976"/>
            <a:ext cx="4211960" cy="4401205"/>
          </a:xfrm>
          <a:prstGeom prst="rect">
            <a:avLst/>
          </a:prstGeom>
        </p:spPr>
        <p:txBody>
          <a:bodyPr wrap="square">
            <a:spAutoFit/>
          </a:bodyPr>
          <a:lstStyle/>
          <a:p>
            <a:pPr marL="342900" indent="-342900" algn="r"/>
            <a:r>
              <a:rPr lang="ar-SA" sz="4000" b="1" dirty="0" smtClean="0">
                <a:solidFill>
                  <a:schemeClr val="tx2"/>
                </a:solidFill>
              </a:rPr>
              <a:t>حملـت الابن الحبـيب</a:t>
            </a:r>
            <a:r>
              <a:rPr lang="en-US" sz="4000" b="1" dirty="0">
                <a:solidFill>
                  <a:schemeClr val="tx2"/>
                </a:solidFill>
              </a:rPr>
              <a:t> </a:t>
            </a:r>
            <a:r>
              <a:rPr lang="en-US" sz="4000" b="1" dirty="0" smtClean="0">
                <a:solidFill>
                  <a:schemeClr val="tx2"/>
                </a:solidFill>
              </a:rPr>
              <a:t>     </a:t>
            </a:r>
            <a:r>
              <a:rPr lang="ar-SA" sz="4000" b="1" dirty="0" smtClean="0">
                <a:solidFill>
                  <a:schemeClr val="tx2"/>
                </a:solidFill>
              </a:rPr>
              <a:t>اللي  فدانا على</a:t>
            </a:r>
            <a:endParaRPr lang="ar-EG" sz="4000" b="1" dirty="0" smtClean="0">
              <a:solidFill>
                <a:schemeClr val="tx2"/>
              </a:solidFill>
            </a:endParaRPr>
          </a:p>
          <a:p>
            <a:pPr marL="342900" indent="-342900" algn="r"/>
            <a:r>
              <a:rPr lang="ar-SA" sz="4000" b="1" dirty="0" smtClean="0">
                <a:solidFill>
                  <a:schemeClr val="tx2"/>
                </a:solidFill>
              </a:rPr>
              <a:t> الصـليب</a:t>
            </a:r>
            <a:endParaRPr lang="en-US" sz="4000" b="1" dirty="0" smtClean="0">
              <a:solidFill>
                <a:schemeClr val="tx2"/>
              </a:solidFill>
            </a:endParaRPr>
          </a:p>
          <a:p>
            <a:pPr marL="342900" indent="-342900" algn="r"/>
            <a:r>
              <a:rPr lang="ar-SA" sz="4000" b="1" dirty="0" smtClean="0">
                <a:solidFill>
                  <a:schemeClr val="tx2"/>
                </a:solidFill>
              </a:rPr>
              <a:t>اشفعي فينا عند يسوع</a:t>
            </a:r>
            <a:r>
              <a:rPr lang="en-SG" sz="4000" b="1" dirty="0">
                <a:solidFill>
                  <a:schemeClr val="tx2"/>
                </a:solidFill>
              </a:rPr>
              <a:t> </a:t>
            </a:r>
            <a:r>
              <a:rPr lang="ar-SA" sz="4000" b="1" dirty="0" smtClean="0">
                <a:solidFill>
                  <a:schemeClr val="tx2"/>
                </a:solidFill>
              </a:rPr>
              <a:t>نيجي ونسكب  له </a:t>
            </a:r>
            <a:r>
              <a:rPr lang="sv-SE" sz="4000" b="1" dirty="0" smtClean="0">
                <a:solidFill>
                  <a:schemeClr val="tx2"/>
                </a:solidFill>
              </a:rPr>
              <a:t>  </a:t>
            </a:r>
            <a:r>
              <a:rPr lang="ar-SA" sz="4000" b="1" dirty="0" smtClean="0">
                <a:solidFill>
                  <a:schemeClr val="tx2"/>
                </a:solidFill>
              </a:rPr>
              <a:t>الدموع</a:t>
            </a:r>
            <a:r>
              <a:rPr lang="en-SG" sz="4000" b="1" dirty="0" smtClean="0"/>
              <a:t> </a:t>
            </a:r>
          </a:p>
          <a:p>
            <a:pPr marL="342900" indent="-342900" algn="r"/>
            <a:endParaRPr lang="en-SG" sz="4000" b="1" dirty="0"/>
          </a:p>
        </p:txBody>
      </p:sp>
      <p:sp>
        <p:nvSpPr>
          <p:cNvPr id="11" name="Rectangle 10"/>
          <p:cNvSpPr/>
          <p:nvPr/>
        </p:nvSpPr>
        <p:spPr>
          <a:xfrm>
            <a:off x="0" y="3072348"/>
            <a:ext cx="5796136" cy="3785652"/>
          </a:xfrm>
          <a:prstGeom prst="rect">
            <a:avLst/>
          </a:prstGeom>
        </p:spPr>
        <p:txBody>
          <a:bodyPr wrap="square">
            <a:spAutoFit/>
          </a:bodyPr>
          <a:lstStyle/>
          <a:p>
            <a:pPr marL="342900" indent="-342900" algn="l" rtl="0"/>
            <a:r>
              <a:rPr lang="sv-SE" sz="4000" b="1" dirty="0" smtClean="0">
                <a:solidFill>
                  <a:schemeClr val="tx2"/>
                </a:solidFill>
              </a:rPr>
              <a:t>7amalty elebn el7abib</a:t>
            </a:r>
            <a:r>
              <a:rPr lang="ar-EG" sz="4000" b="1" dirty="0" smtClean="0">
                <a:solidFill>
                  <a:schemeClr val="tx2"/>
                </a:solidFill>
              </a:rPr>
              <a:t>    </a:t>
            </a:r>
            <a:r>
              <a:rPr lang="sv-SE" sz="4000" b="1" dirty="0" smtClean="0">
                <a:solidFill>
                  <a:schemeClr val="tx2"/>
                </a:solidFill>
              </a:rPr>
              <a:t> el fadana 3alaa</a:t>
            </a:r>
          </a:p>
          <a:p>
            <a:pPr marL="342900" indent="-342900" algn="l" rtl="0"/>
            <a:r>
              <a:rPr lang="sv-SE" sz="4000" b="1" dirty="0" smtClean="0">
                <a:solidFill>
                  <a:schemeClr val="tx2"/>
                </a:solidFill>
              </a:rPr>
              <a:t> el saleeb</a:t>
            </a:r>
          </a:p>
          <a:p>
            <a:pPr marL="342900" indent="-342900" algn="l" rtl="0"/>
            <a:r>
              <a:rPr lang="sv-SE" sz="4000" b="1" dirty="0" smtClean="0">
                <a:solidFill>
                  <a:schemeClr val="tx2"/>
                </a:solidFill>
              </a:rPr>
              <a:t>Eshfa3y fina 3nd yaso3 negy w noskop  loh</a:t>
            </a:r>
            <a:r>
              <a:rPr lang="ar-EG" sz="4000" b="1" dirty="0" smtClean="0">
                <a:solidFill>
                  <a:schemeClr val="tx2"/>
                </a:solidFill>
              </a:rPr>
              <a:t>  </a:t>
            </a:r>
          </a:p>
          <a:p>
            <a:pPr marL="342900" indent="-342900" algn="l" rtl="0"/>
            <a:r>
              <a:rPr lang="sv-SE" sz="4000" b="1" dirty="0" smtClean="0">
                <a:solidFill>
                  <a:schemeClr val="tx2"/>
                </a:solidFill>
              </a:rPr>
              <a:t> el</a:t>
            </a:r>
            <a:r>
              <a:rPr lang="en-US" sz="4000" b="1" dirty="0">
                <a:solidFill>
                  <a:schemeClr val="tx2"/>
                </a:solidFill>
              </a:rPr>
              <a:t> </a:t>
            </a:r>
            <a:r>
              <a:rPr lang="en-US" sz="4000" b="1" dirty="0" smtClean="0">
                <a:solidFill>
                  <a:schemeClr val="tx2"/>
                </a:solidFill>
              </a:rPr>
              <a:t>dema3.</a:t>
            </a:r>
            <a:endParaRPr lang="en-SG" sz="4000" dirty="0">
              <a:solidFill>
                <a:schemeClr val="tx2"/>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iew Image">
            <a:hlinkClick r:id="rId2"/>
          </p:cNvPr>
          <p:cNvPicPr>
            <a:picLocks noChangeAspect="1" noChangeArrowheads="1"/>
          </p:cNvPicPr>
          <p:nvPr/>
        </p:nvPicPr>
        <p:blipFill>
          <a:blip r:embed="rId3" cstate="print">
            <a:lum bright="38000" contrast="-72000"/>
          </a:blip>
          <a:srcRect b="6526"/>
          <a:stretch>
            <a:fillRect/>
          </a:stretch>
        </p:blipFill>
        <p:spPr bwMode="auto">
          <a:xfrm>
            <a:off x="0" y="-27384"/>
            <a:ext cx="9144000" cy="6858000"/>
          </a:xfrm>
          <a:prstGeom prst="rect">
            <a:avLst/>
          </a:prstGeom>
          <a:noFill/>
        </p:spPr>
      </p:pic>
      <p:sp>
        <p:nvSpPr>
          <p:cNvPr id="6" name="Rectangle 5"/>
          <p:cNvSpPr/>
          <p:nvPr/>
        </p:nvSpPr>
        <p:spPr>
          <a:xfrm>
            <a:off x="5076056" y="260648"/>
            <a:ext cx="3786310" cy="3416320"/>
          </a:xfrm>
          <a:prstGeom prst="rect">
            <a:avLst/>
          </a:prstGeom>
        </p:spPr>
        <p:txBody>
          <a:bodyPr wrap="square">
            <a:spAutoFit/>
          </a:bodyPr>
          <a:lstStyle/>
          <a:p>
            <a:pPr algn="r"/>
            <a:r>
              <a:rPr lang="ar-SA" sz="5400" b="1" dirty="0" smtClean="0">
                <a:solidFill>
                  <a:srgbClr val="860000"/>
                </a:solidFill>
              </a:rPr>
              <a:t>العــدرا أمـــن</a:t>
            </a:r>
            <a:r>
              <a:rPr lang="ar-EG" sz="5400" b="1" dirty="0" smtClean="0">
                <a:solidFill>
                  <a:srgbClr val="860000"/>
                </a:solidFill>
              </a:rPr>
              <a:t>ا</a:t>
            </a:r>
          </a:p>
          <a:p>
            <a:pPr algn="r"/>
            <a:r>
              <a:rPr lang="ar-EG" sz="5400" b="1" dirty="0" smtClean="0">
                <a:solidFill>
                  <a:srgbClr val="860000"/>
                </a:solidFill>
              </a:rPr>
              <a:t> حبيبتنا  كلنا </a:t>
            </a:r>
          </a:p>
          <a:p>
            <a:pPr algn="r"/>
            <a:r>
              <a:rPr lang="ar-EG" sz="5400" b="1" dirty="0" smtClean="0">
                <a:solidFill>
                  <a:srgbClr val="860000"/>
                </a:solidFill>
              </a:rPr>
              <a:t>العدرا الحنونة</a:t>
            </a:r>
          </a:p>
          <a:p>
            <a:pPr algn="r"/>
            <a:r>
              <a:rPr lang="ar-EG" sz="5400" b="1" dirty="0" smtClean="0">
                <a:solidFill>
                  <a:srgbClr val="860000"/>
                </a:solidFill>
              </a:rPr>
              <a:t> كلها معونة </a:t>
            </a:r>
            <a:endParaRPr lang="ar-EG" sz="5400" dirty="0">
              <a:solidFill>
                <a:srgbClr val="860000"/>
              </a:solidFill>
            </a:endParaRPr>
          </a:p>
        </p:txBody>
      </p:sp>
      <p:sp>
        <p:nvSpPr>
          <p:cNvPr id="7" name="Rectangle 8"/>
          <p:cNvSpPr>
            <a:spLocks noChangeArrowheads="1"/>
          </p:cNvSpPr>
          <p:nvPr/>
        </p:nvSpPr>
        <p:spPr bwMode="auto">
          <a:xfrm>
            <a:off x="0" y="404664"/>
            <a:ext cx="4732338" cy="1173163"/>
          </a:xfrm>
          <a:prstGeom prst="rect">
            <a:avLst/>
          </a:prstGeom>
          <a:noFill/>
          <a:ln w="9525">
            <a:noFill/>
            <a:miter lim="800000"/>
            <a:headEnd/>
            <a:tailEnd/>
          </a:ln>
        </p:spPr>
        <p:txBody>
          <a:bodyPr lIns="92075" tIns="46038" rIns="92075" bIns="46038"/>
          <a:lstStyle/>
          <a:p>
            <a:pPr marL="342900" indent="-342900" algn="l" rtl="0"/>
            <a:r>
              <a:rPr lang="sv-SE" sz="4400" b="1" dirty="0">
                <a:solidFill>
                  <a:srgbClr val="860000"/>
                </a:solidFill>
              </a:rPr>
              <a:t>E</a:t>
            </a:r>
            <a:r>
              <a:rPr lang="sv-SE" sz="4400" b="1" dirty="0" smtClean="0">
                <a:solidFill>
                  <a:srgbClr val="860000"/>
                </a:solidFill>
              </a:rPr>
              <a:t>l3adra omena 7abebtna kolena</a:t>
            </a:r>
            <a:endParaRPr lang="sv-SE" sz="4400" b="1" dirty="0">
              <a:solidFill>
                <a:srgbClr val="860000"/>
              </a:solidFill>
            </a:endParaRPr>
          </a:p>
          <a:p>
            <a:pPr marL="342900" indent="-342900" algn="l" rtl="0"/>
            <a:r>
              <a:rPr lang="sv-SE" sz="4400" b="1" dirty="0" smtClean="0">
                <a:solidFill>
                  <a:srgbClr val="860000"/>
                </a:solidFill>
              </a:rPr>
              <a:t>El3adra el7anona kolha ma3ona</a:t>
            </a:r>
            <a:endParaRPr lang="en-SG" sz="4400" b="1" dirty="0" smtClean="0">
              <a:solidFill>
                <a:srgbClr val="860000"/>
              </a:solidFill>
            </a:endParaRPr>
          </a:p>
          <a:p>
            <a:pPr marL="342900" indent="-342900" algn="l" rtl="0"/>
            <a:endParaRPr lang="sv-SE" sz="4400" b="1" dirty="0">
              <a:solidFill>
                <a:srgbClr val="860000"/>
              </a:solidFill>
            </a:endParaRPr>
          </a:p>
          <a:p>
            <a:pPr marL="342900" indent="-342900" algn="l" rtl="0"/>
            <a:endParaRPr lang="en-SG" sz="4400" dirty="0">
              <a:solidFill>
                <a:srgbClr val="860000"/>
              </a:solidFill>
            </a:endParaRPr>
          </a:p>
        </p:txBody>
      </p:sp>
      <p:sp>
        <p:nvSpPr>
          <p:cNvPr id="8" name="Rectangle 7"/>
          <p:cNvSpPr/>
          <p:nvPr/>
        </p:nvSpPr>
        <p:spPr>
          <a:xfrm>
            <a:off x="4572000" y="3717032"/>
            <a:ext cx="4572000" cy="2800767"/>
          </a:xfrm>
          <a:prstGeom prst="rect">
            <a:avLst/>
          </a:prstGeom>
        </p:spPr>
        <p:txBody>
          <a:bodyPr wrap="square">
            <a:spAutoFit/>
          </a:bodyPr>
          <a:lstStyle/>
          <a:p>
            <a:pPr marL="342900" indent="-342900" algn="r">
              <a:tabLst>
                <a:tab pos="198438" algn="l"/>
                <a:tab pos="377825" algn="l"/>
              </a:tabLst>
            </a:pPr>
            <a:r>
              <a:rPr lang="en-US" sz="2000" b="1" dirty="0" smtClean="0"/>
              <a:t> </a:t>
            </a:r>
            <a:r>
              <a:rPr lang="ar-SA" sz="4400" b="1" dirty="0" smtClean="0">
                <a:solidFill>
                  <a:schemeClr val="tx2"/>
                </a:solidFill>
              </a:rPr>
              <a:t>نشوف العـدرا أمنــا</a:t>
            </a:r>
            <a:r>
              <a:rPr lang="en-SG" sz="4400" b="1" dirty="0" smtClean="0">
                <a:solidFill>
                  <a:schemeClr val="tx2"/>
                </a:solidFill>
              </a:rPr>
              <a:t> </a:t>
            </a:r>
            <a:endParaRPr lang="en-US" sz="4400" dirty="0" smtClean="0">
              <a:solidFill>
                <a:schemeClr val="tx2"/>
              </a:solidFill>
            </a:endParaRPr>
          </a:p>
          <a:p>
            <a:pPr marL="342900" indent="-342900" algn="r">
              <a:tabLst>
                <a:tab pos="198438" algn="l"/>
                <a:tab pos="377825" algn="l"/>
              </a:tabLst>
            </a:pPr>
            <a:r>
              <a:rPr lang="ar-SA" sz="4400" b="1" dirty="0" smtClean="0">
                <a:solidFill>
                  <a:schemeClr val="tx2"/>
                </a:solidFill>
              </a:rPr>
              <a:t>ملكتنـا حبيبـة قلبنــا</a:t>
            </a:r>
            <a:endParaRPr lang="en-US" sz="4400" dirty="0" smtClean="0">
              <a:solidFill>
                <a:schemeClr val="tx2"/>
              </a:solidFill>
            </a:endParaRPr>
          </a:p>
          <a:p>
            <a:pPr marL="342900" indent="-342900" algn="r">
              <a:tabLst>
                <a:tab pos="198438" algn="l"/>
                <a:tab pos="377825" algn="l"/>
              </a:tabLst>
            </a:pPr>
            <a:r>
              <a:rPr lang="ar-SA" sz="4400" b="1" dirty="0" smtClean="0">
                <a:solidFill>
                  <a:schemeClr val="tx2"/>
                </a:solidFill>
              </a:rPr>
              <a:t>تصلي  دايمـا  عننــا</a:t>
            </a:r>
            <a:r>
              <a:rPr lang="en-SG" sz="4400" b="1" dirty="0" smtClean="0">
                <a:solidFill>
                  <a:schemeClr val="tx2"/>
                </a:solidFill>
              </a:rPr>
              <a:t> </a:t>
            </a:r>
            <a:endParaRPr lang="en-US" sz="4400" b="1" dirty="0" smtClean="0">
              <a:solidFill>
                <a:schemeClr val="tx2"/>
              </a:solidFill>
            </a:endParaRPr>
          </a:p>
          <a:p>
            <a:pPr marL="342900" indent="-342900" algn="r">
              <a:tabLst>
                <a:tab pos="198438" algn="l"/>
                <a:tab pos="377825" algn="l"/>
              </a:tabLst>
            </a:pPr>
            <a:r>
              <a:rPr lang="ar-SA" sz="4400" b="1" dirty="0" smtClean="0">
                <a:solidFill>
                  <a:schemeClr val="tx2"/>
                </a:solidFill>
              </a:rPr>
              <a:t>ترفــع صلاتنـا لربنـا</a:t>
            </a:r>
            <a:r>
              <a:rPr lang="en-SG" sz="4400" b="1" dirty="0" smtClean="0">
                <a:solidFill>
                  <a:schemeClr val="tx2"/>
                </a:solidFill>
              </a:rPr>
              <a:t> </a:t>
            </a:r>
            <a:endParaRPr lang="en-SG" sz="4400" b="1" dirty="0">
              <a:solidFill>
                <a:schemeClr val="tx2"/>
              </a:solidFill>
            </a:endParaRPr>
          </a:p>
        </p:txBody>
      </p:sp>
      <p:sp>
        <p:nvSpPr>
          <p:cNvPr id="10" name="Rectangle 9"/>
          <p:cNvSpPr/>
          <p:nvPr/>
        </p:nvSpPr>
        <p:spPr>
          <a:xfrm>
            <a:off x="0" y="3717032"/>
            <a:ext cx="6156176" cy="2062103"/>
          </a:xfrm>
          <a:prstGeom prst="rect">
            <a:avLst/>
          </a:prstGeom>
        </p:spPr>
        <p:txBody>
          <a:bodyPr wrap="square">
            <a:spAutoFit/>
          </a:bodyPr>
          <a:lstStyle/>
          <a:p>
            <a:pPr marL="342900" indent="-342900" rtl="0"/>
            <a:r>
              <a:rPr lang="sv-SE" sz="3200" b="1" dirty="0" smtClean="0">
                <a:solidFill>
                  <a:schemeClr val="tx2"/>
                </a:solidFill>
              </a:rPr>
              <a:t>Neshof el3adra omena</a:t>
            </a:r>
          </a:p>
          <a:p>
            <a:pPr marL="342900" indent="-342900" rtl="0"/>
            <a:r>
              <a:rPr lang="sv-SE" sz="3200" b="1" dirty="0" smtClean="0">
                <a:solidFill>
                  <a:schemeClr val="tx2"/>
                </a:solidFill>
              </a:rPr>
              <a:t>malektna 7abibet albena </a:t>
            </a:r>
            <a:endParaRPr lang="en-SG" sz="3200" b="1" dirty="0" smtClean="0">
              <a:solidFill>
                <a:schemeClr val="tx2"/>
              </a:solidFill>
            </a:endParaRPr>
          </a:p>
          <a:p>
            <a:pPr marL="342900" indent="-342900" rtl="0"/>
            <a:r>
              <a:rPr lang="sv-SE" sz="3200" b="1" dirty="0" smtClean="0">
                <a:solidFill>
                  <a:schemeClr val="tx2"/>
                </a:solidFill>
              </a:rPr>
              <a:t>Tsaly dayman 3nena</a:t>
            </a:r>
            <a:endParaRPr lang="en-SG" sz="3200" b="1" dirty="0" smtClean="0">
              <a:solidFill>
                <a:schemeClr val="tx2"/>
              </a:solidFill>
            </a:endParaRPr>
          </a:p>
          <a:p>
            <a:pPr marL="342900" indent="-342900" rtl="0"/>
            <a:r>
              <a:rPr lang="sv-SE" sz="3200" b="1" dirty="0" smtClean="0">
                <a:solidFill>
                  <a:schemeClr val="tx2"/>
                </a:solidFill>
              </a:rPr>
              <a:t>terfa3 salatna ly rabena</a:t>
            </a:r>
            <a:endParaRPr lang="sv-SE" sz="3200" b="1" dirty="0">
              <a:solidFill>
                <a:schemeClr val="tx2"/>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iew Image">
            <a:hlinkClick r:id="rId2"/>
          </p:cNvPr>
          <p:cNvPicPr>
            <a:picLocks noChangeAspect="1" noChangeArrowheads="1"/>
          </p:cNvPicPr>
          <p:nvPr/>
        </p:nvPicPr>
        <p:blipFill>
          <a:blip r:embed="rId3" cstate="print">
            <a:lum bright="38000" contrast="-72000"/>
          </a:blip>
          <a:srcRect b="6526"/>
          <a:stretch>
            <a:fillRect/>
          </a:stretch>
        </p:blipFill>
        <p:spPr bwMode="auto">
          <a:xfrm>
            <a:off x="0" y="0"/>
            <a:ext cx="9144000" cy="6858000"/>
          </a:xfrm>
          <a:prstGeom prst="rect">
            <a:avLst/>
          </a:prstGeom>
          <a:noFill/>
        </p:spPr>
      </p:pic>
      <p:sp>
        <p:nvSpPr>
          <p:cNvPr id="6" name="Rectangle 5"/>
          <p:cNvSpPr/>
          <p:nvPr/>
        </p:nvSpPr>
        <p:spPr>
          <a:xfrm>
            <a:off x="6156176" y="260648"/>
            <a:ext cx="2706190" cy="2800767"/>
          </a:xfrm>
          <a:prstGeom prst="rect">
            <a:avLst/>
          </a:prstGeom>
        </p:spPr>
        <p:txBody>
          <a:bodyPr wrap="none">
            <a:spAutoFit/>
          </a:bodyPr>
          <a:lstStyle/>
          <a:p>
            <a:pPr algn="r"/>
            <a:r>
              <a:rPr lang="ar-SA" sz="4400" b="1" dirty="0" smtClean="0">
                <a:solidFill>
                  <a:srgbClr val="860000"/>
                </a:solidFill>
              </a:rPr>
              <a:t>العــدرا أمـــن</a:t>
            </a:r>
            <a:r>
              <a:rPr lang="ar-EG" sz="4400" b="1" dirty="0" smtClean="0">
                <a:solidFill>
                  <a:srgbClr val="860000"/>
                </a:solidFill>
              </a:rPr>
              <a:t>ا</a:t>
            </a:r>
          </a:p>
          <a:p>
            <a:pPr algn="r"/>
            <a:r>
              <a:rPr lang="ar-EG" sz="4400" b="1" dirty="0" smtClean="0">
                <a:solidFill>
                  <a:srgbClr val="860000"/>
                </a:solidFill>
              </a:rPr>
              <a:t> حبيبتنا  كلنا </a:t>
            </a:r>
          </a:p>
          <a:p>
            <a:pPr algn="r"/>
            <a:r>
              <a:rPr lang="ar-EG" sz="4400" b="1" dirty="0" smtClean="0">
                <a:solidFill>
                  <a:srgbClr val="860000"/>
                </a:solidFill>
              </a:rPr>
              <a:t>العدرا الحنونة</a:t>
            </a:r>
          </a:p>
          <a:p>
            <a:pPr algn="r"/>
            <a:r>
              <a:rPr lang="ar-EG" sz="4400" b="1" dirty="0" smtClean="0">
                <a:solidFill>
                  <a:srgbClr val="860000"/>
                </a:solidFill>
              </a:rPr>
              <a:t> كلها معونة </a:t>
            </a:r>
            <a:endParaRPr lang="ar-EG" sz="4400" dirty="0">
              <a:solidFill>
                <a:srgbClr val="860000"/>
              </a:solidFill>
            </a:endParaRPr>
          </a:p>
        </p:txBody>
      </p:sp>
      <p:sp>
        <p:nvSpPr>
          <p:cNvPr id="7" name="Rectangle 8"/>
          <p:cNvSpPr>
            <a:spLocks noChangeArrowheads="1"/>
          </p:cNvSpPr>
          <p:nvPr/>
        </p:nvSpPr>
        <p:spPr bwMode="auto">
          <a:xfrm>
            <a:off x="0" y="404664"/>
            <a:ext cx="4732338" cy="1173163"/>
          </a:xfrm>
          <a:prstGeom prst="rect">
            <a:avLst/>
          </a:prstGeom>
          <a:noFill/>
          <a:ln w="9525">
            <a:noFill/>
            <a:miter lim="800000"/>
            <a:headEnd/>
            <a:tailEnd/>
          </a:ln>
        </p:spPr>
        <p:txBody>
          <a:bodyPr lIns="92075" tIns="46038" rIns="92075" bIns="46038"/>
          <a:lstStyle/>
          <a:p>
            <a:pPr marL="342900" indent="-342900" algn="l" rtl="0"/>
            <a:r>
              <a:rPr lang="sv-SE" sz="4400" b="1" dirty="0">
                <a:solidFill>
                  <a:srgbClr val="860000"/>
                </a:solidFill>
              </a:rPr>
              <a:t>E</a:t>
            </a:r>
            <a:r>
              <a:rPr lang="sv-SE" sz="4400" b="1" dirty="0" smtClean="0">
                <a:solidFill>
                  <a:srgbClr val="860000"/>
                </a:solidFill>
              </a:rPr>
              <a:t>l3adra omena 7abebtna kolena</a:t>
            </a:r>
            <a:endParaRPr lang="sv-SE" sz="4400" b="1" dirty="0">
              <a:solidFill>
                <a:srgbClr val="860000"/>
              </a:solidFill>
            </a:endParaRPr>
          </a:p>
          <a:p>
            <a:pPr marL="342900" indent="-342900" algn="l" rtl="0"/>
            <a:r>
              <a:rPr lang="sv-SE" sz="4400" b="1" dirty="0" smtClean="0">
                <a:solidFill>
                  <a:srgbClr val="860000"/>
                </a:solidFill>
              </a:rPr>
              <a:t>El3adra el7anona kolha ma3ona</a:t>
            </a:r>
            <a:endParaRPr lang="en-SG" sz="4400" b="1" dirty="0" smtClean="0">
              <a:solidFill>
                <a:srgbClr val="860000"/>
              </a:solidFill>
            </a:endParaRPr>
          </a:p>
          <a:p>
            <a:pPr marL="342900" indent="-342900" algn="l" rtl="0"/>
            <a:endParaRPr lang="sv-SE" sz="4400" b="1" dirty="0">
              <a:solidFill>
                <a:srgbClr val="860000"/>
              </a:solidFill>
            </a:endParaRPr>
          </a:p>
          <a:p>
            <a:pPr marL="342900" indent="-342900" algn="l" rtl="0"/>
            <a:endParaRPr lang="en-SG" sz="4400" dirty="0">
              <a:solidFill>
                <a:srgbClr val="860000"/>
              </a:solidFill>
            </a:endParaRPr>
          </a:p>
        </p:txBody>
      </p:sp>
      <p:sp>
        <p:nvSpPr>
          <p:cNvPr id="8" name="Rectangle 12"/>
          <p:cNvSpPr>
            <a:spLocks noChangeArrowheads="1"/>
          </p:cNvSpPr>
          <p:nvPr/>
        </p:nvSpPr>
        <p:spPr bwMode="auto">
          <a:xfrm>
            <a:off x="4411662" y="3284984"/>
            <a:ext cx="4732338" cy="1174750"/>
          </a:xfrm>
          <a:prstGeom prst="rect">
            <a:avLst/>
          </a:prstGeom>
          <a:noFill/>
          <a:ln w="9525">
            <a:noFill/>
            <a:miter lim="800000"/>
            <a:headEnd/>
            <a:tailEnd/>
          </a:ln>
        </p:spPr>
        <p:txBody>
          <a:bodyPr lIns="92075" tIns="46038" rIns="92075" bIns="46038"/>
          <a:lstStyle/>
          <a:p>
            <a:pPr marL="342900" indent="-342900" algn="r"/>
            <a:r>
              <a:rPr lang="ar-SA" sz="4000" b="1" dirty="0" smtClean="0">
                <a:solidFill>
                  <a:schemeClr val="tx2"/>
                </a:solidFill>
              </a:rPr>
              <a:t>عمـلتِ  المعجــزات</a:t>
            </a:r>
            <a:endParaRPr lang="en-US" sz="4000" dirty="0" smtClean="0">
              <a:solidFill>
                <a:schemeClr val="tx2"/>
              </a:solidFill>
            </a:endParaRPr>
          </a:p>
          <a:p>
            <a:pPr marL="342900" indent="-342900" algn="r"/>
            <a:r>
              <a:rPr lang="ar-SA" sz="4000" b="1" dirty="0" smtClean="0">
                <a:solidFill>
                  <a:schemeClr val="tx2"/>
                </a:solidFill>
              </a:rPr>
              <a:t>عزيتينـا  </a:t>
            </a:r>
            <a:r>
              <a:rPr lang="ar-SA" sz="4000" b="1" dirty="0">
                <a:solidFill>
                  <a:schemeClr val="tx2"/>
                </a:solidFill>
              </a:rPr>
              <a:t>في </a:t>
            </a:r>
            <a:r>
              <a:rPr lang="ar-SA" sz="4000" b="1" dirty="0" smtClean="0">
                <a:solidFill>
                  <a:schemeClr val="tx2"/>
                </a:solidFill>
              </a:rPr>
              <a:t>اليقـات</a:t>
            </a:r>
            <a:endParaRPr lang="en-US" sz="4000" dirty="0">
              <a:solidFill>
                <a:schemeClr val="tx2"/>
              </a:solidFill>
            </a:endParaRPr>
          </a:p>
          <a:p>
            <a:pPr marL="342900" indent="-342900" algn="r"/>
            <a:r>
              <a:rPr lang="ar-SA" sz="4000" b="1" dirty="0" smtClean="0">
                <a:solidFill>
                  <a:schemeClr val="tx2"/>
                </a:solidFill>
              </a:rPr>
              <a:t>وفرحـت المنكسـرين</a:t>
            </a:r>
            <a:r>
              <a:rPr lang="en-SG" sz="4000" b="1" dirty="0" smtClean="0">
                <a:solidFill>
                  <a:schemeClr val="tx2"/>
                </a:solidFill>
              </a:rPr>
              <a:t> </a:t>
            </a:r>
            <a:endParaRPr lang="en-US" sz="4000" dirty="0" smtClean="0">
              <a:solidFill>
                <a:schemeClr val="tx2"/>
              </a:solidFill>
            </a:endParaRPr>
          </a:p>
          <a:p>
            <a:pPr marL="342900" indent="-342900" algn="r"/>
            <a:r>
              <a:rPr lang="ar-SA" sz="4000" b="1" dirty="0" smtClean="0">
                <a:solidFill>
                  <a:schemeClr val="tx2"/>
                </a:solidFill>
              </a:rPr>
              <a:t>وشـفيت  </a:t>
            </a:r>
            <a:r>
              <a:rPr lang="ar-SA" sz="4000" b="1" dirty="0">
                <a:solidFill>
                  <a:schemeClr val="tx2"/>
                </a:solidFill>
              </a:rPr>
              <a:t>المعـذبيــن</a:t>
            </a:r>
            <a:endParaRPr lang="en-US" sz="4000" dirty="0">
              <a:solidFill>
                <a:schemeClr val="tx2"/>
              </a:solidFill>
            </a:endParaRPr>
          </a:p>
          <a:p>
            <a:pPr marL="342900" indent="-342900" algn="r"/>
            <a:endParaRPr lang="en-SG" sz="3200" b="1" dirty="0"/>
          </a:p>
          <a:p>
            <a:pPr marL="342900" indent="-342900" algn="r"/>
            <a:endParaRPr lang="en-SG" sz="3200" b="1" dirty="0"/>
          </a:p>
          <a:p>
            <a:pPr marL="342900" indent="-342900" algn="r" rtl="0"/>
            <a:endParaRPr lang="en-SG" sz="3200" b="1" dirty="0"/>
          </a:p>
        </p:txBody>
      </p:sp>
      <p:sp>
        <p:nvSpPr>
          <p:cNvPr id="11" name="Rectangle 10"/>
          <p:cNvSpPr/>
          <p:nvPr/>
        </p:nvSpPr>
        <p:spPr>
          <a:xfrm>
            <a:off x="0" y="4509120"/>
            <a:ext cx="5292080" cy="2554545"/>
          </a:xfrm>
          <a:prstGeom prst="rect">
            <a:avLst/>
          </a:prstGeom>
        </p:spPr>
        <p:txBody>
          <a:bodyPr wrap="square">
            <a:spAutoFit/>
          </a:bodyPr>
          <a:lstStyle/>
          <a:p>
            <a:pPr marL="342900" indent="-342900" algn="l"/>
            <a:r>
              <a:rPr lang="en-US" sz="4000" b="1" dirty="0" smtClean="0">
                <a:solidFill>
                  <a:schemeClr val="tx2"/>
                </a:solidFill>
              </a:rPr>
              <a:t>w f</a:t>
            </a:r>
            <a:r>
              <a:rPr lang="sv-SE" sz="4000" b="1" dirty="0" smtClean="0">
                <a:solidFill>
                  <a:schemeClr val="tx2"/>
                </a:solidFill>
              </a:rPr>
              <a:t>ara7ty </a:t>
            </a:r>
            <a:r>
              <a:rPr lang="en-US" sz="4000" b="1" dirty="0">
                <a:solidFill>
                  <a:schemeClr val="tx2"/>
                </a:solidFill>
              </a:rPr>
              <a:t>e</a:t>
            </a:r>
            <a:r>
              <a:rPr lang="sv-SE" sz="4000" b="1" dirty="0" smtClean="0">
                <a:solidFill>
                  <a:schemeClr val="tx2"/>
                </a:solidFill>
              </a:rPr>
              <a:t>lmnkaseryn</a:t>
            </a:r>
          </a:p>
          <a:p>
            <a:pPr marL="342900" indent="-342900" algn="l"/>
            <a:r>
              <a:rPr lang="sv-SE" sz="4000" b="1" dirty="0" smtClean="0">
                <a:solidFill>
                  <a:schemeClr val="tx2"/>
                </a:solidFill>
              </a:rPr>
              <a:t> w shafety elmo3azabyn</a:t>
            </a:r>
            <a:endParaRPr lang="en-US" sz="4000" b="1" dirty="0" smtClean="0">
              <a:solidFill>
                <a:schemeClr val="tx2"/>
              </a:solidFill>
            </a:endParaRPr>
          </a:p>
          <a:p>
            <a:pPr marL="342900" indent="-342900" algn="l"/>
            <a:endParaRPr lang="sv-SE" sz="4000" b="1" dirty="0" smtClean="0">
              <a:solidFill>
                <a:schemeClr val="tx2"/>
              </a:solidFill>
            </a:endParaRPr>
          </a:p>
          <a:p>
            <a:pPr marL="342900" indent="-342900" algn="l"/>
            <a:endParaRPr lang="sv-SE" sz="4000" b="1" dirty="0">
              <a:solidFill>
                <a:schemeClr val="tx2"/>
              </a:solidFill>
            </a:endParaRPr>
          </a:p>
        </p:txBody>
      </p:sp>
      <p:sp>
        <p:nvSpPr>
          <p:cNvPr id="15" name="Rectangle 14"/>
          <p:cNvSpPr/>
          <p:nvPr/>
        </p:nvSpPr>
        <p:spPr>
          <a:xfrm>
            <a:off x="0" y="3284984"/>
            <a:ext cx="4625625" cy="1600438"/>
          </a:xfrm>
          <a:prstGeom prst="rect">
            <a:avLst/>
          </a:prstGeom>
        </p:spPr>
        <p:txBody>
          <a:bodyPr wrap="none">
            <a:spAutoFit/>
          </a:bodyPr>
          <a:lstStyle/>
          <a:p>
            <a:pPr marL="342900" indent="-342900" algn="l"/>
            <a:r>
              <a:rPr lang="sv-SE" sz="4000" b="1" dirty="0" smtClean="0">
                <a:solidFill>
                  <a:schemeClr val="tx2"/>
                </a:solidFill>
              </a:rPr>
              <a:t>3amalty </a:t>
            </a:r>
            <a:r>
              <a:rPr lang="en-US" sz="4000" b="1" dirty="0">
                <a:solidFill>
                  <a:schemeClr val="tx2"/>
                </a:solidFill>
              </a:rPr>
              <a:t>e</a:t>
            </a:r>
            <a:r>
              <a:rPr lang="sv-SE" sz="4000" b="1" dirty="0" smtClean="0">
                <a:solidFill>
                  <a:schemeClr val="tx2"/>
                </a:solidFill>
              </a:rPr>
              <a:t>lmo3gezat</a:t>
            </a:r>
            <a:r>
              <a:rPr lang="ar-EG" sz="4000" b="1" dirty="0" smtClean="0">
                <a:solidFill>
                  <a:schemeClr val="tx2"/>
                </a:solidFill>
              </a:rPr>
              <a:t> </a:t>
            </a:r>
          </a:p>
          <a:p>
            <a:pPr marL="342900" indent="-342900" algn="l"/>
            <a:r>
              <a:rPr lang="sv-SE" sz="4000" b="1" dirty="0" smtClean="0">
                <a:solidFill>
                  <a:schemeClr val="tx2"/>
                </a:solidFill>
              </a:rPr>
              <a:t>3azetina fel dikat</a:t>
            </a:r>
            <a:endParaRPr lang="en-US" sz="4000" b="1" dirty="0" smtClean="0">
              <a:solidFill>
                <a:schemeClr val="tx2"/>
              </a:solidFill>
            </a:endParaRPr>
          </a:p>
          <a:p>
            <a:pPr marL="342900" indent="-342900" algn="l"/>
            <a:r>
              <a:rPr lang="ar-EG" b="1" dirty="0" smtClean="0"/>
              <a:t> </a:t>
            </a:r>
            <a:endParaRPr lang="sv-SE" b="1"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img98.imageshack.us/img98/9799/13520holy20motherfs9.jpg"/>
          <p:cNvPicPr>
            <a:picLocks noChangeAspect="1" noChangeArrowheads="1"/>
          </p:cNvPicPr>
          <p:nvPr/>
        </p:nvPicPr>
        <p:blipFill>
          <a:blip r:embed="rId2" cstate="print">
            <a:lum bright="16000" contrast="-10000"/>
          </a:blip>
          <a:srcRect/>
          <a:stretch>
            <a:fillRect/>
          </a:stretch>
        </p:blipFill>
        <p:spPr bwMode="auto">
          <a:xfrm>
            <a:off x="0" y="2852936"/>
            <a:ext cx="2339752" cy="1561863"/>
          </a:xfrm>
          <a:prstGeom prst="rect">
            <a:avLst/>
          </a:prstGeom>
          <a:noFill/>
          <a:ln w="9525">
            <a:noFill/>
            <a:miter lim="800000"/>
            <a:headEnd/>
            <a:tailEnd/>
          </a:ln>
        </p:spPr>
      </p:pic>
      <p:sp>
        <p:nvSpPr>
          <p:cNvPr id="35843" name="TextBox 4"/>
          <p:cNvSpPr txBox="1">
            <a:spLocks noChangeArrowheads="1"/>
          </p:cNvSpPr>
          <p:nvPr/>
        </p:nvSpPr>
        <p:spPr bwMode="auto">
          <a:xfrm>
            <a:off x="0" y="0"/>
            <a:ext cx="9144000" cy="3724275"/>
          </a:xfrm>
          <a:prstGeom prst="rect">
            <a:avLst/>
          </a:prstGeom>
          <a:noFill/>
          <a:ln w="9525">
            <a:noFill/>
            <a:miter lim="800000"/>
            <a:headEnd/>
            <a:tailEnd/>
          </a:ln>
        </p:spPr>
        <p:txBody>
          <a:bodyPr>
            <a:spAutoFit/>
          </a:bodyPr>
          <a:lstStyle/>
          <a:p>
            <a:pPr algn="ctr"/>
            <a:r>
              <a:rPr lang="ar-EG" sz="4000" b="1" dirty="0">
                <a:solidFill>
                  <a:schemeClr val="tx2"/>
                </a:solidFill>
              </a:rPr>
              <a:t>بين ايديكى ياعدرا شيلتى    اللي خالقــــنا بايديه </a:t>
            </a:r>
          </a:p>
          <a:p>
            <a:pPr algn="ctr"/>
            <a:r>
              <a:rPr lang="ar-EG" sz="4000" b="1" dirty="0">
                <a:solidFill>
                  <a:schemeClr val="tx2"/>
                </a:solidFill>
              </a:rPr>
              <a:t>مـين ياعدرا زيك انتى        خالق الكون حملتيه</a:t>
            </a:r>
          </a:p>
          <a:p>
            <a:pPr algn="ctr"/>
            <a:r>
              <a:rPr lang="ar-EG" sz="4000" b="1" dirty="0">
                <a:solidFill>
                  <a:schemeClr val="tx2"/>
                </a:solidFill>
              </a:rPr>
              <a:t> يابتــــول انتى احتملتى   والالام صعب ورهيب</a:t>
            </a:r>
            <a:endParaRPr lang="sv-SE" sz="4000" b="1" dirty="0">
              <a:solidFill>
                <a:schemeClr val="tx2"/>
              </a:solidFill>
            </a:endParaRPr>
          </a:p>
          <a:p>
            <a:pPr algn="ctr"/>
            <a:r>
              <a:rPr lang="ar-EG" sz="4000" b="1" dirty="0">
                <a:solidFill>
                  <a:schemeClr val="tx2"/>
                </a:solidFill>
              </a:rPr>
              <a:t>انتـى يامريــــم صبرتي   شفتي ابنك علي الصليب</a:t>
            </a:r>
          </a:p>
          <a:p>
            <a:pPr algn="ctr"/>
            <a:endParaRPr lang="ar-EG" sz="4000" b="1" dirty="0">
              <a:solidFill>
                <a:schemeClr val="tx2"/>
              </a:solidFill>
            </a:endParaRPr>
          </a:p>
          <a:p>
            <a:pPr algn="ctr" rtl="1"/>
            <a:endParaRPr lang="en-US" sz="3600" dirty="0"/>
          </a:p>
        </p:txBody>
      </p:sp>
      <p:sp>
        <p:nvSpPr>
          <p:cNvPr id="4" name="Rectangle 3"/>
          <p:cNvSpPr/>
          <p:nvPr/>
        </p:nvSpPr>
        <p:spPr>
          <a:xfrm>
            <a:off x="2339752" y="2636912"/>
            <a:ext cx="6494986" cy="4031873"/>
          </a:xfrm>
          <a:prstGeom prst="rect">
            <a:avLst/>
          </a:prstGeom>
        </p:spPr>
        <p:txBody>
          <a:bodyPr wrap="square">
            <a:spAutoFit/>
          </a:bodyPr>
          <a:lstStyle/>
          <a:p>
            <a:pPr algn="ctr"/>
            <a:r>
              <a:rPr lang="sv-SE" sz="3200" b="1" dirty="0" smtClean="0">
                <a:solidFill>
                  <a:schemeClr val="tx2"/>
                </a:solidFill>
              </a:rPr>
              <a:t>Ben edeky ya 3dra shelty elly 7’al2na b2deh</a:t>
            </a:r>
          </a:p>
          <a:p>
            <a:pPr algn="ctr"/>
            <a:r>
              <a:rPr lang="sv-SE" sz="3200" b="1" dirty="0" smtClean="0">
                <a:solidFill>
                  <a:schemeClr val="tx2"/>
                </a:solidFill>
              </a:rPr>
              <a:t>men ya 3dra zayek enty </a:t>
            </a:r>
          </a:p>
          <a:p>
            <a:pPr algn="ctr"/>
            <a:r>
              <a:rPr lang="sv-SE" sz="3200" b="1" dirty="0" smtClean="0">
                <a:solidFill>
                  <a:schemeClr val="tx2"/>
                </a:solidFill>
              </a:rPr>
              <a:t>Khaek elkon hamaltih </a:t>
            </a:r>
          </a:p>
          <a:p>
            <a:pPr algn="ctr"/>
            <a:r>
              <a:rPr lang="sv-SE" sz="3200" b="1" dirty="0" smtClean="0">
                <a:solidFill>
                  <a:schemeClr val="tx2"/>
                </a:solidFill>
              </a:rPr>
              <a:t>Yabatoul enty ehtamalty  we elalam sa4b we rahib</a:t>
            </a:r>
          </a:p>
          <a:p>
            <a:pPr algn="ctr"/>
            <a:r>
              <a:rPr lang="sv-SE" sz="3200" b="1" dirty="0" smtClean="0">
                <a:solidFill>
                  <a:schemeClr val="tx2"/>
                </a:solidFill>
              </a:rPr>
              <a:t>Enty ya mariam seberty shofty ebnek 3 lsalib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8" descr="http://img252.imageshack.us/img252/9316/medugorje2zg0.jpg"/>
          <p:cNvPicPr>
            <a:picLocks noChangeAspect="1" noChangeArrowheads="1"/>
          </p:cNvPicPr>
          <p:nvPr/>
        </p:nvPicPr>
        <p:blipFill>
          <a:blip r:embed="rId2" cstate="print">
            <a:lum bright="-2000" contrast="-4000"/>
          </a:blip>
          <a:srcRect/>
          <a:stretch>
            <a:fillRect/>
          </a:stretch>
        </p:blipFill>
        <p:spPr bwMode="auto">
          <a:xfrm>
            <a:off x="0" y="3933056"/>
            <a:ext cx="9144000" cy="2924944"/>
          </a:xfrm>
          <a:prstGeom prst="rect">
            <a:avLst/>
          </a:prstGeom>
          <a:noFill/>
          <a:ln w="9525">
            <a:noFill/>
            <a:miter lim="800000"/>
            <a:headEnd/>
            <a:tailEnd/>
          </a:ln>
        </p:spPr>
      </p:pic>
      <p:sp>
        <p:nvSpPr>
          <p:cNvPr id="36867" name="TextBox 7"/>
          <p:cNvSpPr txBox="1">
            <a:spLocks noChangeArrowheads="1"/>
          </p:cNvSpPr>
          <p:nvPr/>
        </p:nvSpPr>
        <p:spPr bwMode="auto">
          <a:xfrm>
            <a:off x="0" y="0"/>
            <a:ext cx="9144000" cy="4924425"/>
          </a:xfrm>
          <a:prstGeom prst="rect">
            <a:avLst/>
          </a:prstGeom>
          <a:noFill/>
          <a:ln w="9525">
            <a:noFill/>
            <a:miter lim="800000"/>
            <a:headEnd/>
            <a:tailEnd/>
          </a:ln>
        </p:spPr>
        <p:txBody>
          <a:bodyPr wrap="square">
            <a:spAutoFit/>
          </a:bodyPr>
          <a:lstStyle/>
          <a:p>
            <a:pPr algn="ctr"/>
            <a:r>
              <a:rPr lang="ar-EG" sz="3200" b="1" dirty="0" smtClean="0">
                <a:solidFill>
                  <a:srgbClr val="FF0000"/>
                </a:solidFill>
              </a:rPr>
              <a:t>مريم انتى مفيش مثالك   كل جيل بيطوبك</a:t>
            </a:r>
            <a:br>
              <a:rPr lang="ar-EG" sz="3200" b="1" dirty="0" smtClean="0">
                <a:solidFill>
                  <a:srgbClr val="FF0000"/>
                </a:solidFill>
              </a:rPr>
            </a:br>
            <a:r>
              <a:rPr lang="ar-EG" sz="3200" b="1" dirty="0" smtClean="0">
                <a:solidFill>
                  <a:srgbClr val="FF0000"/>
                </a:solidFill>
              </a:rPr>
              <a:t>ناس كتير بتصوم صيامك  </a:t>
            </a:r>
          </a:p>
          <a:p>
            <a:pPr algn="ctr"/>
            <a:r>
              <a:rPr lang="ar-EG" sz="3200" b="1" dirty="0" smtClean="0">
                <a:solidFill>
                  <a:srgbClr val="FF0000"/>
                </a:solidFill>
              </a:rPr>
              <a:t>ناس </a:t>
            </a:r>
            <a:r>
              <a:rPr lang="ar-EG" sz="3200" b="1" dirty="0">
                <a:solidFill>
                  <a:srgbClr val="FF0000"/>
                </a:solidFill>
              </a:rPr>
              <a:t>كتير بتكرمك </a:t>
            </a:r>
            <a:r>
              <a:rPr lang="ar-EG" sz="3200" b="1" dirty="0" smtClean="0"/>
              <a:t>(2) </a:t>
            </a:r>
            <a:endParaRPr lang="ar-EG" sz="3200" b="1" dirty="0"/>
          </a:p>
          <a:p>
            <a:pPr algn="ctr"/>
            <a:r>
              <a:rPr lang="ar-EG" sz="3200" b="1" dirty="0" smtClean="0">
                <a:solidFill>
                  <a:srgbClr val="FF0000"/>
                </a:solidFill>
              </a:rPr>
              <a:t>ما </a:t>
            </a:r>
            <a:r>
              <a:rPr lang="ar-EG" sz="3200" b="1" dirty="0">
                <a:solidFill>
                  <a:srgbClr val="FF0000"/>
                </a:solidFill>
              </a:rPr>
              <a:t>انتى ام يسوع فادينا ام لينا كلنا </a:t>
            </a:r>
            <a:endParaRPr lang="sv-SE" sz="3200" b="1" dirty="0" smtClean="0">
              <a:solidFill>
                <a:srgbClr val="FF0000"/>
              </a:solidFill>
            </a:endParaRPr>
          </a:p>
          <a:p>
            <a:pPr algn="ctr"/>
            <a:r>
              <a:rPr lang="sv-SE" sz="3200" b="1" dirty="0" smtClean="0">
                <a:solidFill>
                  <a:srgbClr val="FF0000"/>
                </a:solidFill>
              </a:rPr>
              <a:t>Maryam enty mafish msalek kol get betaobek</a:t>
            </a:r>
          </a:p>
          <a:p>
            <a:pPr algn="ctr"/>
            <a:r>
              <a:rPr lang="sv-SE" sz="3200" b="1" dirty="0" smtClean="0">
                <a:solidFill>
                  <a:srgbClr val="FF0000"/>
                </a:solidFill>
              </a:rPr>
              <a:t>Nas kter btsom syamek </a:t>
            </a:r>
          </a:p>
          <a:p>
            <a:pPr algn="ctr"/>
            <a:r>
              <a:rPr lang="sv-SE" sz="3200" b="1" dirty="0" smtClean="0">
                <a:solidFill>
                  <a:srgbClr val="FF0000"/>
                </a:solidFill>
              </a:rPr>
              <a:t>Nas kter btkrmek(2)</a:t>
            </a:r>
          </a:p>
          <a:p>
            <a:pPr algn="ctr"/>
            <a:r>
              <a:rPr lang="sv-SE" sz="3200" b="1" dirty="0" smtClean="0">
                <a:solidFill>
                  <a:srgbClr val="FF0000"/>
                </a:solidFill>
              </a:rPr>
              <a:t>Maenty om yso3 fadena om lena kolna</a:t>
            </a:r>
            <a:r>
              <a:rPr lang="ar-EG" sz="3600" b="1" dirty="0"/>
              <a:t/>
            </a:r>
            <a:br>
              <a:rPr lang="ar-EG" sz="3600" b="1" dirty="0"/>
            </a:br>
            <a:endParaRPr lang="en-US" sz="5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img98.imageshack.us/img98/3989/13420holy20motheren3.jpg"/>
          <p:cNvPicPr>
            <a:picLocks noChangeAspect="1" noChangeArrowheads="1"/>
          </p:cNvPicPr>
          <p:nvPr/>
        </p:nvPicPr>
        <p:blipFill>
          <a:blip r:embed="rId2" cstate="print">
            <a:lum bright="-16000" contrast="-38000"/>
          </a:blip>
          <a:srcRect/>
          <a:stretch>
            <a:fillRect/>
          </a:stretch>
        </p:blipFill>
        <p:spPr bwMode="auto">
          <a:xfrm>
            <a:off x="2555776" y="5256585"/>
            <a:ext cx="3960440" cy="1556791"/>
          </a:xfrm>
          <a:prstGeom prst="rect">
            <a:avLst/>
          </a:prstGeom>
          <a:noFill/>
          <a:ln w="9525">
            <a:noFill/>
            <a:miter lim="800000"/>
            <a:headEnd/>
            <a:tailEnd/>
          </a:ln>
        </p:spPr>
      </p:pic>
      <p:sp>
        <p:nvSpPr>
          <p:cNvPr id="37891" name="TextBox 5"/>
          <p:cNvSpPr txBox="1">
            <a:spLocks noChangeArrowheads="1"/>
          </p:cNvSpPr>
          <p:nvPr/>
        </p:nvSpPr>
        <p:spPr bwMode="auto">
          <a:xfrm>
            <a:off x="0" y="0"/>
            <a:ext cx="9144000" cy="6093976"/>
          </a:xfrm>
          <a:prstGeom prst="rect">
            <a:avLst/>
          </a:prstGeom>
          <a:noFill/>
          <a:ln w="9525">
            <a:noFill/>
            <a:miter lim="800000"/>
            <a:headEnd/>
            <a:tailEnd/>
          </a:ln>
        </p:spPr>
        <p:txBody>
          <a:bodyPr wrap="square">
            <a:spAutoFit/>
          </a:bodyPr>
          <a:lstStyle/>
          <a:p>
            <a:pPr algn="ctr"/>
            <a:r>
              <a:rPr lang="ar-EG" sz="4400" b="1" dirty="0">
                <a:solidFill>
                  <a:schemeClr val="tx2"/>
                </a:solidFill>
              </a:rPr>
              <a:t>انتى يامريـم سـفينه   ودتـينا للنجــــــاه</a:t>
            </a:r>
            <a:br>
              <a:rPr lang="ar-EG" sz="4400" b="1" dirty="0">
                <a:solidFill>
                  <a:schemeClr val="tx2"/>
                </a:solidFill>
              </a:rPr>
            </a:br>
            <a:r>
              <a:rPr lang="ar-EG" sz="4400" b="1" dirty="0">
                <a:solidFill>
                  <a:schemeClr val="tx2"/>
                </a:solidFill>
              </a:rPr>
              <a:t>انتى منك جه فادينا  قدم لينا اغلي فداء</a:t>
            </a:r>
          </a:p>
          <a:p>
            <a:pPr algn="ctr"/>
            <a:r>
              <a:rPr lang="ar-EG" sz="4400" b="1" dirty="0">
                <a:solidFill>
                  <a:schemeClr val="tx2"/>
                </a:solidFill>
              </a:rPr>
              <a:t>من حنانك ارتوينا   يابتـــول يا ام الاله</a:t>
            </a:r>
            <a:br>
              <a:rPr lang="ar-EG" sz="4400" b="1" dirty="0">
                <a:solidFill>
                  <a:schemeClr val="tx2"/>
                </a:solidFill>
              </a:rPr>
            </a:br>
            <a:r>
              <a:rPr lang="ar-EG" sz="4400" b="1" dirty="0" smtClean="0">
                <a:solidFill>
                  <a:schemeClr val="tx2"/>
                </a:solidFill>
              </a:rPr>
              <a:t>طلي </a:t>
            </a:r>
            <a:r>
              <a:rPr lang="ar-EG" sz="4400" b="1" dirty="0">
                <a:solidFill>
                  <a:schemeClr val="tx2"/>
                </a:solidFill>
              </a:rPr>
              <a:t>بعيونك علينا  واشفعي لكل </a:t>
            </a:r>
            <a:r>
              <a:rPr lang="ar-EG" sz="4400" b="1" dirty="0" smtClean="0">
                <a:solidFill>
                  <a:schemeClr val="tx2"/>
                </a:solidFill>
              </a:rPr>
              <a:t>الخطاه</a:t>
            </a:r>
            <a:endParaRPr lang="sv-SE" sz="4400" b="1" dirty="0" smtClean="0">
              <a:solidFill>
                <a:schemeClr val="tx2"/>
              </a:solidFill>
            </a:endParaRPr>
          </a:p>
          <a:p>
            <a:pPr algn="ctr"/>
            <a:r>
              <a:rPr lang="sv-SE" sz="4000" b="1" dirty="0" smtClean="0">
                <a:solidFill>
                  <a:schemeClr val="tx2"/>
                </a:solidFill>
              </a:rPr>
              <a:t>Enty ya maryam safina wdtena lilngah</a:t>
            </a:r>
          </a:p>
          <a:p>
            <a:pPr algn="ctr"/>
            <a:r>
              <a:rPr lang="sv-SE" sz="4000" b="1" dirty="0" smtClean="0">
                <a:solidFill>
                  <a:schemeClr val="tx2"/>
                </a:solidFill>
              </a:rPr>
              <a:t>Enty mnk geh fadina 2dm lena a3’la fda2</a:t>
            </a:r>
          </a:p>
          <a:p>
            <a:pPr algn="ctr"/>
            <a:r>
              <a:rPr lang="sv-SE" sz="4000" b="1" dirty="0" smtClean="0">
                <a:solidFill>
                  <a:schemeClr val="tx2"/>
                </a:solidFill>
              </a:rPr>
              <a:t>Mn 7nanek ertawena ya btol ya om el2lah</a:t>
            </a:r>
          </a:p>
          <a:p>
            <a:pPr algn="ctr"/>
            <a:r>
              <a:rPr lang="sv-SE" sz="4000" b="1" dirty="0" smtClean="0">
                <a:solidFill>
                  <a:schemeClr val="tx2"/>
                </a:solidFill>
              </a:rPr>
              <a:t>Toly b3yonek 3len we eshf3y lkol el7’tah</a:t>
            </a:r>
          </a:p>
          <a:p>
            <a:pPr algn="r"/>
            <a:endParaRPr lang="ar-EG" sz="5400" b="1" dirty="0">
              <a:solidFill>
                <a:schemeClr val="tx2"/>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8" descr="http://img252.imageshack.us/img252/9316/medugorje2zg0.jpg"/>
          <p:cNvPicPr>
            <a:picLocks noChangeAspect="1" noChangeArrowheads="1"/>
          </p:cNvPicPr>
          <p:nvPr/>
        </p:nvPicPr>
        <p:blipFill>
          <a:blip r:embed="rId2" cstate="print">
            <a:lum bright="-2000" contrast="-4000"/>
          </a:blip>
          <a:srcRect/>
          <a:stretch>
            <a:fillRect/>
          </a:stretch>
        </p:blipFill>
        <p:spPr bwMode="auto">
          <a:xfrm>
            <a:off x="0" y="4005064"/>
            <a:ext cx="9144000" cy="2852936"/>
          </a:xfrm>
          <a:prstGeom prst="rect">
            <a:avLst/>
          </a:prstGeom>
          <a:noFill/>
          <a:ln w="9525">
            <a:noFill/>
            <a:miter lim="800000"/>
            <a:headEnd/>
            <a:tailEnd/>
          </a:ln>
        </p:spPr>
      </p:pic>
      <p:sp>
        <p:nvSpPr>
          <p:cNvPr id="36867" name="TextBox 7"/>
          <p:cNvSpPr txBox="1">
            <a:spLocks noChangeArrowheads="1"/>
          </p:cNvSpPr>
          <p:nvPr/>
        </p:nvSpPr>
        <p:spPr bwMode="auto">
          <a:xfrm>
            <a:off x="0" y="0"/>
            <a:ext cx="9144000" cy="4924425"/>
          </a:xfrm>
          <a:prstGeom prst="rect">
            <a:avLst/>
          </a:prstGeom>
          <a:noFill/>
          <a:ln w="9525">
            <a:noFill/>
            <a:miter lim="800000"/>
            <a:headEnd/>
            <a:tailEnd/>
          </a:ln>
        </p:spPr>
        <p:txBody>
          <a:bodyPr wrap="square">
            <a:spAutoFit/>
          </a:bodyPr>
          <a:lstStyle/>
          <a:p>
            <a:pPr algn="ctr"/>
            <a:r>
              <a:rPr lang="ar-EG" sz="3200" b="1" dirty="0">
                <a:solidFill>
                  <a:srgbClr val="FF0000"/>
                </a:solidFill>
              </a:rPr>
              <a:t>مريم انتى مفيش مثالك   كل جيل بيطوبك</a:t>
            </a:r>
            <a:br>
              <a:rPr lang="ar-EG" sz="3200" b="1" dirty="0">
                <a:solidFill>
                  <a:srgbClr val="FF0000"/>
                </a:solidFill>
              </a:rPr>
            </a:br>
            <a:r>
              <a:rPr lang="ar-EG" sz="3200" b="1" dirty="0">
                <a:solidFill>
                  <a:srgbClr val="FF0000"/>
                </a:solidFill>
              </a:rPr>
              <a:t>ناس كتير بتصوم صيامك  </a:t>
            </a:r>
          </a:p>
          <a:p>
            <a:pPr algn="ctr"/>
            <a:r>
              <a:rPr lang="ar-EG" sz="3200" b="1" dirty="0">
                <a:solidFill>
                  <a:srgbClr val="FF0000"/>
                </a:solidFill>
              </a:rPr>
              <a:t>ناس كتير بتكرمك </a:t>
            </a:r>
            <a:r>
              <a:rPr lang="ar-EG" sz="3200" b="1" dirty="0"/>
              <a:t>(2) </a:t>
            </a:r>
          </a:p>
          <a:p>
            <a:pPr algn="ctr"/>
            <a:r>
              <a:rPr lang="ar-EG" sz="3200" b="1" dirty="0" smtClean="0">
                <a:solidFill>
                  <a:srgbClr val="FF0000"/>
                </a:solidFill>
              </a:rPr>
              <a:t>ما </a:t>
            </a:r>
            <a:r>
              <a:rPr lang="ar-EG" sz="3200" b="1" dirty="0">
                <a:solidFill>
                  <a:srgbClr val="FF0000"/>
                </a:solidFill>
              </a:rPr>
              <a:t>انتى ام يسوع فادينا ام لينا كلنا </a:t>
            </a:r>
            <a:endParaRPr lang="sv-SE" sz="3200" b="1" dirty="0" smtClean="0">
              <a:solidFill>
                <a:srgbClr val="FF0000"/>
              </a:solidFill>
            </a:endParaRPr>
          </a:p>
          <a:p>
            <a:pPr algn="ctr"/>
            <a:r>
              <a:rPr lang="sv-SE" sz="3200" b="1" dirty="0" smtClean="0">
                <a:solidFill>
                  <a:srgbClr val="FF0000"/>
                </a:solidFill>
              </a:rPr>
              <a:t>Maryam enty mafish msalek kol get betaobek</a:t>
            </a:r>
          </a:p>
          <a:p>
            <a:pPr algn="ctr"/>
            <a:r>
              <a:rPr lang="sv-SE" sz="3200" b="1" dirty="0" smtClean="0">
                <a:solidFill>
                  <a:srgbClr val="FF0000"/>
                </a:solidFill>
              </a:rPr>
              <a:t>Nas kter btsom syamek </a:t>
            </a:r>
          </a:p>
          <a:p>
            <a:pPr algn="ctr"/>
            <a:r>
              <a:rPr lang="sv-SE" sz="3200" b="1" dirty="0" smtClean="0">
                <a:solidFill>
                  <a:srgbClr val="FF0000"/>
                </a:solidFill>
              </a:rPr>
              <a:t>Nas kter btkrmek(2)</a:t>
            </a:r>
          </a:p>
          <a:p>
            <a:pPr algn="ctr"/>
            <a:r>
              <a:rPr lang="sv-SE" sz="3200" b="1" dirty="0" smtClean="0">
                <a:solidFill>
                  <a:srgbClr val="FF0000"/>
                </a:solidFill>
              </a:rPr>
              <a:t>Maenty om yso3 fadena om lena kolna</a:t>
            </a:r>
            <a:r>
              <a:rPr lang="ar-EG" sz="3600" b="1" dirty="0"/>
              <a:t/>
            </a:r>
            <a:br>
              <a:rPr lang="ar-EG" sz="3600" b="1" dirty="0"/>
            </a:br>
            <a:endParaRPr lang="en-US" sz="5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t0.gstatic.com/images?q=tbn:ANd9GcR_12r9vjbkX3eHVXwhow3tZNJSXM7L3j7sjd9FSMu4PqEXSInUug"/>
          <p:cNvPicPr>
            <a:picLocks noChangeAspect="1" noChangeArrowheads="1"/>
          </p:cNvPicPr>
          <p:nvPr/>
        </p:nvPicPr>
        <p:blipFill>
          <a:blip r:embed="rId2" cstate="print">
            <a:lum bright="12000" contrast="-12000"/>
          </a:blip>
          <a:srcRect/>
          <a:stretch>
            <a:fillRect/>
          </a:stretch>
        </p:blipFill>
        <p:spPr bwMode="auto">
          <a:xfrm>
            <a:off x="-1" y="5445224"/>
            <a:ext cx="2051721" cy="1412776"/>
          </a:xfrm>
          <a:prstGeom prst="rect">
            <a:avLst/>
          </a:prstGeom>
          <a:noFill/>
          <a:ln w="9525">
            <a:noFill/>
            <a:miter lim="800000"/>
            <a:headEnd/>
            <a:tailEnd/>
          </a:ln>
        </p:spPr>
      </p:pic>
      <p:sp>
        <p:nvSpPr>
          <p:cNvPr id="39939" name="TextBox 5"/>
          <p:cNvSpPr txBox="1">
            <a:spLocks noChangeArrowheads="1"/>
          </p:cNvSpPr>
          <p:nvPr/>
        </p:nvSpPr>
        <p:spPr bwMode="auto">
          <a:xfrm>
            <a:off x="0" y="0"/>
            <a:ext cx="9144000" cy="7848302"/>
          </a:xfrm>
          <a:prstGeom prst="rect">
            <a:avLst/>
          </a:prstGeom>
          <a:noFill/>
          <a:ln w="9525">
            <a:noFill/>
            <a:miter lim="800000"/>
            <a:headEnd/>
            <a:tailEnd/>
          </a:ln>
        </p:spPr>
        <p:txBody>
          <a:bodyPr>
            <a:spAutoFit/>
          </a:bodyPr>
          <a:lstStyle/>
          <a:p>
            <a:pPr algn="ctr"/>
            <a:r>
              <a:rPr lang="ar-EG" sz="3600" b="1" dirty="0">
                <a:solidFill>
                  <a:schemeClr val="tx2"/>
                </a:solidFill>
              </a:rPr>
              <a:t>كــــل يوم بنحـــبك اكتر  كل يــوم حــــبك بيــــزيد</a:t>
            </a:r>
            <a:r>
              <a:rPr lang="ar-EG" sz="3600" dirty="0">
                <a:solidFill>
                  <a:schemeClr val="tx2"/>
                </a:solidFill>
              </a:rPr>
              <a:t/>
            </a:r>
            <a:br>
              <a:rPr lang="ar-EG" sz="3600" dirty="0">
                <a:solidFill>
                  <a:schemeClr val="tx2"/>
                </a:solidFill>
              </a:rPr>
            </a:br>
            <a:r>
              <a:rPr lang="ar-EG" sz="3600" b="1" dirty="0">
                <a:solidFill>
                  <a:schemeClr val="tx2"/>
                </a:solidFill>
              </a:rPr>
              <a:t>لو تصـــلي الخير بيكتر  وكل لحظــه تبقي عيـــــد</a:t>
            </a:r>
            <a:r>
              <a:rPr lang="ar-EG" sz="3600" dirty="0">
                <a:solidFill>
                  <a:schemeClr val="tx2"/>
                </a:solidFill>
              </a:rPr>
              <a:t/>
            </a:r>
            <a:br>
              <a:rPr lang="ar-EG" sz="3600" dirty="0">
                <a:solidFill>
                  <a:schemeClr val="tx2"/>
                </a:solidFill>
              </a:rPr>
            </a:br>
            <a:r>
              <a:rPr lang="ar-EG" sz="3600" b="1" dirty="0">
                <a:solidFill>
                  <a:schemeClr val="tx2"/>
                </a:solidFill>
              </a:rPr>
              <a:t>انده اسمك قلبي يفرح   يااللي اسمك احلي نشـــيد </a:t>
            </a:r>
            <a:r>
              <a:rPr lang="ar-EG" sz="3600" b="1" dirty="0" smtClean="0">
                <a:solidFill>
                  <a:schemeClr val="tx2"/>
                </a:solidFill>
              </a:rPr>
              <a:t>طول </a:t>
            </a:r>
            <a:r>
              <a:rPr lang="ar-EG" sz="3600" b="1" dirty="0">
                <a:solidFill>
                  <a:schemeClr val="tx2"/>
                </a:solidFill>
              </a:rPr>
              <a:t>حياتى فيكي همدح  عن فضايلك هقول </a:t>
            </a:r>
            <a:r>
              <a:rPr lang="ar-EG" sz="3600" b="1" dirty="0" smtClean="0">
                <a:solidFill>
                  <a:schemeClr val="tx2"/>
                </a:solidFill>
              </a:rPr>
              <a:t>واعيد</a:t>
            </a:r>
            <a:endParaRPr lang="sv-SE" sz="3600" b="1" dirty="0" smtClean="0">
              <a:solidFill>
                <a:schemeClr val="tx2"/>
              </a:solidFill>
            </a:endParaRPr>
          </a:p>
          <a:p>
            <a:pPr algn="ctr"/>
            <a:r>
              <a:rPr lang="sv-SE" sz="3600" b="1" dirty="0" smtClean="0">
                <a:solidFill>
                  <a:schemeClr val="tx2"/>
                </a:solidFill>
              </a:rPr>
              <a:t>Kol yom behebek aktar kol yom hobek beyzid </a:t>
            </a:r>
          </a:p>
          <a:p>
            <a:pPr algn="ctr"/>
            <a:r>
              <a:rPr lang="sv-SE" sz="3600" b="1" dirty="0" smtClean="0">
                <a:solidFill>
                  <a:schemeClr val="tx2"/>
                </a:solidFill>
              </a:rPr>
              <a:t>Law tesali elkhyr beyektar we kol lahza  tebaa ead </a:t>
            </a:r>
          </a:p>
          <a:p>
            <a:pPr algn="ctr"/>
            <a:r>
              <a:rPr lang="sv-SE" sz="3600" b="1" dirty="0" smtClean="0">
                <a:solidFill>
                  <a:schemeClr val="tx2"/>
                </a:solidFill>
              </a:rPr>
              <a:t>Andah esmek alby yefra7 yaly esmak a7la nashid </a:t>
            </a:r>
          </a:p>
          <a:p>
            <a:pPr algn="ctr"/>
            <a:r>
              <a:rPr lang="sv-SE" sz="3600" b="1" dirty="0" smtClean="0">
                <a:solidFill>
                  <a:schemeClr val="tx2"/>
                </a:solidFill>
              </a:rPr>
              <a:t>Tol 7yati fiki hamdeh 3an fadaylek ha2oul wa3id</a:t>
            </a:r>
          </a:p>
          <a:p>
            <a:pPr algn="ctr"/>
            <a:endParaRPr lang="sv-SE" sz="3600" b="1" dirty="0" smtClean="0">
              <a:solidFill>
                <a:schemeClr val="tx2"/>
              </a:solidFill>
            </a:endParaRPr>
          </a:p>
          <a:p>
            <a:pPr algn="ctr"/>
            <a:endParaRPr lang="sv-SE" sz="3600" b="1" dirty="0" smtClean="0">
              <a:solidFill>
                <a:schemeClr val="tx2"/>
              </a:solidFill>
            </a:endParaRPr>
          </a:p>
          <a:p>
            <a:pPr algn="ctr"/>
            <a:endParaRPr lang="ar-EG" sz="3600" dirty="0">
              <a:solidFill>
                <a:schemeClr val="tx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8" descr="http://img252.imageshack.us/img252/9316/medugorje2zg0.jpg"/>
          <p:cNvPicPr>
            <a:picLocks noChangeAspect="1" noChangeArrowheads="1"/>
          </p:cNvPicPr>
          <p:nvPr/>
        </p:nvPicPr>
        <p:blipFill>
          <a:blip r:embed="rId2" cstate="print">
            <a:lum bright="-2000" contrast="-4000"/>
          </a:blip>
          <a:srcRect/>
          <a:stretch>
            <a:fillRect/>
          </a:stretch>
        </p:blipFill>
        <p:spPr bwMode="auto">
          <a:xfrm>
            <a:off x="0" y="4214812"/>
            <a:ext cx="9144000" cy="2643188"/>
          </a:xfrm>
          <a:prstGeom prst="rect">
            <a:avLst/>
          </a:prstGeom>
          <a:noFill/>
          <a:ln w="9525">
            <a:noFill/>
            <a:miter lim="800000"/>
            <a:headEnd/>
            <a:tailEnd/>
          </a:ln>
        </p:spPr>
      </p:pic>
      <p:sp>
        <p:nvSpPr>
          <p:cNvPr id="36867" name="TextBox 7"/>
          <p:cNvSpPr txBox="1">
            <a:spLocks noChangeArrowheads="1"/>
          </p:cNvSpPr>
          <p:nvPr/>
        </p:nvSpPr>
        <p:spPr bwMode="auto">
          <a:xfrm>
            <a:off x="0" y="0"/>
            <a:ext cx="9144000" cy="4924425"/>
          </a:xfrm>
          <a:prstGeom prst="rect">
            <a:avLst/>
          </a:prstGeom>
          <a:noFill/>
          <a:ln w="9525">
            <a:noFill/>
            <a:miter lim="800000"/>
            <a:headEnd/>
            <a:tailEnd/>
          </a:ln>
        </p:spPr>
        <p:txBody>
          <a:bodyPr wrap="square">
            <a:spAutoFit/>
          </a:bodyPr>
          <a:lstStyle/>
          <a:p>
            <a:pPr algn="ctr"/>
            <a:r>
              <a:rPr lang="ar-EG" sz="3200" b="1" dirty="0">
                <a:solidFill>
                  <a:srgbClr val="FF0000"/>
                </a:solidFill>
              </a:rPr>
              <a:t>مريم انتى مفيش مثالك   كل جيل بيطوبك</a:t>
            </a:r>
            <a:br>
              <a:rPr lang="ar-EG" sz="3200" b="1" dirty="0">
                <a:solidFill>
                  <a:srgbClr val="FF0000"/>
                </a:solidFill>
              </a:rPr>
            </a:br>
            <a:r>
              <a:rPr lang="ar-EG" sz="3200" b="1" dirty="0">
                <a:solidFill>
                  <a:srgbClr val="FF0000"/>
                </a:solidFill>
              </a:rPr>
              <a:t>ناس كتير بتصوم صيامك  </a:t>
            </a:r>
          </a:p>
          <a:p>
            <a:pPr algn="ctr"/>
            <a:r>
              <a:rPr lang="ar-EG" sz="3200" b="1" dirty="0">
                <a:solidFill>
                  <a:srgbClr val="FF0000"/>
                </a:solidFill>
              </a:rPr>
              <a:t>ناس كتير بتكرمك </a:t>
            </a:r>
            <a:r>
              <a:rPr lang="ar-EG" sz="3200" b="1" dirty="0"/>
              <a:t>(2) </a:t>
            </a:r>
          </a:p>
          <a:p>
            <a:pPr algn="ctr"/>
            <a:r>
              <a:rPr lang="ar-EG" sz="3200" b="1" dirty="0" smtClean="0">
                <a:solidFill>
                  <a:srgbClr val="FF0000"/>
                </a:solidFill>
              </a:rPr>
              <a:t>ما </a:t>
            </a:r>
            <a:r>
              <a:rPr lang="ar-EG" sz="3200" b="1" dirty="0">
                <a:solidFill>
                  <a:srgbClr val="FF0000"/>
                </a:solidFill>
              </a:rPr>
              <a:t>انتى ام يسوع فادينا ام لينا كلنا </a:t>
            </a:r>
            <a:endParaRPr lang="sv-SE" sz="3200" b="1" dirty="0" smtClean="0">
              <a:solidFill>
                <a:srgbClr val="FF0000"/>
              </a:solidFill>
            </a:endParaRPr>
          </a:p>
          <a:p>
            <a:pPr algn="ctr"/>
            <a:r>
              <a:rPr lang="sv-SE" sz="3200" b="1" dirty="0" smtClean="0">
                <a:solidFill>
                  <a:srgbClr val="FF0000"/>
                </a:solidFill>
              </a:rPr>
              <a:t>Maryam enty mafish msalek kol gil bitawebek</a:t>
            </a:r>
          </a:p>
          <a:p>
            <a:pPr algn="ctr"/>
            <a:r>
              <a:rPr lang="sv-SE" sz="3200" b="1" dirty="0" smtClean="0">
                <a:solidFill>
                  <a:srgbClr val="FF0000"/>
                </a:solidFill>
              </a:rPr>
              <a:t>Nas kter btsom syamek </a:t>
            </a:r>
          </a:p>
          <a:p>
            <a:pPr algn="ctr"/>
            <a:r>
              <a:rPr lang="sv-SE" sz="3200" b="1" dirty="0" smtClean="0">
                <a:solidFill>
                  <a:srgbClr val="FF0000"/>
                </a:solidFill>
              </a:rPr>
              <a:t>Nas kter btkaramek(2)</a:t>
            </a:r>
          </a:p>
          <a:p>
            <a:pPr algn="ctr"/>
            <a:r>
              <a:rPr lang="sv-SE" sz="3200" b="1" dirty="0" smtClean="0">
                <a:solidFill>
                  <a:srgbClr val="FF0000"/>
                </a:solidFill>
              </a:rPr>
              <a:t>Maenty om yso3 fadena om lena kolna</a:t>
            </a:r>
            <a:r>
              <a:rPr lang="ar-EG" sz="3600" b="1" dirty="0"/>
              <a:t/>
            </a:r>
            <a:br>
              <a:rPr lang="ar-EG" sz="3600" b="1" dirty="0"/>
            </a:br>
            <a:endParaRPr lang="en-US" sz="5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60648"/>
            <a:ext cx="9144000" cy="1143000"/>
          </a:xfrm>
          <a:solidFill>
            <a:schemeClr val="bg1"/>
          </a:solidFill>
        </p:spPr>
        <p:txBody>
          <a:bodyPr>
            <a:normAutofit fontScale="90000"/>
          </a:bodyPr>
          <a:lstStyle/>
          <a:p>
            <a:r>
              <a:rPr lang="ar-EG" b="1" dirty="0" smtClean="0">
                <a:hlinkClick r:id="rId2"/>
              </a:rPr>
              <a:t>ترنيمة أمنا يا عدرا</a:t>
            </a:r>
            <a:r>
              <a:rPr lang="sv-SE" b="1" dirty="0" smtClean="0"/>
              <a:t/>
            </a:r>
            <a:br>
              <a:rPr lang="sv-SE" b="1" dirty="0" smtClean="0"/>
            </a:br>
            <a:r>
              <a:rPr lang="sv-SE" b="1" dirty="0" smtClean="0"/>
              <a:t>trnemt omna ya 3dra</a:t>
            </a:r>
            <a:r>
              <a:rPr lang="ar-EG" b="1" dirty="0" smtClean="0"/>
              <a:t> </a:t>
            </a:r>
            <a:endParaRPr lang="en-US" b="1" dirty="0"/>
          </a:p>
        </p:txBody>
      </p:sp>
      <p:pic>
        <p:nvPicPr>
          <p:cNvPr id="5" name="Picture 7" descr="THOTOKOS_small"/>
          <p:cNvPicPr>
            <a:picLocks noGrp="1" noChangeAspect="1" noChangeArrowheads="1"/>
          </p:cNvPicPr>
          <p:nvPr>
            <p:ph idx="1"/>
          </p:nvPr>
        </p:nvPicPr>
        <p:blipFill>
          <a:blip r:embed="rId3" cstate="print"/>
          <a:srcRect/>
          <a:stretch>
            <a:fillRect/>
          </a:stretch>
        </p:blipFill>
        <p:spPr bwMode="auto">
          <a:xfrm>
            <a:off x="1979712" y="4317541"/>
            <a:ext cx="5112568" cy="2540459"/>
          </a:xfrm>
          <a:prstGeom prst="rect">
            <a:avLst/>
          </a:prstGeom>
          <a:noFill/>
          <a:ln w="9525">
            <a:noFill/>
            <a:miter lim="800000"/>
            <a:headEnd/>
            <a:tailEnd/>
          </a:ln>
        </p:spPr>
      </p:pic>
      <p:sp>
        <p:nvSpPr>
          <p:cNvPr id="6" name="Rectangle 5"/>
          <p:cNvSpPr/>
          <p:nvPr/>
        </p:nvSpPr>
        <p:spPr>
          <a:xfrm>
            <a:off x="1043608" y="1844824"/>
            <a:ext cx="7200800" cy="3416320"/>
          </a:xfrm>
          <a:prstGeom prst="rect">
            <a:avLst/>
          </a:prstGeom>
        </p:spPr>
        <p:txBody>
          <a:bodyPr wrap="square">
            <a:spAutoFit/>
          </a:bodyPr>
          <a:lstStyle/>
          <a:p>
            <a:pPr algn="ctr"/>
            <a:r>
              <a:rPr lang="ar-EG" sz="3600" b="1" dirty="0" smtClean="0"/>
              <a:t>القرار: أمنا يا عدرا يا أم المسيح</a:t>
            </a:r>
            <a:br>
              <a:rPr lang="ar-EG" sz="3600" b="1" dirty="0" smtClean="0"/>
            </a:br>
            <a:r>
              <a:rPr lang="ar-EG" sz="3600" b="1" dirty="0" smtClean="0"/>
              <a:t>يللى فيك دايما بيحلو المديح 2</a:t>
            </a:r>
            <a:endParaRPr lang="sv-SE" sz="3600" b="1" dirty="0" smtClean="0"/>
          </a:p>
          <a:p>
            <a:pPr algn="ctr"/>
            <a:r>
              <a:rPr lang="sv-SE" sz="3600" b="1" dirty="0" smtClean="0"/>
              <a:t>Omna ya 3dra ya om elmse7</a:t>
            </a:r>
          </a:p>
          <a:p>
            <a:pPr algn="ctr"/>
            <a:r>
              <a:rPr lang="sv-SE" sz="3600" b="1" dirty="0" smtClean="0"/>
              <a:t>Yally feky dayman bey7lo elmde7</a:t>
            </a:r>
            <a:r>
              <a:rPr lang="ar-EG" sz="3600" b="1" dirty="0" smtClean="0"/>
              <a:t> </a:t>
            </a:r>
            <a:br>
              <a:rPr lang="ar-EG" sz="3600" b="1" dirty="0" smtClean="0"/>
            </a:br>
            <a:r>
              <a:rPr lang="ar-EG" sz="3600" b="1" dirty="0" smtClean="0"/>
              <a:t/>
            </a:r>
            <a:br>
              <a:rPr lang="ar-EG" sz="3600" b="1" dirty="0" smtClean="0"/>
            </a:b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3608388"/>
            <a:ext cx="9144000" cy="3249612"/>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0" y="0"/>
            <a:ext cx="9144000" cy="3203575"/>
          </a:xfrm>
          <a:prstGeom prst="rect">
            <a:avLst/>
          </a:prstGeom>
          <a:noFill/>
          <a:ln w="9525">
            <a:noFill/>
            <a:miter lim="800000"/>
            <a:headEnd/>
            <a:tailEnd/>
          </a:ln>
        </p:spPr>
      </p:pic>
      <p:pic>
        <p:nvPicPr>
          <p:cNvPr id="8196" name="Picture 4" descr="045"/>
          <p:cNvPicPr>
            <a:picLocks noChangeAspect="1" noChangeArrowheads="1" noCrop="1"/>
          </p:cNvPicPr>
          <p:nvPr/>
        </p:nvPicPr>
        <p:blipFill>
          <a:blip r:embed="rId4" cstate="print"/>
          <a:srcRect/>
          <a:stretch>
            <a:fillRect/>
          </a:stretch>
        </p:blipFill>
        <p:spPr bwMode="auto">
          <a:xfrm>
            <a:off x="0" y="3203575"/>
            <a:ext cx="9144000" cy="358775"/>
          </a:xfrm>
          <a:prstGeom prst="rect">
            <a:avLst/>
          </a:prstGeom>
          <a:noFill/>
          <a:ln w="9525">
            <a:noFill/>
            <a:miter lim="800000"/>
            <a:headEnd/>
            <a:tailEnd/>
          </a:ln>
        </p:spPr>
      </p:pic>
      <p:sp>
        <p:nvSpPr>
          <p:cNvPr id="8197" name="Rectangle 6"/>
          <p:cNvSpPr>
            <a:spLocks noChangeArrowheads="1"/>
          </p:cNvSpPr>
          <p:nvPr/>
        </p:nvSpPr>
        <p:spPr bwMode="auto">
          <a:xfrm>
            <a:off x="0" y="4941888"/>
            <a:ext cx="4572000" cy="1814512"/>
          </a:xfrm>
          <a:prstGeom prst="rect">
            <a:avLst/>
          </a:prstGeom>
          <a:solidFill>
            <a:schemeClr val="bg1"/>
          </a:solidFill>
          <a:ln w="9525">
            <a:noFill/>
            <a:miter lim="800000"/>
            <a:headEnd/>
            <a:tailEnd/>
          </a:ln>
        </p:spPr>
        <p:txBody>
          <a:bodyPr anchor="ctr">
            <a:spAutoFit/>
          </a:bodyPr>
          <a:lstStyle/>
          <a:p>
            <a:pPr>
              <a:tabLst>
                <a:tab pos="2430463" algn="l"/>
              </a:tabLst>
            </a:pPr>
            <a:r>
              <a:rPr lang="sv-SE" sz="2800" b="1">
                <a:solidFill>
                  <a:schemeClr val="accent2"/>
                </a:solidFill>
                <a:latin typeface="Calibri" pitchFamily="34" charset="0"/>
              </a:rPr>
              <a:t>Och vände vår sorg</a:t>
            </a:r>
          </a:p>
          <a:p>
            <a:pPr>
              <a:tabLst>
                <a:tab pos="2430463" algn="l"/>
              </a:tabLst>
            </a:pPr>
            <a:r>
              <a:rPr lang="sv-SE" sz="2800" b="1">
                <a:solidFill>
                  <a:schemeClr val="accent2"/>
                </a:solidFill>
                <a:latin typeface="Calibri" pitchFamily="34" charset="0"/>
              </a:rPr>
              <a:t>och allt vårt trångmål:</a:t>
            </a:r>
          </a:p>
          <a:p>
            <a:pPr>
              <a:tabLst>
                <a:tab pos="2430463" algn="l"/>
              </a:tabLst>
            </a:pPr>
            <a:r>
              <a:rPr lang="sv-SE" sz="2800" b="1">
                <a:solidFill>
                  <a:schemeClr val="accent2"/>
                </a:solidFill>
                <a:latin typeface="Calibri" pitchFamily="34" charset="0"/>
              </a:rPr>
              <a:t>till en hjärtats glädje:</a:t>
            </a:r>
          </a:p>
          <a:p>
            <a:pPr>
              <a:tabLst>
                <a:tab pos="2430463" algn="l"/>
              </a:tabLst>
            </a:pPr>
            <a:r>
              <a:rPr lang="sv-SE" sz="2800" b="1">
                <a:solidFill>
                  <a:schemeClr val="accent2"/>
                </a:solidFill>
                <a:latin typeface="Calibri" pitchFamily="34" charset="0"/>
              </a:rPr>
              <a:t>och allt jubel. </a:t>
            </a:r>
          </a:p>
        </p:txBody>
      </p:sp>
      <p:pic>
        <p:nvPicPr>
          <p:cNvPr id="8198" name="Picture 7" descr="THOTOKOS_small"/>
          <p:cNvPicPr>
            <a:picLocks noChangeAspect="1" noChangeArrowheads="1"/>
          </p:cNvPicPr>
          <p:nvPr/>
        </p:nvPicPr>
        <p:blipFill>
          <a:blip r:embed="rId5" cstate="print"/>
          <a:srcRect/>
          <a:stretch>
            <a:fillRect/>
          </a:stretch>
        </p:blipFill>
        <p:spPr bwMode="auto">
          <a:xfrm>
            <a:off x="3806825" y="1673225"/>
            <a:ext cx="1592263" cy="1900238"/>
          </a:xfrm>
          <a:prstGeom prst="rect">
            <a:avLst/>
          </a:prstGeom>
          <a:noFill/>
          <a:ln w="9525">
            <a:noFill/>
            <a:miter lim="800000"/>
            <a:headEnd/>
            <a:tailEnd/>
          </a:ln>
        </p:spPr>
      </p:pic>
      <p:sp useBgFill="1">
        <p:nvSpPr>
          <p:cNvPr id="8199" name="textruta 6"/>
          <p:cNvSpPr txBox="1">
            <a:spLocks noChangeArrowheads="1"/>
          </p:cNvSpPr>
          <p:nvPr/>
        </p:nvSpPr>
        <p:spPr bwMode="auto">
          <a:xfrm>
            <a:off x="0" y="3573463"/>
            <a:ext cx="4500563" cy="1384300"/>
          </a:xfrm>
          <a:prstGeom prst="rect">
            <a:avLst/>
          </a:prstGeom>
          <a:ln w="9525">
            <a:noFill/>
            <a:miter lim="800000"/>
            <a:headEnd/>
            <a:tailEnd/>
          </a:ln>
        </p:spPr>
        <p:txBody>
          <a:bodyPr>
            <a:spAutoFit/>
          </a:bodyPr>
          <a:lstStyle/>
          <a:p>
            <a:r>
              <a:rPr lang="sv-SE" sz="2800"/>
              <a:t>We alab 7oznana we kol dikana ila fara7 kalb we tahlil kolli.</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348880"/>
            <a:ext cx="7772400" cy="1470025"/>
          </a:xfrm>
        </p:spPr>
        <p:txBody>
          <a:bodyPr>
            <a:normAutofit fontScale="90000"/>
          </a:bodyPr>
          <a:lstStyle/>
          <a:p>
            <a:r>
              <a:rPr lang="ar-EG" b="1" dirty="0" smtClean="0"/>
              <a:t>قلوبنا بتحبك حب مالوش مثيل</a:t>
            </a:r>
            <a:br>
              <a:rPr lang="ar-EG" b="1" dirty="0" smtClean="0"/>
            </a:br>
            <a:r>
              <a:rPr lang="ar-EG" b="1" dirty="0" smtClean="0"/>
              <a:t>عايزين نفضل جنبك ونقول تراتيل</a:t>
            </a:r>
            <a:br>
              <a:rPr lang="ar-EG" b="1" dirty="0" smtClean="0"/>
            </a:br>
            <a:r>
              <a:rPr lang="sv-SE" b="1" dirty="0" smtClean="0"/>
              <a:t>2lobna bt7bek 7ob malosh masel</a:t>
            </a:r>
            <a:br>
              <a:rPr lang="sv-SE" b="1" dirty="0" smtClean="0"/>
            </a:br>
            <a:r>
              <a:rPr lang="sv-SE" b="1" dirty="0" smtClean="0"/>
              <a:t>3ayzen nfdal ganbk we n2ol tratel</a:t>
            </a:r>
            <a:br>
              <a:rPr lang="sv-SE" b="1" dirty="0" smtClean="0"/>
            </a:br>
            <a:r>
              <a:rPr lang="ar-EG" b="1" dirty="0" smtClean="0"/>
              <a:t>القرار: أمنا يا عدرا يا أم المسيح</a:t>
            </a:r>
            <a:br>
              <a:rPr lang="ar-EG" b="1" dirty="0" smtClean="0"/>
            </a:br>
            <a:r>
              <a:rPr lang="ar-EG" b="1" dirty="0" smtClean="0"/>
              <a:t>يللى فيك دايما بيحلو المديح 2</a:t>
            </a:r>
            <a:r>
              <a:rPr lang="sv-SE" b="1" dirty="0" smtClean="0"/>
              <a:t/>
            </a:r>
            <a:br>
              <a:rPr lang="sv-SE" b="1" dirty="0" smtClean="0"/>
            </a:br>
            <a:r>
              <a:rPr lang="sv-SE" b="1" dirty="0" smtClean="0"/>
              <a:t>Omna ya 3dra ya om elmse7</a:t>
            </a:r>
            <a:br>
              <a:rPr lang="sv-SE" b="1" dirty="0" smtClean="0"/>
            </a:br>
            <a:r>
              <a:rPr lang="sv-SE" b="1" dirty="0" smtClean="0"/>
              <a:t>yally feky dayman be7lo elmde7</a:t>
            </a:r>
            <a:br>
              <a:rPr lang="sv-SE" b="1" dirty="0" smtClean="0"/>
            </a:br>
            <a:r>
              <a:rPr lang="sv-SE" b="1" dirty="0" smtClean="0"/>
              <a:t/>
            </a:r>
            <a:br>
              <a:rPr lang="sv-SE" b="1" dirty="0" smtClean="0"/>
            </a:br>
            <a:endParaRPr lang="en-US" dirty="0"/>
          </a:p>
        </p:txBody>
      </p:sp>
      <p:sp>
        <p:nvSpPr>
          <p:cNvPr id="3" name="Subtitle 2"/>
          <p:cNvSpPr>
            <a:spLocks noGrp="1"/>
          </p:cNvSpPr>
          <p:nvPr>
            <p:ph type="subTitle" idx="1"/>
          </p:nvPr>
        </p:nvSpPr>
        <p:spPr/>
        <p:txBody>
          <a:bodyPr/>
          <a:lstStyle/>
          <a:p>
            <a:endParaRPr lang="sv-SE" dirty="0" smtClean="0"/>
          </a:p>
          <a:p>
            <a:endParaRPr lang="en-US" dirty="0"/>
          </a:p>
        </p:txBody>
      </p:sp>
      <p:pic>
        <p:nvPicPr>
          <p:cNvPr id="4" name="Picture 9" descr="ourlady"/>
          <p:cNvPicPr>
            <a:picLocks noChangeAspect="1" noChangeArrowheads="1"/>
          </p:cNvPicPr>
          <p:nvPr/>
        </p:nvPicPr>
        <p:blipFill>
          <a:blip r:embed="rId2" cstate="print"/>
          <a:srcRect l="10951" r="12636" b="5782"/>
          <a:stretch>
            <a:fillRect/>
          </a:stretch>
        </p:blipFill>
        <p:spPr bwMode="auto">
          <a:xfrm>
            <a:off x="2915816" y="5273526"/>
            <a:ext cx="3168352" cy="15844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988840"/>
            <a:ext cx="7772400" cy="1470025"/>
          </a:xfrm>
        </p:spPr>
        <p:txBody>
          <a:bodyPr>
            <a:normAutofit fontScale="90000"/>
          </a:bodyPr>
          <a:lstStyle/>
          <a:p>
            <a:r>
              <a:rPr lang="ar-EG" b="1" dirty="0" smtClean="0"/>
              <a:t>بتسدى احتياجتنا وتفيضى كمان</a:t>
            </a:r>
            <a:br>
              <a:rPr lang="ar-EG" b="1" dirty="0" smtClean="0"/>
            </a:br>
            <a:r>
              <a:rPr lang="ar-EG" b="1" dirty="0" smtClean="0"/>
              <a:t>وفى </a:t>
            </a:r>
            <a:r>
              <a:rPr lang="ar-EG" b="1" dirty="0" smtClean="0"/>
              <a:t>زحمة </a:t>
            </a:r>
            <a:r>
              <a:rPr lang="ar-EG" b="1" dirty="0" smtClean="0"/>
              <a:t>حياتنا تهدينا الامان</a:t>
            </a:r>
            <a:br>
              <a:rPr lang="ar-EG" b="1" dirty="0" smtClean="0"/>
            </a:br>
            <a:r>
              <a:rPr lang="sv-SE" b="1" dirty="0" smtClean="0"/>
              <a:t>btsdy e7tyagna we tfedy kman </a:t>
            </a:r>
            <a:br>
              <a:rPr lang="sv-SE" b="1" dirty="0" smtClean="0"/>
            </a:br>
            <a:r>
              <a:rPr lang="sv-SE" b="1" dirty="0" smtClean="0"/>
              <a:t>we fi z7met 7ayatna thdena elaman</a:t>
            </a:r>
            <a:br>
              <a:rPr lang="sv-SE" b="1" dirty="0" smtClean="0"/>
            </a:br>
            <a:r>
              <a:rPr lang="ar-EG" b="1" dirty="0" smtClean="0"/>
              <a:t>القرار: أمنا يا عدرا يا أم المسيح</a:t>
            </a:r>
            <a:br>
              <a:rPr lang="ar-EG" b="1" dirty="0" smtClean="0"/>
            </a:br>
            <a:r>
              <a:rPr lang="ar-EG" b="1" dirty="0" smtClean="0"/>
              <a:t>يللى فيك دايما بيحلو المديح 2</a:t>
            </a:r>
            <a:r>
              <a:rPr lang="sv-SE" b="1" dirty="0" smtClean="0"/>
              <a:t/>
            </a:r>
            <a:br>
              <a:rPr lang="sv-SE" b="1" dirty="0" smtClean="0"/>
            </a:br>
            <a:r>
              <a:rPr lang="sv-SE" b="1" dirty="0" smtClean="0"/>
              <a:t>Omna ya 3dra ya om elmse7</a:t>
            </a:r>
            <a:br>
              <a:rPr lang="sv-SE" b="1" dirty="0" smtClean="0"/>
            </a:br>
            <a:r>
              <a:rPr lang="sv-SE" b="1" dirty="0" smtClean="0"/>
              <a:t>Yally feky dayman bey7lo elmde7</a:t>
            </a:r>
            <a:r>
              <a:rPr lang="ar-EG" b="1" dirty="0" smtClean="0"/>
              <a:t> </a:t>
            </a:r>
            <a:br>
              <a:rPr lang="ar-EG" b="1" dirty="0" smtClean="0"/>
            </a:br>
            <a:endParaRPr lang="en-US" dirty="0"/>
          </a:p>
        </p:txBody>
      </p:sp>
      <p:pic>
        <p:nvPicPr>
          <p:cNvPr id="4" name="Picture 7" descr="ميلاد334"/>
          <p:cNvPicPr>
            <a:picLocks noChangeAspect="1" noChangeArrowheads="1"/>
          </p:cNvPicPr>
          <p:nvPr/>
        </p:nvPicPr>
        <p:blipFill>
          <a:blip r:embed="rId2" cstate="print"/>
          <a:srcRect/>
          <a:stretch>
            <a:fillRect/>
          </a:stretch>
        </p:blipFill>
        <p:spPr bwMode="auto">
          <a:xfrm>
            <a:off x="2915816" y="4869160"/>
            <a:ext cx="3096344" cy="19888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780928"/>
            <a:ext cx="7772400" cy="1470025"/>
          </a:xfrm>
        </p:spPr>
        <p:txBody>
          <a:bodyPr>
            <a:normAutofit fontScale="90000"/>
          </a:bodyPr>
          <a:lstStyle/>
          <a:p>
            <a:r>
              <a:rPr lang="ar-EG" b="1" dirty="0" smtClean="0"/>
              <a:t>يا جمال مشاعرك حب حنان رعايه</a:t>
            </a:r>
            <a:br>
              <a:rPr lang="ar-EG" b="1" dirty="0" smtClean="0"/>
            </a:br>
            <a:r>
              <a:rPr lang="ar-EG" b="1" dirty="0" smtClean="0"/>
              <a:t>ياهنانا </a:t>
            </a:r>
            <a:r>
              <a:rPr lang="ar-EG" b="1" dirty="0" smtClean="0"/>
              <a:t>بامومتك يا فخر البرايا</a:t>
            </a:r>
            <a:r>
              <a:rPr lang="sv-SE" b="1" dirty="0" smtClean="0"/>
              <a:t/>
            </a:r>
            <a:br>
              <a:rPr lang="sv-SE" b="1" dirty="0" smtClean="0"/>
            </a:br>
            <a:r>
              <a:rPr lang="sv-SE" b="1" dirty="0" smtClean="0"/>
              <a:t>ya gmal msha3rk 7ob 7nan r3aya</a:t>
            </a:r>
            <a:br>
              <a:rPr lang="sv-SE" b="1" dirty="0" smtClean="0"/>
            </a:br>
            <a:r>
              <a:rPr lang="sv-SE" b="1" dirty="0" smtClean="0"/>
              <a:t>yahnana b2momtek ya f7’r elbraya</a:t>
            </a:r>
            <a:br>
              <a:rPr lang="sv-SE" b="1" dirty="0" smtClean="0"/>
            </a:br>
            <a:r>
              <a:rPr lang="ar-EG" b="1" dirty="0" smtClean="0"/>
              <a:t>القرار: أمنا يا عدرا يا أم المسيح</a:t>
            </a:r>
            <a:br>
              <a:rPr lang="ar-EG" b="1" dirty="0" smtClean="0"/>
            </a:br>
            <a:r>
              <a:rPr lang="ar-EG" b="1" dirty="0" smtClean="0"/>
              <a:t>يللى فيك دايما بيحلو المديح 2</a:t>
            </a:r>
            <a:r>
              <a:rPr lang="sv-SE" b="1" dirty="0" smtClean="0"/>
              <a:t/>
            </a:r>
            <a:br>
              <a:rPr lang="sv-SE" b="1" dirty="0" smtClean="0"/>
            </a:br>
            <a:r>
              <a:rPr lang="sv-SE" b="1" dirty="0" smtClean="0"/>
              <a:t>Omna ya 3dra ya om elmse7</a:t>
            </a:r>
            <a:br>
              <a:rPr lang="sv-SE" b="1" dirty="0" smtClean="0"/>
            </a:br>
            <a:r>
              <a:rPr lang="sv-SE" b="1" dirty="0" smtClean="0"/>
              <a:t>Yally feky dayman bey7lo elmde7</a:t>
            </a:r>
            <a:r>
              <a:rPr lang="ar-EG" b="1" dirty="0" smtClean="0"/>
              <a:t> </a:t>
            </a:r>
            <a:br>
              <a:rPr lang="ar-EG" b="1" dirty="0" smtClean="0"/>
            </a:br>
            <a:r>
              <a:rPr lang="ar-EG" b="1" dirty="0" smtClean="0"/>
              <a:t/>
            </a:r>
            <a:br>
              <a:rPr lang="ar-EG" b="1" dirty="0" smtClean="0"/>
            </a:br>
            <a:r>
              <a:rPr lang="ar-EG" b="1" dirty="0" smtClean="0"/>
              <a:t/>
            </a:r>
            <a:br>
              <a:rPr lang="ar-EG" b="1" dirty="0" smtClean="0"/>
            </a:br>
            <a:endParaRPr lang="en-US" dirty="0"/>
          </a:p>
        </p:txBody>
      </p:sp>
      <p:pic>
        <p:nvPicPr>
          <p:cNvPr id="4" name="Picture 8" descr="http://img252.imageshack.us/img252/9316/medugorje2zg0.jpg"/>
          <p:cNvPicPr>
            <a:picLocks noChangeAspect="1" noChangeArrowheads="1"/>
          </p:cNvPicPr>
          <p:nvPr/>
        </p:nvPicPr>
        <p:blipFill>
          <a:blip r:embed="rId2" cstate="print">
            <a:lum bright="-2000" contrast="-4000"/>
          </a:blip>
          <a:srcRect/>
          <a:stretch>
            <a:fillRect/>
          </a:stretch>
        </p:blipFill>
        <p:spPr bwMode="auto">
          <a:xfrm>
            <a:off x="0" y="5085184"/>
            <a:ext cx="9144000" cy="17728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132856"/>
            <a:ext cx="8134672" cy="1470025"/>
          </a:xfrm>
        </p:spPr>
        <p:txBody>
          <a:bodyPr>
            <a:normAutofit fontScale="90000"/>
          </a:bodyPr>
          <a:lstStyle/>
          <a:p>
            <a:r>
              <a:rPr lang="ar-EG" b="1" dirty="0" smtClean="0"/>
              <a:t>منك زاد ايمانا بزيارتك لبيوتنا</a:t>
            </a:r>
            <a:br>
              <a:rPr lang="ar-EG" b="1" dirty="0" smtClean="0"/>
            </a:br>
            <a:r>
              <a:rPr lang="ar-EG" b="1" dirty="0" smtClean="0"/>
              <a:t>مين يوفى جمايلك يا قمرا فى حياتنا</a:t>
            </a:r>
            <a:br>
              <a:rPr lang="ar-EG" b="1" dirty="0" smtClean="0"/>
            </a:br>
            <a:r>
              <a:rPr lang="sv-SE" b="1" dirty="0" smtClean="0"/>
              <a:t>mnk zad emana bzyartek beyotna</a:t>
            </a:r>
            <a:br>
              <a:rPr lang="sv-SE" b="1" dirty="0" smtClean="0"/>
            </a:br>
            <a:r>
              <a:rPr lang="sv-SE" b="1" dirty="0" smtClean="0"/>
              <a:t>men yofy gamaylek ya 2mra fi 7aytna</a:t>
            </a:r>
            <a:br>
              <a:rPr lang="sv-SE" b="1" dirty="0" smtClean="0"/>
            </a:br>
            <a:r>
              <a:rPr lang="ar-EG" b="1" dirty="0" smtClean="0"/>
              <a:t>القرار: أمنا يا عدرا يا أم المسيح</a:t>
            </a:r>
            <a:br>
              <a:rPr lang="ar-EG" b="1" dirty="0" smtClean="0"/>
            </a:br>
            <a:r>
              <a:rPr lang="ar-EG" b="1" dirty="0" smtClean="0"/>
              <a:t>يللى فيك دايما بيحلو المديح 2</a:t>
            </a:r>
            <a:r>
              <a:rPr lang="sv-SE" b="1" dirty="0" smtClean="0"/>
              <a:t/>
            </a:r>
            <a:br>
              <a:rPr lang="sv-SE" b="1" dirty="0" smtClean="0"/>
            </a:br>
            <a:r>
              <a:rPr lang="sv-SE" b="1" dirty="0" smtClean="0"/>
              <a:t>Omna ya 3dra ya om elmse7</a:t>
            </a:r>
            <a:br>
              <a:rPr lang="sv-SE" b="1" dirty="0" smtClean="0"/>
            </a:br>
            <a:r>
              <a:rPr lang="sv-SE" b="1" dirty="0" smtClean="0"/>
              <a:t>Yally feky dayman bey7lo elmde7</a:t>
            </a:r>
            <a:r>
              <a:rPr lang="ar-EG" b="1" dirty="0" smtClean="0"/>
              <a:t> </a:t>
            </a:r>
            <a:br>
              <a:rPr lang="ar-EG" b="1" dirty="0" smtClean="0"/>
            </a:br>
            <a:endParaRPr lang="en-US" dirty="0"/>
          </a:p>
        </p:txBody>
      </p:sp>
      <p:pic>
        <p:nvPicPr>
          <p:cNvPr id="4" name="Picture 8" descr="http://img252.imageshack.us/img252/9316/medugorje2zg0.jpg"/>
          <p:cNvPicPr>
            <a:picLocks noChangeAspect="1" noChangeArrowheads="1"/>
          </p:cNvPicPr>
          <p:nvPr/>
        </p:nvPicPr>
        <p:blipFill>
          <a:blip r:embed="rId2" cstate="print">
            <a:lum bright="-2000" contrast="-4000"/>
          </a:blip>
          <a:srcRect/>
          <a:stretch>
            <a:fillRect/>
          </a:stretch>
        </p:blipFill>
        <p:spPr bwMode="auto">
          <a:xfrm>
            <a:off x="0" y="5085184"/>
            <a:ext cx="9144000" cy="17728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16832"/>
            <a:ext cx="9144000" cy="1470025"/>
          </a:xfrm>
        </p:spPr>
        <p:txBody>
          <a:bodyPr>
            <a:normAutofit fontScale="90000"/>
          </a:bodyPr>
          <a:lstStyle/>
          <a:p>
            <a:r>
              <a:rPr lang="ar-EG" b="1" dirty="0" smtClean="0"/>
              <a:t>فرحتى قلوبنا لما شوفنا نورك</a:t>
            </a:r>
            <a:br>
              <a:rPr lang="ar-EG" b="1" dirty="0" smtClean="0"/>
            </a:br>
            <a:r>
              <a:rPr lang="ar-EG" b="1" dirty="0" smtClean="0"/>
              <a:t>يله يا عدرا </a:t>
            </a:r>
            <a:r>
              <a:rPr lang="ar-EG" b="1" dirty="0" smtClean="0"/>
              <a:t>هلي </a:t>
            </a:r>
            <a:r>
              <a:rPr lang="ar-EG" b="1" dirty="0" smtClean="0"/>
              <a:t>وحشنا ظهورك</a:t>
            </a:r>
            <a:r>
              <a:rPr lang="sv-SE" b="1" dirty="0" smtClean="0"/>
              <a:t/>
            </a:r>
            <a:br>
              <a:rPr lang="sv-SE" b="1" dirty="0" smtClean="0"/>
            </a:br>
            <a:r>
              <a:rPr lang="sv-SE" b="1" dirty="0" smtClean="0"/>
              <a:t>fr7ty 2lobna lma shofna norek</a:t>
            </a:r>
            <a:br>
              <a:rPr lang="sv-SE" b="1" dirty="0" smtClean="0"/>
            </a:br>
            <a:r>
              <a:rPr lang="sv-SE" b="1" dirty="0" smtClean="0"/>
              <a:t>yala ya 3dra hely wa7shna zhorek</a:t>
            </a:r>
            <a:br>
              <a:rPr lang="sv-SE" b="1" dirty="0" smtClean="0"/>
            </a:br>
            <a:r>
              <a:rPr lang="ar-EG" b="1" dirty="0" smtClean="0"/>
              <a:t>القرار: أمنا يا عدرا يا أم المسيح</a:t>
            </a:r>
            <a:br>
              <a:rPr lang="ar-EG" b="1" dirty="0" smtClean="0"/>
            </a:br>
            <a:r>
              <a:rPr lang="ar-EG" b="1" dirty="0" smtClean="0"/>
              <a:t>يللى فيك دايما بيحلو المديح 2</a:t>
            </a:r>
            <a:r>
              <a:rPr lang="sv-SE" b="1" dirty="0" smtClean="0"/>
              <a:t/>
            </a:r>
            <a:br>
              <a:rPr lang="sv-SE" b="1" dirty="0" smtClean="0"/>
            </a:br>
            <a:r>
              <a:rPr lang="sv-SE" b="1" dirty="0" smtClean="0"/>
              <a:t>Omna ya 3dra ya om elmse7</a:t>
            </a:r>
            <a:br>
              <a:rPr lang="sv-SE" b="1" dirty="0" smtClean="0"/>
            </a:br>
            <a:r>
              <a:rPr lang="sv-SE" b="1" dirty="0" smtClean="0"/>
              <a:t>Yally feky dayman bey7lo elmde7</a:t>
            </a:r>
            <a:r>
              <a:rPr lang="ar-EG" b="1" dirty="0" smtClean="0"/>
              <a:t> </a:t>
            </a:r>
            <a:br>
              <a:rPr lang="ar-EG" b="1" dirty="0" smtClean="0"/>
            </a:br>
            <a:endParaRPr lang="en-US" dirty="0"/>
          </a:p>
        </p:txBody>
      </p:sp>
      <p:pic>
        <p:nvPicPr>
          <p:cNvPr id="5" name="Picture 3" descr="Mary-a1"/>
          <p:cNvPicPr>
            <a:picLocks noChangeAspect="1" noChangeArrowheads="1"/>
          </p:cNvPicPr>
          <p:nvPr/>
        </p:nvPicPr>
        <p:blipFill>
          <a:blip r:embed="rId2" cstate="print"/>
          <a:srcRect/>
          <a:stretch>
            <a:fillRect/>
          </a:stretch>
        </p:blipFill>
        <p:spPr bwMode="auto">
          <a:xfrm>
            <a:off x="2267744" y="4842048"/>
            <a:ext cx="5076056" cy="20159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r="1756" b="72298"/>
          <a:stretch>
            <a:fillRect/>
          </a:stretch>
        </p:blipFill>
        <p:spPr bwMode="auto">
          <a:xfrm>
            <a:off x="611188" y="1125538"/>
            <a:ext cx="7993062" cy="1655762"/>
          </a:xfrm>
          <a:prstGeom prst="rect">
            <a:avLst/>
          </a:prstGeom>
          <a:noFill/>
          <a:ln w="9525">
            <a:noFill/>
            <a:miter lim="800000"/>
            <a:headEnd/>
            <a:tailEnd/>
          </a:ln>
        </p:spPr>
      </p:pic>
      <p:sp>
        <p:nvSpPr>
          <p:cNvPr id="55299" name="Text Box 3"/>
          <p:cNvSpPr txBox="1">
            <a:spLocks noChangeArrowheads="1"/>
          </p:cNvSpPr>
          <p:nvPr/>
        </p:nvSpPr>
        <p:spPr bwMode="auto">
          <a:xfrm>
            <a:off x="2987675" y="260350"/>
            <a:ext cx="2663825" cy="701675"/>
          </a:xfrm>
          <a:prstGeom prst="rect">
            <a:avLst/>
          </a:prstGeom>
          <a:noFill/>
          <a:ln w="9525">
            <a:noFill/>
            <a:miter lim="800000"/>
            <a:headEnd/>
            <a:tailEnd/>
          </a:ln>
        </p:spPr>
        <p:txBody>
          <a:bodyPr wrap="none">
            <a:spAutoFit/>
          </a:bodyPr>
          <a:lstStyle/>
          <a:p>
            <a:r>
              <a:rPr lang="ar-EG" sz="4000" b="1">
                <a:solidFill>
                  <a:srgbClr val="0000FF"/>
                </a:solidFill>
                <a:latin typeface="Calibri" pitchFamily="34" charset="0"/>
              </a:rPr>
              <a:t>مريم اسم جميل</a:t>
            </a:r>
            <a:endParaRPr lang="sv-SE" sz="4000" b="1">
              <a:solidFill>
                <a:srgbClr val="0000FF"/>
              </a:solidFill>
              <a:latin typeface="Calibri" pitchFamily="34" charset="0"/>
            </a:endParaRPr>
          </a:p>
        </p:txBody>
      </p:sp>
      <p:sp>
        <p:nvSpPr>
          <p:cNvPr id="55300" name="Rectangle 35"/>
          <p:cNvSpPr>
            <a:spLocks noChangeArrowheads="1"/>
          </p:cNvSpPr>
          <p:nvPr/>
        </p:nvSpPr>
        <p:spPr bwMode="auto">
          <a:xfrm>
            <a:off x="3924300" y="2708275"/>
            <a:ext cx="825500" cy="885825"/>
          </a:xfrm>
          <a:prstGeom prst="rect">
            <a:avLst/>
          </a:prstGeom>
          <a:noFill/>
          <a:ln w="9525">
            <a:noFill/>
            <a:miter lim="800000"/>
            <a:headEnd/>
            <a:tailEnd/>
          </a:ln>
        </p:spPr>
        <p:txBody>
          <a:bodyPr anchor="ctr">
            <a:spAutoFit/>
          </a:bodyPr>
          <a:lstStyle/>
          <a:p>
            <a:pPr algn="ctr"/>
            <a:r>
              <a:rPr lang="sv-SE" sz="2600" b="1">
                <a:solidFill>
                  <a:srgbClr val="7A0017"/>
                </a:solidFill>
              </a:rPr>
              <a:t>Ref:</a:t>
            </a:r>
          </a:p>
          <a:p>
            <a:pPr algn="ctr"/>
            <a:endParaRPr lang="sv-SE" sz="2600" b="1">
              <a:solidFill>
                <a:srgbClr val="7A0017"/>
              </a:solidFill>
            </a:endParaRPr>
          </a:p>
        </p:txBody>
      </p:sp>
      <p:pic>
        <p:nvPicPr>
          <p:cNvPr id="55301" name="Picture 9" descr="ourlady"/>
          <p:cNvPicPr>
            <a:picLocks noChangeAspect="1" noChangeArrowheads="1"/>
          </p:cNvPicPr>
          <p:nvPr/>
        </p:nvPicPr>
        <p:blipFill>
          <a:blip r:embed="rId3" cstate="print"/>
          <a:srcRect l="10951" r="12636" b="5782"/>
          <a:stretch>
            <a:fillRect/>
          </a:stretch>
        </p:blipFill>
        <p:spPr bwMode="auto">
          <a:xfrm>
            <a:off x="3348038" y="4149725"/>
            <a:ext cx="2016125" cy="2447925"/>
          </a:xfrm>
          <a:prstGeom prst="rect">
            <a:avLst/>
          </a:prstGeom>
          <a:noFill/>
          <a:ln w="9525">
            <a:noFill/>
            <a:miter lim="800000"/>
            <a:headEnd/>
            <a:tailEnd/>
          </a:ln>
        </p:spPr>
      </p:pic>
      <p:graphicFrame>
        <p:nvGraphicFramePr>
          <p:cNvPr id="13361" name="Group 49"/>
          <p:cNvGraphicFramePr>
            <a:graphicFrameLocks noGrp="1"/>
          </p:cNvGraphicFramePr>
          <p:nvPr/>
        </p:nvGraphicFramePr>
        <p:xfrm>
          <a:off x="250825" y="2997200"/>
          <a:ext cx="9144000" cy="1742123"/>
        </p:xfrm>
        <a:graphic>
          <a:graphicData uri="http://schemas.openxmlformats.org/drawingml/2006/table">
            <a:tbl>
              <a:tblPr/>
              <a:tblGrid>
                <a:gridCol w="3924300"/>
                <a:gridCol w="719138"/>
                <a:gridCol w="182562"/>
                <a:gridCol w="3586163"/>
                <a:gridCol w="731837"/>
              </a:tblGrid>
              <a:tr h="1223963">
                <a:tc>
                  <a:txBody>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sv-SE" sz="2600" b="1" i="0" u="none" strike="noStrike" cap="none" normalizeH="0" baseline="0" smtClean="0">
                          <a:ln>
                            <a:noFill/>
                          </a:ln>
                          <a:solidFill>
                            <a:srgbClr val="7A0017"/>
                          </a:solidFill>
                          <a:effectLst/>
                          <a:latin typeface="Arial" charset="0"/>
                          <a:cs typeface="Arial" charset="0"/>
                        </a:rPr>
                        <a:t>Mariam esm gamil,</a:t>
                      </a:r>
                      <a:endParaRPr kumimoji="0" lang="sv-SE" sz="2600" b="1" i="0" u="none" strike="noStrike" cap="none" normalizeH="0" baseline="0" smtClean="0">
                        <a:ln>
                          <a:noFill/>
                        </a:ln>
                        <a:solidFill>
                          <a:schemeClr val="tx1"/>
                        </a:solidFill>
                        <a:effectLst/>
                        <a:latin typeface="Arial" charset="0"/>
                        <a:cs typeface="Arial"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A0017"/>
                          </a:solidFill>
                          <a:effectLst/>
                          <a:latin typeface="Arial" charset="0"/>
                          <a:cs typeface="Arial" charset="0"/>
                        </a:rPr>
                        <a:t>Om</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allah</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we</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kenz</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al</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ra7ma</a:t>
                      </a:r>
                      <a:endParaRPr kumimoji="0" lang="ar-SA" sz="2400" b="1" i="0" u="none" strike="noStrike" cap="none" normalizeH="0" baseline="0" smtClean="0">
                        <a:ln>
                          <a:noFill/>
                        </a:ln>
                        <a:solidFill>
                          <a:srgbClr val="7A0017"/>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2800" b="1" i="0" u="none" strike="noStrike" cap="none" normalizeH="0" baseline="0" smtClean="0">
                          <a:ln>
                            <a:noFill/>
                          </a:ln>
                          <a:solidFill>
                            <a:srgbClr val="7A0017"/>
                          </a:solidFill>
                          <a:effectLst/>
                          <a:latin typeface="Arial" charset="0"/>
                          <a:cs typeface="Arial" charset="0"/>
                        </a:rPr>
                        <a:t>yeshfi kol 3alil (x2)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7A0017"/>
                          </a:solidFill>
                          <a:effectLst/>
                          <a:latin typeface="Arial" charset="0"/>
                          <a:cs typeface="Arial" charset="0"/>
                        </a:rPr>
                        <a:t>we asl al tahlil (x2)</a:t>
                      </a:r>
                      <a:endParaRPr kumimoji="0" lang="ar-SA" sz="2800" b="1" i="0" u="none" strike="noStrike" cap="none" normalizeH="0" baseline="0" smtClean="0">
                        <a:ln>
                          <a:noFill/>
                        </a:ln>
                        <a:solidFill>
                          <a:srgbClr val="7A0017"/>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r h="180975">
                <a:tc>
                  <a:txBody>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ar-SA"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A" sz="26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Low" defTabSz="914400" rtl="1"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t="25313" r="-897" b="37344"/>
          <a:stretch>
            <a:fillRect/>
          </a:stretch>
        </p:blipFill>
        <p:spPr bwMode="auto">
          <a:xfrm>
            <a:off x="251520" y="404665"/>
            <a:ext cx="8640960" cy="2879874"/>
          </a:xfrm>
          <a:prstGeom prst="rect">
            <a:avLst/>
          </a:prstGeom>
          <a:noFill/>
          <a:ln w="9525">
            <a:noFill/>
            <a:miter lim="800000"/>
            <a:headEnd/>
            <a:tailEnd/>
          </a:ln>
        </p:spPr>
      </p:pic>
      <p:graphicFrame>
        <p:nvGraphicFramePr>
          <p:cNvPr id="49192" name="Group 40"/>
          <p:cNvGraphicFramePr>
            <a:graphicFrameLocks noGrp="1"/>
          </p:cNvGraphicFramePr>
          <p:nvPr>
            <p:ph/>
          </p:nvPr>
        </p:nvGraphicFramePr>
        <p:xfrm>
          <a:off x="468313" y="3500438"/>
          <a:ext cx="8918893" cy="4500563"/>
        </p:xfrm>
        <a:graphic>
          <a:graphicData uri="http://schemas.openxmlformats.org/drawingml/2006/table">
            <a:tbl>
              <a:tblPr/>
              <a:tblGrid>
                <a:gridCol w="3959225"/>
                <a:gridCol w="208280"/>
                <a:gridCol w="573088"/>
                <a:gridCol w="3467100"/>
                <a:gridCol w="711200"/>
              </a:tblGrid>
              <a:tr h="3168650">
                <a:tc>
                  <a:txBody>
                    <a:bodyPr/>
                    <a:lstStyle/>
                    <a:p>
                      <a:pPr marL="533400" marR="0" lvl="0" indent="-533400" algn="l" defTabSz="914400" rtl="0" eaLnBrk="0" fontAlgn="base" latinLnBrk="0" hangingPunct="0">
                        <a:lnSpc>
                          <a:spcPct val="100000"/>
                        </a:lnSpc>
                        <a:spcBef>
                          <a:spcPct val="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Arial" charset="0"/>
                          <a:cs typeface="Arial" charset="0"/>
                        </a:rPr>
                        <a:t>Yom msme3t </a:t>
                      </a:r>
                      <a:r>
                        <a:rPr kumimoji="0" lang="en-US" sz="2200" b="1" i="0" u="none" strike="noStrike" cap="none" normalizeH="0" baseline="0" dirty="0" err="1" smtClean="0">
                          <a:ln>
                            <a:noFill/>
                          </a:ln>
                          <a:solidFill>
                            <a:schemeClr val="tx1"/>
                          </a:solidFill>
                          <a:effectLst/>
                          <a:latin typeface="Arial" charset="0"/>
                          <a:cs typeface="Arial" charset="0"/>
                        </a:rPr>
                        <a:t>enek</a:t>
                      </a:r>
                      <a:r>
                        <a:rPr kumimoji="0" lang="en-US" sz="2200" b="1" i="0" u="none" strike="noStrike" cap="none" normalizeH="0" baseline="0" dirty="0" smtClean="0">
                          <a:ln>
                            <a:noFill/>
                          </a:ln>
                          <a:solidFill>
                            <a:schemeClr val="tx1"/>
                          </a:solidFill>
                          <a:effectLst/>
                          <a:latin typeface="Arial" charset="0"/>
                          <a:cs typeface="Arial" charset="0"/>
                        </a:rPr>
                        <a:t> </a:t>
                      </a:r>
                      <a:r>
                        <a:rPr kumimoji="0" lang="en-US" sz="2200" b="1" i="0" u="none" strike="noStrike" cap="none" normalizeH="0" baseline="0" dirty="0" err="1" smtClean="0">
                          <a:ln>
                            <a:noFill/>
                          </a:ln>
                          <a:solidFill>
                            <a:schemeClr val="tx1"/>
                          </a:solidFill>
                          <a:effectLst/>
                          <a:latin typeface="Arial" charset="0"/>
                          <a:cs typeface="Arial" charset="0"/>
                        </a:rPr>
                        <a:t>zharty</a:t>
                      </a:r>
                      <a:r>
                        <a:rPr kumimoji="0" lang="en-US" sz="2200" b="1" i="0" u="none" strike="noStrike" cap="none" normalizeH="0" baseline="0" dirty="0" smtClean="0">
                          <a:ln>
                            <a:noFill/>
                          </a:ln>
                          <a:solidFill>
                            <a:schemeClr val="tx1"/>
                          </a:solidFill>
                          <a:effectLst/>
                          <a:latin typeface="Arial" charset="0"/>
                          <a:cs typeface="Arial" charset="0"/>
                        </a:rPr>
                        <a:t> </a:t>
                      </a:r>
                    </a:p>
                    <a:p>
                      <a:pPr marL="533400" marR="0" lvl="0" indent="-533400" algn="l" defTabSz="914400" rtl="0" eaLnBrk="0" fontAlgn="base" latinLnBrk="0" hangingPunct="0">
                        <a:lnSpc>
                          <a:spcPct val="100000"/>
                        </a:lnSpc>
                        <a:spcBef>
                          <a:spcPct val="0"/>
                        </a:spcBef>
                        <a:spcAft>
                          <a:spcPct val="0"/>
                        </a:spcAft>
                        <a:buClrTx/>
                        <a:buSzTx/>
                        <a:buFont typeface="Arial" charset="0"/>
                        <a:buNone/>
                        <a:tabLst/>
                      </a:pPr>
                      <a:r>
                        <a:rPr kumimoji="0" lang="sv-SE" sz="2200" b="1" i="0" u="none" strike="noStrike" cap="none" normalizeH="0" baseline="0" dirty="0" smtClean="0">
                          <a:ln>
                            <a:noFill/>
                          </a:ln>
                          <a:solidFill>
                            <a:schemeClr val="tx1"/>
                          </a:solidFill>
                          <a:effectLst/>
                          <a:latin typeface="Arial" charset="0"/>
                          <a:cs typeface="Arial" charset="0"/>
                        </a:rPr>
                        <a:t>Albi shta2 3alashan </a:t>
                      </a:r>
                    </a:p>
                    <a:p>
                      <a:pPr marL="533400" marR="0" lvl="0" indent="-533400" algn="l" defTabSz="914400" rtl="0" eaLnBrk="0" fontAlgn="base" latinLnBrk="0" hangingPunct="0">
                        <a:lnSpc>
                          <a:spcPct val="100000"/>
                        </a:lnSpc>
                        <a:spcBef>
                          <a:spcPct val="0"/>
                        </a:spcBef>
                        <a:spcAft>
                          <a:spcPct val="0"/>
                        </a:spcAft>
                        <a:buClrTx/>
                        <a:buSzTx/>
                        <a:buFont typeface="Arial" charset="0"/>
                        <a:buNone/>
                        <a:tabLst/>
                      </a:pPr>
                      <a:r>
                        <a:rPr kumimoji="0" lang="sv-SE" sz="2200" b="1" i="0" u="none" strike="noStrike" cap="none" normalizeH="0" baseline="0" dirty="0" smtClean="0">
                          <a:ln>
                            <a:noFill/>
                          </a:ln>
                          <a:solidFill>
                            <a:schemeClr val="tx1"/>
                          </a:solidFill>
                          <a:effectLst/>
                          <a:latin typeface="Arial" charset="0"/>
                          <a:cs typeface="Arial" charset="0"/>
                        </a:rPr>
                        <a:t>Tol 3omri men wna sghayar </a:t>
                      </a:r>
                    </a:p>
                    <a:p>
                      <a:pPr marL="533400" marR="0" lvl="0" indent="-533400" algn="l" defTabSz="914400" rtl="0" eaLnBrk="0" fontAlgn="base" latinLnBrk="0" hangingPunct="0">
                        <a:lnSpc>
                          <a:spcPct val="100000"/>
                        </a:lnSpc>
                        <a:spcBef>
                          <a:spcPct val="0"/>
                        </a:spcBef>
                        <a:spcAft>
                          <a:spcPct val="0"/>
                        </a:spcAft>
                        <a:buClrTx/>
                        <a:buSzTx/>
                        <a:buFont typeface="Arial" charset="0"/>
                        <a:buNone/>
                        <a:tabLst/>
                      </a:pPr>
                      <a:r>
                        <a:rPr kumimoji="0" lang="sv-SE" sz="2100" b="1" i="0" u="none" strike="noStrike" cap="none" normalizeH="0" baseline="0" dirty="0" smtClean="0">
                          <a:ln>
                            <a:noFill/>
                          </a:ln>
                          <a:solidFill>
                            <a:schemeClr val="tx1"/>
                          </a:solidFill>
                          <a:effectLst/>
                          <a:latin typeface="Arial" charset="0"/>
                          <a:cs typeface="Arial" charset="0"/>
                        </a:rPr>
                        <a:t>Afakar</a:t>
                      </a:r>
                      <a:r>
                        <a:rPr kumimoji="0" lang="sv-SE" sz="1100" b="1" i="0" u="none" strike="noStrike" cap="none" normalizeH="0" baseline="0" dirty="0" smtClean="0">
                          <a:ln>
                            <a:noFill/>
                          </a:ln>
                          <a:solidFill>
                            <a:schemeClr val="tx1"/>
                          </a:solidFill>
                          <a:effectLst/>
                          <a:latin typeface="Arial" charset="0"/>
                          <a:cs typeface="Arial" charset="0"/>
                        </a:rPr>
                        <a:t> </a:t>
                      </a:r>
                      <a:r>
                        <a:rPr kumimoji="0" lang="sv-SE" sz="2100" b="1" i="0" u="none" strike="noStrike" cap="none" normalizeH="0" baseline="0" dirty="0" smtClean="0">
                          <a:ln>
                            <a:noFill/>
                          </a:ln>
                          <a:solidFill>
                            <a:schemeClr val="tx1"/>
                          </a:solidFill>
                          <a:effectLst/>
                          <a:latin typeface="Arial" charset="0"/>
                          <a:cs typeface="Arial" charset="0"/>
                        </a:rPr>
                        <a:t>fiki</a:t>
                      </a:r>
                      <a:r>
                        <a:rPr kumimoji="0" lang="sv-SE" sz="1100" b="1" i="0" u="none" strike="noStrike" cap="none" normalizeH="0" baseline="0" dirty="0" smtClean="0">
                          <a:ln>
                            <a:noFill/>
                          </a:ln>
                          <a:solidFill>
                            <a:schemeClr val="tx1"/>
                          </a:solidFill>
                          <a:effectLst/>
                          <a:latin typeface="Arial" charset="0"/>
                          <a:cs typeface="Arial" charset="0"/>
                        </a:rPr>
                        <a:t> </a:t>
                      </a:r>
                      <a:r>
                        <a:rPr kumimoji="0" lang="sv-SE" sz="2100" b="1" i="0" u="none" strike="noStrike" cap="none" normalizeH="0" baseline="0" dirty="0" smtClean="0">
                          <a:ln>
                            <a:noFill/>
                          </a:ln>
                          <a:solidFill>
                            <a:schemeClr val="tx1"/>
                          </a:solidFill>
                          <a:effectLst/>
                          <a:latin typeface="Arial" charset="0"/>
                          <a:cs typeface="Arial" charset="0"/>
                        </a:rPr>
                        <a:t>ya</a:t>
                      </a:r>
                      <a:r>
                        <a:rPr kumimoji="0" lang="sv-SE" sz="1100" b="1" i="0" u="none" strike="noStrike" cap="none" normalizeH="0" baseline="0" dirty="0" smtClean="0">
                          <a:ln>
                            <a:noFill/>
                          </a:ln>
                          <a:solidFill>
                            <a:schemeClr val="tx1"/>
                          </a:solidFill>
                          <a:effectLst/>
                          <a:latin typeface="Arial" charset="0"/>
                          <a:cs typeface="Arial" charset="0"/>
                        </a:rPr>
                        <a:t> </a:t>
                      </a:r>
                      <a:r>
                        <a:rPr kumimoji="0" lang="sv-SE" sz="2100" b="1" i="0" u="none" strike="noStrike" cap="none" normalizeH="0" baseline="0" dirty="0" smtClean="0">
                          <a:ln>
                            <a:noFill/>
                          </a:ln>
                          <a:solidFill>
                            <a:schemeClr val="tx1"/>
                          </a:solidFill>
                          <a:effectLst/>
                          <a:latin typeface="Arial" charset="0"/>
                          <a:cs typeface="Arial" charset="0"/>
                        </a:rPr>
                        <a:t>Mariam</a:t>
                      </a:r>
                      <a:r>
                        <a:rPr kumimoji="0" lang="sv-SE" sz="1100" b="1" i="0" u="none" strike="noStrike" cap="none" normalizeH="0" baseline="0" dirty="0" smtClean="0">
                          <a:ln>
                            <a:noFill/>
                          </a:ln>
                          <a:solidFill>
                            <a:schemeClr val="tx1"/>
                          </a:solidFill>
                          <a:effectLst/>
                          <a:latin typeface="Arial" charset="0"/>
                          <a:cs typeface="Arial" charset="0"/>
                        </a:rPr>
                        <a:t> </a:t>
                      </a:r>
                      <a:r>
                        <a:rPr kumimoji="0" lang="sv-SE" sz="2100" b="1" i="0" u="none" strike="noStrike" cap="none" normalizeH="0" baseline="0" dirty="0" smtClean="0">
                          <a:ln>
                            <a:noFill/>
                          </a:ln>
                          <a:solidFill>
                            <a:schemeClr val="tx1"/>
                          </a:solidFill>
                          <a:effectLst/>
                          <a:latin typeface="Arial" charset="0"/>
                          <a:cs typeface="Arial" charset="0"/>
                        </a:rPr>
                        <a:t>wadhash</a:t>
                      </a:r>
                      <a:endParaRPr kumimoji="0" lang="ar-SA" sz="2100" b="0" i="0" u="none" strike="noStrike" cap="none" normalizeH="0" baseline="0" dirty="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v-SE"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en-US" sz="2200" b="1" i="0" u="none" strike="noStrike" cap="none" normalizeH="0" baseline="0" smtClean="0">
                          <a:ln>
                            <a:noFill/>
                          </a:ln>
                          <a:solidFill>
                            <a:schemeClr val="tx1"/>
                          </a:solidFill>
                          <a:effectLst/>
                          <a:latin typeface="Arial" charset="0"/>
                          <a:cs typeface="Arial" charset="0"/>
                        </a:rPr>
                        <a:t>fi kniset el zayton</a:t>
                      </a:r>
                      <a:endParaRPr kumimoji="0" lang="sv-SE" sz="22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sv-SE" sz="2200" b="1" i="0" u="none" strike="noStrike" cap="none" normalizeH="0" baseline="0" smtClean="0">
                          <a:ln>
                            <a:noFill/>
                          </a:ln>
                          <a:solidFill>
                            <a:schemeClr val="tx1"/>
                          </a:solidFill>
                          <a:effectLst/>
                          <a:latin typeface="Arial" charset="0"/>
                          <a:cs typeface="Arial" charset="0"/>
                        </a:rPr>
                        <a:t>ye shofek ya om el 7anon. </a:t>
                      </a:r>
                    </a:p>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sv-SE" sz="2200" b="1" i="0" u="none" strike="noStrike" cap="none" normalizeH="0" baseline="0" smtClean="0">
                          <a:ln>
                            <a:noFill/>
                          </a:ln>
                          <a:solidFill>
                            <a:schemeClr val="tx1"/>
                          </a:solidFill>
                          <a:effectLst/>
                          <a:latin typeface="Arial" charset="0"/>
                          <a:cs typeface="Arial" charset="0"/>
                        </a:rPr>
                        <a:t>fi 7obek mfton</a:t>
                      </a:r>
                    </a:p>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sv-SE" sz="2200" b="1" i="0" u="none" strike="noStrike" cap="none" normalizeH="0" baseline="0" smtClean="0">
                          <a:ln>
                            <a:noFill/>
                          </a:ln>
                          <a:solidFill>
                            <a:schemeClr val="tx1"/>
                          </a:solidFill>
                          <a:effectLst/>
                          <a:latin typeface="Arial" charset="0"/>
                          <a:cs typeface="Arial" charset="0"/>
                        </a:rPr>
                        <a:t>fel ser el maknon.</a:t>
                      </a:r>
                      <a:r>
                        <a:rPr kumimoji="0" lang="sv-SE" sz="2200" b="0" i="0" u="none" strike="noStrike" cap="none" normalizeH="0" baseline="0" smtClean="0">
                          <a:ln>
                            <a:noFill/>
                          </a:ln>
                          <a:solidFill>
                            <a:schemeClr val="tx1"/>
                          </a:solidFill>
                          <a:effectLst/>
                          <a:latin typeface="Arial" charset="0"/>
                          <a:cs typeface="Arial" charset="0"/>
                        </a:rPr>
                        <a:t> </a:t>
                      </a:r>
                      <a:endParaRPr kumimoji="0" lang="sv-SE" sz="22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Arial" charset="0"/>
                        <a:buNone/>
                        <a:tabLst/>
                      </a:pPr>
                      <a:endParaRPr kumimoji="0" lang="ar-SA" sz="2200" b="1" i="0" u="none" strike="noStrike" cap="none" normalizeH="0" baseline="0" smtClean="0">
                        <a:ln>
                          <a:noFill/>
                        </a:ln>
                        <a:solidFill>
                          <a:srgbClr val="7A0017"/>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l" defTabSz="914400" rtl="1"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r h="1331913">
                <a:tc>
                  <a:txBody>
                    <a:bodyPr/>
                    <a:lstStyle/>
                    <a:p>
                      <a:pPr marL="0" marR="0" lvl="0" indent="0" algn="l" defTabSz="914400" rtl="1" eaLnBrk="0" fontAlgn="base" latinLnBrk="0" hangingPunct="0">
                        <a:lnSpc>
                          <a:spcPct val="100000"/>
                        </a:lnSpc>
                        <a:spcBef>
                          <a:spcPct val="0"/>
                        </a:spcBef>
                        <a:spcAft>
                          <a:spcPct val="0"/>
                        </a:spcAft>
                        <a:buClrTx/>
                        <a:buSzTx/>
                        <a:buFontTx/>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v-SE"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l" defTabSz="914400" rtl="1" eaLnBrk="1" fontAlgn="base" latinLnBrk="0" hangingPunct="1">
                        <a:lnSpc>
                          <a:spcPct val="100000"/>
                        </a:lnSpc>
                        <a:spcBef>
                          <a:spcPct val="0"/>
                        </a:spcBef>
                        <a:spcAft>
                          <a:spcPct val="0"/>
                        </a:spcAft>
                        <a:buClrTx/>
                        <a:buSzTx/>
                        <a:buFontTx/>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1"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bl>
          </a:graphicData>
        </a:graphic>
      </p:graphicFrame>
      <p:sp>
        <p:nvSpPr>
          <p:cNvPr id="56332" name="Rectangle 39"/>
          <p:cNvSpPr>
            <a:spLocks/>
          </p:cNvSpPr>
          <p:nvPr/>
        </p:nvSpPr>
        <p:spPr bwMode="auto">
          <a:xfrm>
            <a:off x="539750" y="5589588"/>
            <a:ext cx="8229600" cy="533400"/>
          </a:xfrm>
          <a:prstGeom prst="rect">
            <a:avLst/>
          </a:prstGeom>
          <a:noFill/>
          <a:ln w="9525">
            <a:noFill/>
            <a:miter lim="800000"/>
            <a:headEnd/>
            <a:tailEnd/>
          </a:ln>
        </p:spPr>
        <p:txBody>
          <a:bodyPr/>
          <a:lstStyle/>
          <a:p>
            <a:pPr marL="342900" indent="-342900" algn="ctr" eaLnBrk="0" hangingPunct="0">
              <a:spcBef>
                <a:spcPct val="20000"/>
              </a:spcBef>
              <a:buFont typeface="Arial" charset="0"/>
              <a:buNone/>
            </a:pP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0000CC"/>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7A0017"/>
                </a:solidFill>
                <a:latin typeface="Calibri" pitchFamily="34" charset="0"/>
                <a:sym typeface="Wingdings" pitchFamily="2" charset="2"/>
              </a:rPr>
              <a:t></a:t>
            </a:r>
            <a:r>
              <a:rPr lang="sv-SE" sz="2800" b="1">
                <a:latin typeface="Calibri" pitchFamily="34" charset="0"/>
                <a:sym typeface="Wingdings" pitchFamily="2" charset="2"/>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r="1756" b="72298"/>
          <a:stretch>
            <a:fillRect/>
          </a:stretch>
        </p:blipFill>
        <p:spPr bwMode="auto">
          <a:xfrm>
            <a:off x="251520" y="1125538"/>
            <a:ext cx="8640960" cy="1655762"/>
          </a:xfrm>
          <a:prstGeom prst="rect">
            <a:avLst/>
          </a:prstGeom>
          <a:noFill/>
          <a:ln w="9525">
            <a:noFill/>
            <a:miter lim="800000"/>
            <a:headEnd/>
            <a:tailEnd/>
          </a:ln>
        </p:spPr>
      </p:pic>
      <p:sp>
        <p:nvSpPr>
          <p:cNvPr id="57347" name="Text Box 3"/>
          <p:cNvSpPr txBox="1">
            <a:spLocks noChangeArrowheads="1"/>
          </p:cNvSpPr>
          <p:nvPr/>
        </p:nvSpPr>
        <p:spPr bwMode="auto">
          <a:xfrm>
            <a:off x="2987675" y="260350"/>
            <a:ext cx="2663825" cy="701675"/>
          </a:xfrm>
          <a:prstGeom prst="rect">
            <a:avLst/>
          </a:prstGeom>
          <a:noFill/>
          <a:ln w="9525">
            <a:noFill/>
            <a:miter lim="800000"/>
            <a:headEnd/>
            <a:tailEnd/>
          </a:ln>
        </p:spPr>
        <p:txBody>
          <a:bodyPr wrap="none">
            <a:spAutoFit/>
          </a:bodyPr>
          <a:lstStyle/>
          <a:p>
            <a:r>
              <a:rPr lang="ar-EG" sz="4000" b="1">
                <a:solidFill>
                  <a:srgbClr val="0000FF"/>
                </a:solidFill>
                <a:latin typeface="Calibri" pitchFamily="34" charset="0"/>
              </a:rPr>
              <a:t>مريم اسم جميل</a:t>
            </a:r>
            <a:endParaRPr lang="sv-SE" sz="4000" b="1">
              <a:solidFill>
                <a:srgbClr val="0000FF"/>
              </a:solidFill>
              <a:latin typeface="Calibri" pitchFamily="34" charset="0"/>
            </a:endParaRPr>
          </a:p>
        </p:txBody>
      </p:sp>
      <p:sp>
        <p:nvSpPr>
          <p:cNvPr id="57348" name="Rectangle 35"/>
          <p:cNvSpPr>
            <a:spLocks noChangeArrowheads="1"/>
          </p:cNvSpPr>
          <p:nvPr/>
        </p:nvSpPr>
        <p:spPr bwMode="auto">
          <a:xfrm>
            <a:off x="3924300" y="2708275"/>
            <a:ext cx="825500" cy="885825"/>
          </a:xfrm>
          <a:prstGeom prst="rect">
            <a:avLst/>
          </a:prstGeom>
          <a:noFill/>
          <a:ln w="9525">
            <a:noFill/>
            <a:miter lim="800000"/>
            <a:headEnd/>
            <a:tailEnd/>
          </a:ln>
        </p:spPr>
        <p:txBody>
          <a:bodyPr anchor="ctr">
            <a:spAutoFit/>
          </a:bodyPr>
          <a:lstStyle/>
          <a:p>
            <a:pPr algn="ctr"/>
            <a:r>
              <a:rPr lang="sv-SE" sz="2600" b="1">
                <a:solidFill>
                  <a:srgbClr val="7A0017"/>
                </a:solidFill>
              </a:rPr>
              <a:t>Ref:</a:t>
            </a:r>
          </a:p>
          <a:p>
            <a:pPr algn="ctr"/>
            <a:endParaRPr lang="sv-SE" sz="2600" b="1">
              <a:solidFill>
                <a:srgbClr val="7A0017"/>
              </a:solidFill>
            </a:endParaRPr>
          </a:p>
        </p:txBody>
      </p:sp>
      <p:pic>
        <p:nvPicPr>
          <p:cNvPr id="57349" name="Picture 9" descr="ourlady"/>
          <p:cNvPicPr>
            <a:picLocks noChangeAspect="1" noChangeArrowheads="1"/>
          </p:cNvPicPr>
          <p:nvPr/>
        </p:nvPicPr>
        <p:blipFill>
          <a:blip r:embed="rId3" cstate="print"/>
          <a:srcRect l="10951" r="12636" b="5782"/>
          <a:stretch>
            <a:fillRect/>
          </a:stretch>
        </p:blipFill>
        <p:spPr bwMode="auto">
          <a:xfrm>
            <a:off x="3348038" y="4149725"/>
            <a:ext cx="2016125" cy="2447925"/>
          </a:xfrm>
          <a:prstGeom prst="rect">
            <a:avLst/>
          </a:prstGeom>
          <a:noFill/>
          <a:ln w="9525">
            <a:noFill/>
            <a:miter lim="800000"/>
            <a:headEnd/>
            <a:tailEnd/>
          </a:ln>
        </p:spPr>
      </p:pic>
      <p:graphicFrame>
        <p:nvGraphicFramePr>
          <p:cNvPr id="13361" name="Group 49"/>
          <p:cNvGraphicFramePr>
            <a:graphicFrameLocks noGrp="1"/>
          </p:cNvGraphicFramePr>
          <p:nvPr/>
        </p:nvGraphicFramePr>
        <p:xfrm>
          <a:off x="250825" y="2997200"/>
          <a:ext cx="9144000" cy="1742123"/>
        </p:xfrm>
        <a:graphic>
          <a:graphicData uri="http://schemas.openxmlformats.org/drawingml/2006/table">
            <a:tbl>
              <a:tblPr/>
              <a:tblGrid>
                <a:gridCol w="3924300"/>
                <a:gridCol w="719138"/>
                <a:gridCol w="182562"/>
                <a:gridCol w="3586163"/>
                <a:gridCol w="731837"/>
              </a:tblGrid>
              <a:tr h="1223963">
                <a:tc>
                  <a:txBody>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sv-SE" sz="2600" b="1" i="0" u="none" strike="noStrike" cap="none" normalizeH="0" baseline="0" dirty="0" smtClean="0">
                          <a:ln>
                            <a:noFill/>
                          </a:ln>
                          <a:solidFill>
                            <a:srgbClr val="7A0017"/>
                          </a:solidFill>
                          <a:effectLst/>
                          <a:latin typeface="Arial" charset="0"/>
                          <a:cs typeface="Arial" charset="0"/>
                        </a:rPr>
                        <a:t>Mariam esm gamil,</a:t>
                      </a:r>
                      <a:endParaRPr kumimoji="0" lang="sv-SE" sz="2600" b="1" i="0" u="none" strike="noStrike" cap="none" normalizeH="0" baseline="0" dirty="0" smtClean="0">
                        <a:ln>
                          <a:noFill/>
                        </a:ln>
                        <a:solidFill>
                          <a:schemeClr val="tx1"/>
                        </a:solidFill>
                        <a:effectLst/>
                        <a:latin typeface="Arial" charset="0"/>
                        <a:cs typeface="Arial"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A0017"/>
                          </a:solidFill>
                          <a:effectLst/>
                          <a:latin typeface="Arial" charset="0"/>
                          <a:cs typeface="Arial" charset="0"/>
                        </a:rPr>
                        <a:t>Om</a:t>
                      </a:r>
                      <a:r>
                        <a:rPr kumimoji="0" lang="en-US" sz="1200" b="1" i="0" u="none" strike="noStrike" cap="none" normalizeH="0" baseline="0" dirty="0" smtClean="0">
                          <a:ln>
                            <a:noFill/>
                          </a:ln>
                          <a:solidFill>
                            <a:srgbClr val="7A0017"/>
                          </a:solidFill>
                          <a:effectLst/>
                          <a:latin typeface="Arial" charset="0"/>
                          <a:cs typeface="Arial" charset="0"/>
                        </a:rPr>
                        <a:t> </a:t>
                      </a:r>
                      <a:r>
                        <a:rPr kumimoji="0" lang="en-US" sz="2400" b="1" i="0" u="none" strike="noStrike" cap="none" normalizeH="0" baseline="0" dirty="0" err="1" smtClean="0">
                          <a:ln>
                            <a:noFill/>
                          </a:ln>
                          <a:solidFill>
                            <a:srgbClr val="7A0017"/>
                          </a:solidFill>
                          <a:effectLst/>
                          <a:latin typeface="Arial" charset="0"/>
                          <a:cs typeface="Arial" charset="0"/>
                        </a:rPr>
                        <a:t>allah</a:t>
                      </a:r>
                      <a:r>
                        <a:rPr kumimoji="0" lang="en-US" sz="1200" b="1" i="0" u="none" strike="noStrike" cap="none" normalizeH="0" baseline="0" dirty="0" smtClean="0">
                          <a:ln>
                            <a:noFill/>
                          </a:ln>
                          <a:solidFill>
                            <a:srgbClr val="7A0017"/>
                          </a:solidFill>
                          <a:effectLst/>
                          <a:latin typeface="Arial" charset="0"/>
                          <a:cs typeface="Arial" charset="0"/>
                        </a:rPr>
                        <a:t> </a:t>
                      </a:r>
                      <a:r>
                        <a:rPr kumimoji="0" lang="en-US" sz="2400" b="1" i="0" u="none" strike="noStrike" cap="none" normalizeH="0" baseline="0" dirty="0" smtClean="0">
                          <a:ln>
                            <a:noFill/>
                          </a:ln>
                          <a:solidFill>
                            <a:srgbClr val="7A0017"/>
                          </a:solidFill>
                          <a:effectLst/>
                          <a:latin typeface="Arial" charset="0"/>
                          <a:cs typeface="Arial" charset="0"/>
                        </a:rPr>
                        <a:t>we</a:t>
                      </a:r>
                      <a:r>
                        <a:rPr kumimoji="0" lang="en-US" sz="1200" b="1" i="0" u="none" strike="noStrike" cap="none" normalizeH="0" baseline="0" dirty="0" smtClean="0">
                          <a:ln>
                            <a:noFill/>
                          </a:ln>
                          <a:solidFill>
                            <a:srgbClr val="7A0017"/>
                          </a:solidFill>
                          <a:effectLst/>
                          <a:latin typeface="Arial" charset="0"/>
                          <a:cs typeface="Arial" charset="0"/>
                        </a:rPr>
                        <a:t> </a:t>
                      </a:r>
                      <a:r>
                        <a:rPr kumimoji="0" lang="en-US" sz="2400" b="1" i="0" u="none" strike="noStrike" cap="none" normalizeH="0" baseline="0" dirty="0" err="1" smtClean="0">
                          <a:ln>
                            <a:noFill/>
                          </a:ln>
                          <a:solidFill>
                            <a:srgbClr val="7A0017"/>
                          </a:solidFill>
                          <a:effectLst/>
                          <a:latin typeface="Arial" charset="0"/>
                          <a:cs typeface="Arial" charset="0"/>
                        </a:rPr>
                        <a:t>kenz</a:t>
                      </a:r>
                      <a:r>
                        <a:rPr kumimoji="0" lang="en-US" sz="1200" b="1" i="0" u="none" strike="noStrike" cap="none" normalizeH="0" baseline="0" dirty="0" smtClean="0">
                          <a:ln>
                            <a:noFill/>
                          </a:ln>
                          <a:solidFill>
                            <a:srgbClr val="7A0017"/>
                          </a:solidFill>
                          <a:effectLst/>
                          <a:latin typeface="Arial" charset="0"/>
                          <a:cs typeface="Arial" charset="0"/>
                        </a:rPr>
                        <a:t> </a:t>
                      </a:r>
                      <a:r>
                        <a:rPr kumimoji="0" lang="en-US" sz="2400" b="1" i="0" u="none" strike="noStrike" cap="none" normalizeH="0" baseline="0" dirty="0" smtClean="0">
                          <a:ln>
                            <a:noFill/>
                          </a:ln>
                          <a:solidFill>
                            <a:srgbClr val="7A0017"/>
                          </a:solidFill>
                          <a:effectLst/>
                          <a:latin typeface="Arial" charset="0"/>
                          <a:cs typeface="Arial" charset="0"/>
                        </a:rPr>
                        <a:t>al</a:t>
                      </a:r>
                      <a:r>
                        <a:rPr kumimoji="0" lang="en-US" sz="1200" b="1" i="0" u="none" strike="noStrike" cap="none" normalizeH="0" baseline="0" dirty="0" smtClean="0">
                          <a:ln>
                            <a:noFill/>
                          </a:ln>
                          <a:solidFill>
                            <a:srgbClr val="7A0017"/>
                          </a:solidFill>
                          <a:effectLst/>
                          <a:latin typeface="Arial" charset="0"/>
                          <a:cs typeface="Arial" charset="0"/>
                        </a:rPr>
                        <a:t> </a:t>
                      </a:r>
                      <a:r>
                        <a:rPr kumimoji="0" lang="en-US" sz="2400" b="1" i="0" u="none" strike="noStrike" cap="none" normalizeH="0" baseline="0" dirty="0" smtClean="0">
                          <a:ln>
                            <a:noFill/>
                          </a:ln>
                          <a:solidFill>
                            <a:srgbClr val="7A0017"/>
                          </a:solidFill>
                          <a:effectLst/>
                          <a:latin typeface="Arial" charset="0"/>
                          <a:cs typeface="Arial" charset="0"/>
                        </a:rPr>
                        <a:t>ra7ma</a:t>
                      </a:r>
                      <a:endParaRPr kumimoji="0" lang="ar-SA" sz="2400" b="1" i="0" u="none" strike="noStrike" cap="none" normalizeH="0" baseline="0" dirty="0" smtClean="0">
                        <a:ln>
                          <a:noFill/>
                        </a:ln>
                        <a:solidFill>
                          <a:srgbClr val="7A0017"/>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2800" b="1" i="0" u="none" strike="noStrike" cap="none" normalizeH="0" baseline="0" smtClean="0">
                          <a:ln>
                            <a:noFill/>
                          </a:ln>
                          <a:solidFill>
                            <a:srgbClr val="7A0017"/>
                          </a:solidFill>
                          <a:effectLst/>
                          <a:latin typeface="Arial" charset="0"/>
                          <a:cs typeface="Arial" charset="0"/>
                        </a:rPr>
                        <a:t>yeshfi kol 3alil (x2)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7A0017"/>
                          </a:solidFill>
                          <a:effectLst/>
                          <a:latin typeface="Arial" charset="0"/>
                          <a:cs typeface="Arial" charset="0"/>
                        </a:rPr>
                        <a:t>we asl al tahlil (x2)</a:t>
                      </a:r>
                      <a:endParaRPr kumimoji="0" lang="ar-SA" sz="2800" b="1" i="0" u="none" strike="noStrike" cap="none" normalizeH="0" baseline="0" smtClean="0">
                        <a:ln>
                          <a:noFill/>
                        </a:ln>
                        <a:solidFill>
                          <a:srgbClr val="7A0017"/>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r h="180975">
                <a:tc>
                  <a:txBody>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ar-SA" sz="2800" b="1" i="0" u="none" strike="noStrike" cap="none" normalizeH="0" baseline="0" dirty="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A" sz="26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Low" defTabSz="914400" rtl="1"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cstate="print"/>
          <a:srcRect t="62630"/>
          <a:stretch>
            <a:fillRect/>
          </a:stretch>
        </p:blipFill>
        <p:spPr bwMode="auto">
          <a:xfrm>
            <a:off x="0" y="188641"/>
            <a:ext cx="8963025" cy="2810148"/>
          </a:xfrm>
          <a:prstGeom prst="rect">
            <a:avLst/>
          </a:prstGeom>
          <a:noFill/>
          <a:ln w="9525">
            <a:noFill/>
            <a:miter lim="800000"/>
            <a:headEnd/>
            <a:tailEnd/>
          </a:ln>
        </p:spPr>
      </p:pic>
      <p:graphicFrame>
        <p:nvGraphicFramePr>
          <p:cNvPr id="47122" name="Group 18"/>
          <p:cNvGraphicFramePr>
            <a:graphicFrameLocks noGrp="1"/>
          </p:cNvGraphicFramePr>
          <p:nvPr>
            <p:ph/>
          </p:nvPr>
        </p:nvGraphicFramePr>
        <p:xfrm>
          <a:off x="611188" y="3141663"/>
          <a:ext cx="9169718" cy="6067426"/>
        </p:xfrm>
        <a:graphic>
          <a:graphicData uri="http://schemas.openxmlformats.org/drawingml/2006/table">
            <a:tbl>
              <a:tblPr/>
              <a:tblGrid>
                <a:gridCol w="4070350"/>
                <a:gridCol w="208280"/>
                <a:gridCol w="593725"/>
                <a:gridCol w="3565525"/>
                <a:gridCol w="731838"/>
              </a:tblGrid>
              <a:tr h="4329113">
                <a:tc>
                  <a:txBody>
                    <a:bodyPr/>
                    <a:lstStyle/>
                    <a:p>
                      <a:pPr marL="533400" marR="0" lvl="0" indent="-533400" algn="l" defTabSz="914400" rtl="0" eaLnBrk="0" fontAlgn="base" latinLnBrk="0" hangingPunct="0">
                        <a:lnSpc>
                          <a:spcPct val="100000"/>
                        </a:lnSpc>
                        <a:spcBef>
                          <a:spcPct val="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Kol ma akbar a7ebek aktar</a:t>
                      </a:r>
                    </a:p>
                    <a:p>
                      <a:pPr marL="533400" marR="0" lvl="0" indent="-533400" algn="l" defTabSz="914400" rtl="0" eaLnBrk="0" fontAlgn="base" latinLnBrk="0" hangingPunct="0">
                        <a:lnSpc>
                          <a:spcPct val="100000"/>
                        </a:lnSpc>
                        <a:spcBef>
                          <a:spcPct val="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Enty el zahra wenty el 3arsh</a:t>
                      </a:r>
                      <a:endParaRPr kumimoji="0" lang="sv-SE" sz="2200" b="1" i="0" u="none" strike="noStrike" cap="none" normalizeH="0" baseline="0" smtClean="0">
                        <a:ln>
                          <a:noFill/>
                        </a:ln>
                        <a:solidFill>
                          <a:schemeClr val="tx1"/>
                        </a:solidFill>
                        <a:effectLst/>
                        <a:latin typeface="Arial" charset="0"/>
                        <a:cs typeface="Arial" charset="0"/>
                      </a:endParaRPr>
                    </a:p>
                    <a:p>
                      <a:pPr marL="533400" marR="0" lvl="0" indent="-533400" algn="l" defTabSz="914400" rtl="0" eaLnBrk="0" fontAlgn="base" latinLnBrk="0" hangingPunct="0">
                        <a:lnSpc>
                          <a:spcPct val="100000"/>
                        </a:lnSpc>
                        <a:spcBef>
                          <a:spcPct val="0"/>
                        </a:spcBef>
                        <a:spcAft>
                          <a:spcPct val="0"/>
                        </a:spcAft>
                        <a:buClrTx/>
                        <a:buSzTx/>
                        <a:buFont typeface="Arial" charset="0"/>
                        <a:buNone/>
                        <a:tabLst/>
                      </a:pPr>
                      <a:r>
                        <a:rPr kumimoji="0" lang="sv-SE" sz="2200" b="1" i="0" u="none" strike="noStrike" cap="none" normalizeH="0" baseline="0" smtClean="0">
                          <a:ln>
                            <a:noFill/>
                          </a:ln>
                          <a:solidFill>
                            <a:schemeClr val="tx1"/>
                          </a:solidFill>
                          <a:effectLst/>
                          <a:latin typeface="Arial" charset="0"/>
                          <a:cs typeface="Arial" charset="0"/>
                        </a:rPr>
                        <a:t>Kol gro7i tro7 ya Mariam </a:t>
                      </a:r>
                    </a:p>
                    <a:p>
                      <a:pPr marL="533400" marR="0" lvl="0" indent="-533400" algn="l" defTabSz="914400" rtl="0" eaLnBrk="0" fontAlgn="base" latinLnBrk="0" hangingPunct="0">
                        <a:lnSpc>
                          <a:spcPct val="100000"/>
                        </a:lnSpc>
                        <a:spcBef>
                          <a:spcPct val="0"/>
                        </a:spcBef>
                        <a:spcAft>
                          <a:spcPct val="0"/>
                        </a:spcAft>
                        <a:buClrTx/>
                        <a:buSzTx/>
                        <a:buFont typeface="Arial" charset="0"/>
                        <a:buNone/>
                        <a:tabLst/>
                      </a:pPr>
                      <a:r>
                        <a:rPr kumimoji="0" lang="en-US" sz="2200" b="1" i="0" u="none" strike="noStrike" cap="none" normalizeH="0" baseline="0" smtClean="0">
                          <a:ln>
                            <a:noFill/>
                          </a:ln>
                          <a:solidFill>
                            <a:schemeClr val="tx1"/>
                          </a:solidFill>
                          <a:effectLst/>
                          <a:latin typeface="Arial" charset="0"/>
                          <a:cs typeface="Arial" charset="0"/>
                        </a:rPr>
                        <a:t>We</a:t>
                      </a:r>
                      <a:r>
                        <a:rPr kumimoji="0" lang="en-US" sz="1200" b="1" i="0" u="none" strike="noStrike" cap="none" normalizeH="0" baseline="0" smtClean="0">
                          <a:ln>
                            <a:noFill/>
                          </a:ln>
                          <a:solidFill>
                            <a:schemeClr val="tx1"/>
                          </a:solidFill>
                          <a:effectLst/>
                          <a:latin typeface="Arial" charset="0"/>
                          <a:cs typeface="Arial" charset="0"/>
                        </a:rPr>
                        <a:t> </a:t>
                      </a:r>
                      <a:r>
                        <a:rPr kumimoji="0" lang="en-US" sz="2200" b="1" i="0" u="none" strike="noStrike" cap="none" normalizeH="0" baseline="0" smtClean="0">
                          <a:ln>
                            <a:noFill/>
                          </a:ln>
                          <a:solidFill>
                            <a:schemeClr val="tx1"/>
                          </a:solidFill>
                          <a:effectLst/>
                          <a:latin typeface="Arial" charset="0"/>
                          <a:cs typeface="Arial" charset="0"/>
                        </a:rPr>
                        <a:t>kol</a:t>
                      </a:r>
                      <a:r>
                        <a:rPr kumimoji="0" lang="en-US" sz="1200" b="1" i="0" u="none" strike="noStrike" cap="none" normalizeH="0" baseline="0" smtClean="0">
                          <a:ln>
                            <a:noFill/>
                          </a:ln>
                          <a:solidFill>
                            <a:schemeClr val="tx1"/>
                          </a:solidFill>
                          <a:effectLst/>
                          <a:latin typeface="Arial" charset="0"/>
                          <a:cs typeface="Arial" charset="0"/>
                        </a:rPr>
                        <a:t> </a:t>
                      </a:r>
                      <a:r>
                        <a:rPr kumimoji="0" lang="en-US" sz="2200" b="1" i="0" u="none" strike="noStrike" cap="none" normalizeH="0" baseline="0" smtClean="0">
                          <a:ln>
                            <a:noFill/>
                          </a:ln>
                          <a:solidFill>
                            <a:schemeClr val="tx1"/>
                          </a:solidFill>
                          <a:effectLst/>
                          <a:latin typeface="Arial" charset="0"/>
                          <a:cs typeface="Arial" charset="0"/>
                        </a:rPr>
                        <a:t>kher</a:t>
                      </a:r>
                      <a:r>
                        <a:rPr kumimoji="0" lang="en-US" sz="1200" b="1" i="0" u="none" strike="noStrike" cap="none" normalizeH="0" baseline="0" smtClean="0">
                          <a:ln>
                            <a:noFill/>
                          </a:ln>
                          <a:solidFill>
                            <a:schemeClr val="tx1"/>
                          </a:solidFill>
                          <a:effectLst/>
                          <a:latin typeface="Arial" charset="0"/>
                          <a:cs typeface="Arial" charset="0"/>
                        </a:rPr>
                        <a:t> </a:t>
                      </a:r>
                      <a:r>
                        <a:rPr kumimoji="0" lang="en-US" sz="2200" b="1" i="0" u="none" strike="noStrike" cap="none" normalizeH="0" baseline="0" smtClean="0">
                          <a:ln>
                            <a:noFill/>
                          </a:ln>
                          <a:solidFill>
                            <a:schemeClr val="tx1"/>
                          </a:solidFill>
                          <a:effectLst/>
                          <a:latin typeface="Arial" charset="0"/>
                          <a:cs typeface="Arial" charset="0"/>
                        </a:rPr>
                        <a:t>hat</a:t>
                      </a:r>
                      <a:r>
                        <a:rPr kumimoji="0" lang="en-US" sz="1200" b="1" i="0" u="none" strike="noStrike" cap="none" normalizeH="0" baseline="0" smtClean="0">
                          <a:ln>
                            <a:noFill/>
                          </a:ln>
                          <a:solidFill>
                            <a:schemeClr val="tx1"/>
                          </a:solidFill>
                          <a:effectLst/>
                          <a:latin typeface="Arial" charset="0"/>
                          <a:cs typeface="Arial" charset="0"/>
                        </a:rPr>
                        <a:t> </a:t>
                      </a:r>
                      <a:r>
                        <a:rPr kumimoji="0" lang="en-US" sz="2200" b="1" i="0" u="none" strike="noStrike" cap="none" normalizeH="0" baseline="0" smtClean="0">
                          <a:ln>
                            <a:noFill/>
                          </a:ln>
                          <a:solidFill>
                            <a:schemeClr val="tx1"/>
                          </a:solidFill>
                          <a:effectLst/>
                          <a:latin typeface="Arial" charset="0"/>
                          <a:cs typeface="Arial" charset="0"/>
                        </a:rPr>
                        <a:t>shofo</a:t>
                      </a:r>
                      <a:r>
                        <a:rPr kumimoji="0" lang="en-US" sz="1200" b="1" i="0" u="none" strike="noStrike" cap="none" normalizeH="0" baseline="0" smtClean="0">
                          <a:ln>
                            <a:noFill/>
                          </a:ln>
                          <a:solidFill>
                            <a:schemeClr val="tx1"/>
                          </a:solidFill>
                          <a:effectLst/>
                          <a:latin typeface="Arial" charset="0"/>
                          <a:cs typeface="Arial" charset="0"/>
                        </a:rPr>
                        <a:t> </a:t>
                      </a:r>
                      <a:r>
                        <a:rPr kumimoji="0" lang="en-US" sz="2200" b="1" i="0" u="none" strike="noStrike" cap="none" normalizeH="0" baseline="0" smtClean="0">
                          <a:ln>
                            <a:noFill/>
                          </a:ln>
                          <a:solidFill>
                            <a:schemeClr val="tx1"/>
                          </a:solidFill>
                          <a:effectLst/>
                          <a:latin typeface="Arial" charset="0"/>
                          <a:cs typeface="Arial" charset="0"/>
                        </a:rPr>
                        <a:t>3eneya</a:t>
                      </a: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v-SE"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ya 7osn el nagat</a:t>
                      </a:r>
                    </a:p>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lel rab el ilah.</a:t>
                      </a:r>
                    </a:p>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sv-SE" sz="2200" b="1" i="0" u="none" strike="noStrike" cap="none" normalizeH="0" baseline="0" smtClean="0">
                          <a:ln>
                            <a:noFill/>
                          </a:ln>
                          <a:solidFill>
                            <a:schemeClr val="tx1"/>
                          </a:solidFill>
                          <a:effectLst/>
                          <a:latin typeface="Arial" charset="0"/>
                          <a:cs typeface="Arial" charset="0"/>
                        </a:rPr>
                        <a:t>bi fadl salatek</a:t>
                      </a:r>
                      <a:endParaRPr kumimoji="0" lang="en-US" sz="22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en-US" sz="2200" b="1" i="0" u="none" strike="noStrike" cap="none" normalizeH="0" baseline="0" smtClean="0">
                          <a:ln>
                            <a:noFill/>
                          </a:ln>
                          <a:solidFill>
                            <a:schemeClr val="tx1"/>
                          </a:solidFill>
                          <a:effectLst/>
                          <a:latin typeface="Arial" charset="0"/>
                          <a:cs typeface="Arial" charset="0"/>
                        </a:rPr>
                        <a:t>bi fadl shafa3tek.</a:t>
                      </a:r>
                      <a:endParaRPr kumimoji="0" lang="ar-SA" sz="22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Arial" charset="0"/>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l" defTabSz="914400" rtl="1"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r h="1738313">
                <a:tc>
                  <a:txBody>
                    <a:bodyPr/>
                    <a:lstStyle/>
                    <a:p>
                      <a:pPr marL="0" marR="0" lvl="0" indent="0" algn="l" defTabSz="914400" rtl="1" eaLnBrk="0" fontAlgn="base" latinLnBrk="0" hangingPunct="0">
                        <a:lnSpc>
                          <a:spcPct val="100000"/>
                        </a:lnSpc>
                        <a:spcBef>
                          <a:spcPct val="0"/>
                        </a:spcBef>
                        <a:spcAft>
                          <a:spcPct val="0"/>
                        </a:spcAft>
                        <a:buClrTx/>
                        <a:buSzTx/>
                        <a:buFontTx/>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v-SE"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l" defTabSz="914400" rtl="1" eaLnBrk="1" fontAlgn="base" latinLnBrk="0" hangingPunct="1">
                        <a:lnSpc>
                          <a:spcPct val="100000"/>
                        </a:lnSpc>
                        <a:spcBef>
                          <a:spcPct val="0"/>
                        </a:spcBef>
                        <a:spcAft>
                          <a:spcPct val="0"/>
                        </a:spcAft>
                        <a:buClrTx/>
                        <a:buSzTx/>
                        <a:buFontTx/>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1"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bl>
          </a:graphicData>
        </a:graphic>
      </p:graphicFrame>
      <p:sp>
        <p:nvSpPr>
          <p:cNvPr id="58380" name="Rectangle 19"/>
          <p:cNvSpPr>
            <a:spLocks/>
          </p:cNvSpPr>
          <p:nvPr/>
        </p:nvSpPr>
        <p:spPr bwMode="auto">
          <a:xfrm>
            <a:off x="468313" y="5516563"/>
            <a:ext cx="8229600" cy="533400"/>
          </a:xfrm>
          <a:prstGeom prst="rect">
            <a:avLst/>
          </a:prstGeom>
          <a:noFill/>
          <a:ln w="9525">
            <a:noFill/>
            <a:miter lim="800000"/>
            <a:headEnd/>
            <a:tailEnd/>
          </a:ln>
        </p:spPr>
        <p:txBody>
          <a:bodyPr/>
          <a:lstStyle/>
          <a:p>
            <a:pPr marL="342900" indent="-342900" algn="ctr" eaLnBrk="0" hangingPunct="0">
              <a:spcBef>
                <a:spcPct val="20000"/>
              </a:spcBef>
              <a:buFont typeface="Arial" charset="0"/>
              <a:buNone/>
            </a:pP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cstate="print"/>
          <a:srcRect r="1756" b="72298"/>
          <a:stretch>
            <a:fillRect/>
          </a:stretch>
        </p:blipFill>
        <p:spPr bwMode="auto">
          <a:xfrm>
            <a:off x="611188" y="620713"/>
            <a:ext cx="7993062" cy="1655762"/>
          </a:xfrm>
          <a:prstGeom prst="rect">
            <a:avLst/>
          </a:prstGeom>
          <a:noFill/>
          <a:ln w="9525">
            <a:noFill/>
            <a:miter lim="800000"/>
            <a:headEnd/>
            <a:tailEnd/>
          </a:ln>
        </p:spPr>
      </p:pic>
      <p:sp>
        <p:nvSpPr>
          <p:cNvPr id="59395" name="Rectangle 35"/>
          <p:cNvSpPr>
            <a:spLocks noChangeArrowheads="1"/>
          </p:cNvSpPr>
          <p:nvPr/>
        </p:nvSpPr>
        <p:spPr bwMode="auto">
          <a:xfrm>
            <a:off x="3924300" y="2420938"/>
            <a:ext cx="825500" cy="885825"/>
          </a:xfrm>
          <a:prstGeom prst="rect">
            <a:avLst/>
          </a:prstGeom>
          <a:noFill/>
          <a:ln w="9525">
            <a:noFill/>
            <a:miter lim="800000"/>
            <a:headEnd/>
            <a:tailEnd/>
          </a:ln>
        </p:spPr>
        <p:txBody>
          <a:bodyPr anchor="ctr">
            <a:spAutoFit/>
          </a:bodyPr>
          <a:lstStyle/>
          <a:p>
            <a:pPr algn="ctr"/>
            <a:r>
              <a:rPr lang="sv-SE" sz="2600" b="1">
                <a:solidFill>
                  <a:srgbClr val="7A0017"/>
                </a:solidFill>
              </a:rPr>
              <a:t>Ref:</a:t>
            </a:r>
          </a:p>
          <a:p>
            <a:pPr algn="ctr"/>
            <a:endParaRPr lang="sv-SE" sz="2600" b="1">
              <a:solidFill>
                <a:srgbClr val="7A0017"/>
              </a:solidFill>
            </a:endParaRPr>
          </a:p>
        </p:txBody>
      </p:sp>
      <p:pic>
        <p:nvPicPr>
          <p:cNvPr id="59396" name="Picture 5" descr="ourlady"/>
          <p:cNvPicPr>
            <a:picLocks noChangeAspect="1" noChangeArrowheads="1"/>
          </p:cNvPicPr>
          <p:nvPr/>
        </p:nvPicPr>
        <p:blipFill>
          <a:blip r:embed="rId3" cstate="print"/>
          <a:srcRect l="10951" r="12636" b="5782"/>
          <a:stretch>
            <a:fillRect/>
          </a:stretch>
        </p:blipFill>
        <p:spPr bwMode="auto">
          <a:xfrm>
            <a:off x="3419475" y="4076700"/>
            <a:ext cx="2016125" cy="2447925"/>
          </a:xfrm>
          <a:prstGeom prst="rect">
            <a:avLst/>
          </a:prstGeom>
          <a:noFill/>
          <a:ln w="9525">
            <a:noFill/>
            <a:miter lim="800000"/>
            <a:headEnd/>
            <a:tailEnd/>
          </a:ln>
        </p:spPr>
      </p:pic>
      <p:graphicFrame>
        <p:nvGraphicFramePr>
          <p:cNvPr id="53254" name="Group 6"/>
          <p:cNvGraphicFramePr>
            <a:graphicFrameLocks noGrp="1"/>
          </p:cNvGraphicFramePr>
          <p:nvPr/>
        </p:nvGraphicFramePr>
        <p:xfrm>
          <a:off x="179388" y="2708275"/>
          <a:ext cx="9144000" cy="1742123"/>
        </p:xfrm>
        <a:graphic>
          <a:graphicData uri="http://schemas.openxmlformats.org/drawingml/2006/table">
            <a:tbl>
              <a:tblPr/>
              <a:tblGrid>
                <a:gridCol w="3924300"/>
                <a:gridCol w="719137"/>
                <a:gridCol w="182563"/>
                <a:gridCol w="3586162"/>
                <a:gridCol w="731838"/>
              </a:tblGrid>
              <a:tr h="1223963">
                <a:tc>
                  <a:txBody>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sv-SE" sz="2600" b="1" i="0" u="none" strike="noStrike" cap="none" normalizeH="0" baseline="0" smtClean="0">
                          <a:ln>
                            <a:noFill/>
                          </a:ln>
                          <a:solidFill>
                            <a:srgbClr val="7A0017"/>
                          </a:solidFill>
                          <a:effectLst/>
                          <a:latin typeface="Arial" charset="0"/>
                          <a:cs typeface="Arial" charset="0"/>
                        </a:rPr>
                        <a:t>Mariam esm gamil,</a:t>
                      </a:r>
                      <a:endParaRPr kumimoji="0" lang="sv-SE" sz="2600" b="1" i="0" u="none" strike="noStrike" cap="none" normalizeH="0" baseline="0" smtClean="0">
                        <a:ln>
                          <a:noFill/>
                        </a:ln>
                        <a:solidFill>
                          <a:schemeClr val="tx1"/>
                        </a:solidFill>
                        <a:effectLst/>
                        <a:latin typeface="Arial" charset="0"/>
                        <a:cs typeface="Arial"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A0017"/>
                          </a:solidFill>
                          <a:effectLst/>
                          <a:latin typeface="Arial" charset="0"/>
                          <a:cs typeface="Arial" charset="0"/>
                        </a:rPr>
                        <a:t>Om</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allah</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we</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kenz</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al</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ra7ma</a:t>
                      </a:r>
                      <a:endParaRPr kumimoji="0" lang="ar-SA" sz="2400" b="1" i="0" u="none" strike="noStrike" cap="none" normalizeH="0" baseline="0" smtClean="0">
                        <a:ln>
                          <a:noFill/>
                        </a:ln>
                        <a:solidFill>
                          <a:srgbClr val="7A0017"/>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2800" b="1" i="0" u="none" strike="noStrike" cap="none" normalizeH="0" baseline="0" smtClean="0">
                          <a:ln>
                            <a:noFill/>
                          </a:ln>
                          <a:solidFill>
                            <a:srgbClr val="7A0017"/>
                          </a:solidFill>
                          <a:effectLst/>
                          <a:latin typeface="Arial" charset="0"/>
                          <a:cs typeface="Arial" charset="0"/>
                        </a:rPr>
                        <a:t>yeshfi kol 3alil (x2)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7A0017"/>
                          </a:solidFill>
                          <a:effectLst/>
                          <a:latin typeface="Arial" charset="0"/>
                          <a:cs typeface="Arial" charset="0"/>
                        </a:rPr>
                        <a:t>we asl al tahlil (x2)</a:t>
                      </a:r>
                      <a:endParaRPr kumimoji="0" lang="ar-SA" sz="2800" b="1" i="0" u="none" strike="noStrike" cap="none" normalizeH="0" baseline="0" smtClean="0">
                        <a:ln>
                          <a:noFill/>
                        </a:ln>
                        <a:solidFill>
                          <a:srgbClr val="7A0017"/>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r h="180975">
                <a:tc>
                  <a:txBody>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ar-SA"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A" sz="26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Low" defTabSz="914400" rtl="1"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3698875"/>
            <a:ext cx="9144000" cy="315912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0" y="0"/>
            <a:ext cx="9144000" cy="3294063"/>
          </a:xfrm>
          <a:prstGeom prst="rect">
            <a:avLst/>
          </a:prstGeom>
          <a:noFill/>
          <a:ln w="9525">
            <a:noFill/>
            <a:miter lim="800000"/>
            <a:headEnd/>
            <a:tailEnd/>
          </a:ln>
        </p:spPr>
      </p:pic>
      <p:pic>
        <p:nvPicPr>
          <p:cNvPr id="9220" name="Picture 4" descr="045"/>
          <p:cNvPicPr>
            <a:picLocks noChangeAspect="1" noChangeArrowheads="1" noCrop="1"/>
          </p:cNvPicPr>
          <p:nvPr/>
        </p:nvPicPr>
        <p:blipFill>
          <a:blip r:embed="rId4" cstate="print"/>
          <a:srcRect/>
          <a:stretch>
            <a:fillRect/>
          </a:stretch>
        </p:blipFill>
        <p:spPr bwMode="auto">
          <a:xfrm>
            <a:off x="0" y="3294063"/>
            <a:ext cx="9144000" cy="358775"/>
          </a:xfrm>
          <a:prstGeom prst="rect">
            <a:avLst/>
          </a:prstGeom>
          <a:noFill/>
          <a:ln w="9525">
            <a:noFill/>
            <a:miter lim="800000"/>
            <a:headEnd/>
            <a:tailEnd/>
          </a:ln>
        </p:spPr>
      </p:pic>
      <p:sp>
        <p:nvSpPr>
          <p:cNvPr id="9221" name="Rectangle 6"/>
          <p:cNvSpPr>
            <a:spLocks noChangeArrowheads="1"/>
          </p:cNvSpPr>
          <p:nvPr/>
        </p:nvSpPr>
        <p:spPr bwMode="auto">
          <a:xfrm>
            <a:off x="0" y="5041900"/>
            <a:ext cx="4211638" cy="1816100"/>
          </a:xfrm>
          <a:prstGeom prst="rect">
            <a:avLst/>
          </a:prstGeom>
          <a:solidFill>
            <a:schemeClr val="bg1"/>
          </a:solidFill>
          <a:ln w="9525">
            <a:noFill/>
            <a:miter lim="800000"/>
            <a:headEnd/>
            <a:tailEnd/>
          </a:ln>
        </p:spPr>
        <p:txBody>
          <a:bodyPr anchor="ctr">
            <a:spAutoFit/>
          </a:bodyPr>
          <a:lstStyle/>
          <a:p>
            <a:pPr>
              <a:tabLst>
                <a:tab pos="2430463" algn="l"/>
              </a:tabLst>
            </a:pPr>
            <a:r>
              <a:rPr lang="sv-SE" sz="2800" b="1">
                <a:solidFill>
                  <a:schemeClr val="accent2"/>
                </a:solidFill>
                <a:latin typeface="Calibri" pitchFamily="34" charset="0"/>
              </a:rPr>
              <a:t>Låt oss nedfalla inför Honom: och lovsjunga hans: Moder Maria: den goda duvan. </a:t>
            </a:r>
          </a:p>
        </p:txBody>
      </p:sp>
      <p:pic>
        <p:nvPicPr>
          <p:cNvPr id="9222" name="Picture 7" descr="THOTOKOS_small"/>
          <p:cNvPicPr>
            <a:picLocks noChangeAspect="1" noChangeArrowheads="1"/>
          </p:cNvPicPr>
          <p:nvPr/>
        </p:nvPicPr>
        <p:blipFill>
          <a:blip r:embed="rId5" cstate="print"/>
          <a:srcRect/>
          <a:stretch>
            <a:fillRect/>
          </a:stretch>
        </p:blipFill>
        <p:spPr bwMode="auto">
          <a:xfrm>
            <a:off x="4032250" y="1628775"/>
            <a:ext cx="1214438" cy="2147888"/>
          </a:xfrm>
          <a:prstGeom prst="rect">
            <a:avLst/>
          </a:prstGeom>
          <a:noFill/>
          <a:ln w="9525">
            <a:noFill/>
            <a:miter lim="800000"/>
            <a:headEnd/>
            <a:tailEnd/>
          </a:ln>
        </p:spPr>
      </p:pic>
      <p:sp useBgFill="1">
        <p:nvSpPr>
          <p:cNvPr id="9223" name="textruta 6"/>
          <p:cNvSpPr txBox="1">
            <a:spLocks noChangeArrowheads="1"/>
          </p:cNvSpPr>
          <p:nvPr/>
        </p:nvSpPr>
        <p:spPr bwMode="auto">
          <a:xfrm>
            <a:off x="0" y="3716338"/>
            <a:ext cx="4356100" cy="1385887"/>
          </a:xfrm>
          <a:prstGeom prst="rect">
            <a:avLst/>
          </a:prstGeom>
          <a:ln w="9525">
            <a:noFill/>
            <a:miter lim="800000"/>
            <a:headEnd/>
            <a:tailEnd/>
          </a:ln>
        </p:spPr>
        <p:txBody>
          <a:bodyPr>
            <a:spAutoFit/>
          </a:bodyPr>
          <a:lstStyle/>
          <a:p>
            <a:r>
              <a:rPr lang="sv-SE" sz="2800"/>
              <a:t>Falnasgod laho we noratel le omo Mariam, el7amama el7asana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p:cNvPicPr>
            <a:picLocks noChangeAspect="1" noChangeArrowheads="1"/>
          </p:cNvPicPr>
          <p:nvPr/>
        </p:nvPicPr>
        <p:blipFill>
          <a:blip r:embed="rId2" cstate="print"/>
          <a:srcRect r="854" b="51712"/>
          <a:stretch>
            <a:fillRect/>
          </a:stretch>
        </p:blipFill>
        <p:spPr bwMode="auto">
          <a:xfrm>
            <a:off x="0" y="0"/>
            <a:ext cx="8892479" cy="2903810"/>
          </a:xfrm>
          <a:prstGeom prst="rect">
            <a:avLst/>
          </a:prstGeom>
          <a:noFill/>
          <a:ln w="9525">
            <a:noFill/>
            <a:miter lim="800000"/>
            <a:headEnd/>
            <a:tailEnd/>
          </a:ln>
        </p:spPr>
      </p:pic>
      <p:graphicFrame>
        <p:nvGraphicFramePr>
          <p:cNvPr id="14364" name="Group 28"/>
          <p:cNvGraphicFramePr>
            <a:graphicFrameLocks noGrp="1"/>
          </p:cNvGraphicFramePr>
          <p:nvPr/>
        </p:nvGraphicFramePr>
        <p:xfrm>
          <a:off x="539750" y="3429000"/>
          <a:ext cx="9169717" cy="6067426"/>
        </p:xfrm>
        <a:graphic>
          <a:graphicData uri="http://schemas.openxmlformats.org/drawingml/2006/table">
            <a:tbl>
              <a:tblPr/>
              <a:tblGrid>
                <a:gridCol w="4070350"/>
                <a:gridCol w="208280"/>
                <a:gridCol w="593725"/>
                <a:gridCol w="3565525"/>
                <a:gridCol w="731837"/>
              </a:tblGrid>
              <a:tr h="4329113">
                <a:tc>
                  <a:txBody>
                    <a:bodyPr/>
                    <a:lstStyle/>
                    <a:p>
                      <a:pPr marL="533400" marR="0" lvl="0" indent="-533400" algn="l" defTabSz="914400" rtl="0" eaLnBrk="0" fontAlgn="base" latinLnBrk="0" hangingPunct="0">
                        <a:lnSpc>
                          <a:spcPct val="100000"/>
                        </a:lnSpc>
                        <a:spcBef>
                          <a:spcPct val="2000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Min gherek ya Mariam</a:t>
                      </a:r>
                    </a:p>
                    <a:p>
                      <a:pPr marL="533400" marR="0" lvl="0" indent="-533400" algn="l" defTabSz="914400" rtl="0" eaLnBrk="0" fontAlgn="base" latinLnBrk="0" hangingPunct="0">
                        <a:lnSpc>
                          <a:spcPct val="100000"/>
                        </a:lnSpc>
                        <a:spcBef>
                          <a:spcPct val="2000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Min gherek ya Mariam </a:t>
                      </a:r>
                    </a:p>
                    <a:p>
                      <a:pPr marL="533400" marR="0" lvl="0" indent="-533400" algn="l" defTabSz="914400" rtl="0" eaLnBrk="0" fontAlgn="base" latinLnBrk="0" hangingPunct="0">
                        <a:lnSpc>
                          <a:spcPct val="100000"/>
                        </a:lnSpc>
                        <a:spcBef>
                          <a:spcPct val="2000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Min gherek ya Mariam </a:t>
                      </a:r>
                    </a:p>
                    <a:p>
                      <a:pPr marL="533400" marR="0" lvl="0" indent="-533400" algn="l" defTabSz="914400" rtl="0" eaLnBrk="0" fontAlgn="base" latinLnBrk="0" hangingPunct="0">
                        <a:lnSpc>
                          <a:spcPct val="100000"/>
                        </a:lnSpc>
                        <a:spcBef>
                          <a:spcPct val="2000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Min gherek enti ya Mariam</a:t>
                      </a: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v-SE"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ye2dar ye rodd el dallin</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yeshfa3 fi dmo3 el taybin.</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fi iman el mo2menin</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s-ES" sz="2200" b="1" i="0" u="none" strike="noStrike" cap="none" normalizeH="0" baseline="0" smtClean="0">
                          <a:ln>
                            <a:noFill/>
                          </a:ln>
                          <a:solidFill>
                            <a:schemeClr val="tx1"/>
                          </a:solidFill>
                          <a:effectLst/>
                          <a:latin typeface="Arial" charset="0"/>
                          <a:cs typeface="Arial" charset="0"/>
                        </a:rPr>
                        <a:t>fakhr el masi7eyin.</a:t>
                      </a:r>
                      <a:endParaRPr kumimoji="0" lang="ar-SA" sz="22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Arial" charset="0"/>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l" defTabSz="914400" rtl="1"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r h="1738313">
                <a:tc>
                  <a:txBody>
                    <a:bodyPr/>
                    <a:lstStyle/>
                    <a:p>
                      <a:pPr marL="0" marR="0" lvl="0" indent="0" algn="l" defTabSz="914400" rtl="1" eaLnBrk="0" fontAlgn="base" latinLnBrk="0" hangingPunct="0">
                        <a:lnSpc>
                          <a:spcPct val="100000"/>
                        </a:lnSpc>
                        <a:spcBef>
                          <a:spcPct val="0"/>
                        </a:spcBef>
                        <a:spcAft>
                          <a:spcPct val="0"/>
                        </a:spcAft>
                        <a:buClrTx/>
                        <a:buSzTx/>
                        <a:buFontTx/>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v-SE"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l" defTabSz="914400" rtl="1" eaLnBrk="1" fontAlgn="base" latinLnBrk="0" hangingPunct="1">
                        <a:lnSpc>
                          <a:spcPct val="100000"/>
                        </a:lnSpc>
                        <a:spcBef>
                          <a:spcPct val="0"/>
                        </a:spcBef>
                        <a:spcAft>
                          <a:spcPct val="0"/>
                        </a:spcAft>
                        <a:buClrTx/>
                        <a:buSzTx/>
                        <a:buFontTx/>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1"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bl>
          </a:graphicData>
        </a:graphic>
      </p:graphicFrame>
      <p:sp>
        <p:nvSpPr>
          <p:cNvPr id="60428" name="Rectangle 29"/>
          <p:cNvSpPr>
            <a:spLocks/>
          </p:cNvSpPr>
          <p:nvPr/>
        </p:nvSpPr>
        <p:spPr bwMode="auto">
          <a:xfrm>
            <a:off x="468313" y="5516563"/>
            <a:ext cx="8229600" cy="533400"/>
          </a:xfrm>
          <a:prstGeom prst="rect">
            <a:avLst/>
          </a:prstGeom>
          <a:noFill/>
          <a:ln w="9525">
            <a:noFill/>
            <a:miter lim="800000"/>
            <a:headEnd/>
            <a:tailEnd/>
          </a:ln>
        </p:spPr>
        <p:txBody>
          <a:bodyPr/>
          <a:lstStyle/>
          <a:p>
            <a:pPr marL="342900" indent="-342900" algn="ctr" eaLnBrk="0" hangingPunct="0">
              <a:spcBef>
                <a:spcPct val="20000"/>
              </a:spcBef>
              <a:buFont typeface="Arial" charset="0"/>
              <a:buNone/>
            </a:pP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 </a:t>
            </a:r>
            <a:r>
              <a:rPr lang="sv-SE" sz="2800" b="1">
                <a:solidFill>
                  <a:srgbClr val="F8F200"/>
                </a:solidFill>
                <a:latin typeface="Calibri" pitchFamily="34" charset="0"/>
                <a:sym typeface="Wingdings 2" pitchFamily="18" charset="2"/>
              </a:rPr>
              <a:t></a:t>
            </a:r>
            <a:r>
              <a:rPr lang="sv-SE" sz="2800" b="1">
                <a:latin typeface="Calibri" pitchFamily="34" charset="0"/>
                <a:sym typeface="Wingdings" pitchFamily="2" charset="2"/>
              </a:rPr>
              <a:t></a:t>
            </a:r>
            <a:r>
              <a:rPr lang="sv-SE" sz="2800" b="1">
                <a:solidFill>
                  <a:srgbClr val="0099FF"/>
                </a:solidFill>
                <a:latin typeface="Calibri" pitchFamily="34" charset="0"/>
                <a:sym typeface="Wingdings" pitchFamily="2" charset="2"/>
              </a:rPr>
              <a:t></a:t>
            </a:r>
            <a:r>
              <a:rPr lang="sv-SE" sz="2800" b="1">
                <a:latin typeface="Calibri" pitchFamily="34" charset="0"/>
                <a:sym typeface="Wingdings" pitchFamily="2" charset="2"/>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45" name="Group 21"/>
          <p:cNvGraphicFramePr>
            <a:graphicFrameLocks noGrp="1"/>
          </p:cNvGraphicFramePr>
          <p:nvPr>
            <p:ph/>
          </p:nvPr>
        </p:nvGraphicFramePr>
        <p:xfrm>
          <a:off x="1" y="3075263"/>
          <a:ext cx="9143999" cy="3294934"/>
        </p:xfrm>
        <a:graphic>
          <a:graphicData uri="http://schemas.openxmlformats.org/drawingml/2006/table">
            <a:tbl>
              <a:tblPr/>
              <a:tblGrid>
                <a:gridCol w="4040334"/>
                <a:gridCol w="274163"/>
                <a:gridCol w="566942"/>
                <a:gridCol w="3536386"/>
                <a:gridCol w="726174"/>
              </a:tblGrid>
              <a:tr h="2156671">
                <a:tc>
                  <a:txBody>
                    <a:bodyPr/>
                    <a:lstStyle/>
                    <a:p>
                      <a:pPr marL="533400" marR="0" lvl="0" indent="-533400" algn="ctr" defTabSz="914400" rtl="0" eaLnBrk="0" fontAlgn="base" latinLnBrk="0" hangingPunct="0">
                        <a:lnSpc>
                          <a:spcPct val="100000"/>
                        </a:lnSpc>
                        <a:spcBef>
                          <a:spcPct val="20000"/>
                        </a:spcBef>
                        <a:spcAft>
                          <a:spcPct val="0"/>
                        </a:spcAft>
                        <a:buClrTx/>
                        <a:buSzTx/>
                        <a:buFont typeface="Arial" charset="0"/>
                        <a:buNone/>
                        <a:tabLst/>
                      </a:pPr>
                      <a:r>
                        <a:rPr kumimoji="0" lang="es-ES" sz="2200" b="1" i="0" u="none" strike="noStrike" cap="none" normalizeH="0" baseline="0" dirty="0" smtClean="0">
                          <a:ln>
                            <a:noFill/>
                          </a:ln>
                          <a:solidFill>
                            <a:schemeClr val="tx1"/>
                          </a:solidFill>
                          <a:effectLst/>
                          <a:latin typeface="Arial" charset="0"/>
                          <a:cs typeface="Arial" charset="0"/>
                        </a:rPr>
                        <a:t>Min a7san </a:t>
                      </a:r>
                      <a:r>
                        <a:rPr kumimoji="0" lang="es-ES" sz="2200" b="1" i="0" u="none" strike="noStrike" cap="none" normalizeH="0" baseline="0" dirty="0" err="1" smtClean="0">
                          <a:ln>
                            <a:noFill/>
                          </a:ln>
                          <a:solidFill>
                            <a:schemeClr val="tx1"/>
                          </a:solidFill>
                          <a:effectLst/>
                          <a:latin typeface="Arial" charset="0"/>
                          <a:cs typeface="Arial" charset="0"/>
                        </a:rPr>
                        <a:t>mennek</a:t>
                      </a:r>
                      <a:r>
                        <a:rPr kumimoji="0" lang="es-ES" sz="2200" b="1" i="0" u="none" strike="noStrike" cap="none" normalizeH="0" baseline="0" dirty="0" smtClean="0">
                          <a:ln>
                            <a:noFill/>
                          </a:ln>
                          <a:solidFill>
                            <a:schemeClr val="tx1"/>
                          </a:solidFill>
                          <a:effectLst/>
                          <a:latin typeface="Arial" charset="0"/>
                          <a:cs typeface="Arial" charset="0"/>
                        </a:rPr>
                        <a:t> </a:t>
                      </a:r>
                      <a:r>
                        <a:rPr kumimoji="0" lang="es-ES" sz="2200" b="1" i="0" u="none" strike="noStrike" cap="none" normalizeH="0" baseline="0" dirty="0" err="1" smtClean="0">
                          <a:ln>
                            <a:noFill/>
                          </a:ln>
                          <a:solidFill>
                            <a:schemeClr val="tx1"/>
                          </a:solidFill>
                          <a:effectLst/>
                          <a:latin typeface="Arial" charset="0"/>
                          <a:cs typeface="Arial" charset="0"/>
                        </a:rPr>
                        <a:t>enti</a:t>
                      </a:r>
                      <a:endParaRPr kumimoji="0" lang="es-ES" sz="2200" b="1" i="0" u="none" strike="noStrike" cap="none" normalizeH="0" baseline="0" dirty="0" smtClean="0">
                        <a:ln>
                          <a:noFill/>
                        </a:ln>
                        <a:solidFill>
                          <a:schemeClr val="tx1"/>
                        </a:solidFill>
                        <a:effectLst/>
                        <a:latin typeface="Arial" charset="0"/>
                        <a:cs typeface="Arial" charset="0"/>
                      </a:endParaRPr>
                    </a:p>
                    <a:p>
                      <a:pPr marL="533400" marR="0" lvl="0" indent="-533400" algn="ctr" defTabSz="914400" rtl="0" eaLnBrk="0" fontAlgn="base" latinLnBrk="0" hangingPunct="0">
                        <a:lnSpc>
                          <a:spcPct val="100000"/>
                        </a:lnSpc>
                        <a:spcBef>
                          <a:spcPct val="2000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Arial" charset="0"/>
                          <a:cs typeface="Arial" charset="0"/>
                        </a:rPr>
                        <a:t>Min shafa3to </a:t>
                      </a:r>
                      <a:r>
                        <a:rPr kumimoji="0" lang="en-US" sz="2200" b="1" i="0" u="none" strike="noStrike" cap="none" normalizeH="0" baseline="0" dirty="0" err="1" smtClean="0">
                          <a:ln>
                            <a:noFill/>
                          </a:ln>
                          <a:solidFill>
                            <a:schemeClr val="tx1"/>
                          </a:solidFill>
                          <a:effectLst/>
                          <a:latin typeface="Arial" charset="0"/>
                          <a:cs typeface="Arial" charset="0"/>
                        </a:rPr>
                        <a:t>awiya</a:t>
                      </a:r>
                      <a:r>
                        <a:rPr kumimoji="0" lang="en-US" sz="2200" b="1" i="0" u="none" strike="noStrike" cap="none" normalizeH="0" baseline="0" dirty="0" smtClean="0">
                          <a:ln>
                            <a:noFill/>
                          </a:ln>
                          <a:solidFill>
                            <a:schemeClr val="tx1"/>
                          </a:solidFill>
                          <a:effectLst/>
                          <a:latin typeface="Arial" charset="0"/>
                          <a:cs typeface="Arial" charset="0"/>
                        </a:rPr>
                        <a:t> </a:t>
                      </a:r>
                      <a:endParaRPr kumimoji="0" lang="ar-EG" sz="2200" b="1" i="0" u="none" strike="noStrike" cap="none" normalizeH="0" baseline="0" dirty="0" smtClean="0">
                        <a:ln>
                          <a:noFill/>
                        </a:ln>
                        <a:solidFill>
                          <a:schemeClr val="tx1"/>
                        </a:solidFill>
                        <a:effectLst/>
                        <a:latin typeface="Arial" charset="0"/>
                        <a:cs typeface="Arial" charset="0"/>
                      </a:endParaRPr>
                    </a:p>
                    <a:p>
                      <a:pPr marL="533400" marR="0" lvl="0" indent="-533400" algn="ctr" defTabSz="914400" rtl="0" eaLnBrk="0" fontAlgn="base" latinLnBrk="0" hangingPunct="0">
                        <a:lnSpc>
                          <a:spcPct val="100000"/>
                        </a:lnSpc>
                        <a:spcBef>
                          <a:spcPct val="20000"/>
                        </a:spcBef>
                        <a:spcAft>
                          <a:spcPct val="0"/>
                        </a:spcAft>
                        <a:buClrTx/>
                        <a:buSzTx/>
                        <a:buFont typeface="Arial" charset="0"/>
                        <a:buNone/>
                        <a:tabLst/>
                        <a:defRPr/>
                      </a:pPr>
                      <a:r>
                        <a:rPr kumimoji="0" lang="es-ES" sz="2200" b="1" i="0" u="none" strike="noStrike" cap="none" normalizeH="0" baseline="0" dirty="0" smtClean="0">
                          <a:ln>
                            <a:noFill/>
                          </a:ln>
                          <a:solidFill>
                            <a:schemeClr val="tx1"/>
                          </a:solidFill>
                          <a:effectLst/>
                          <a:latin typeface="Arial" charset="0"/>
                          <a:cs typeface="Arial" charset="0"/>
                        </a:rPr>
                        <a:t>Eshfa3i fina ya </a:t>
                      </a:r>
                      <a:r>
                        <a:rPr kumimoji="0" lang="es-ES" sz="2200" b="1" i="0" u="none" strike="noStrike" cap="none" normalizeH="0" baseline="0" dirty="0" err="1" smtClean="0">
                          <a:ln>
                            <a:noFill/>
                          </a:ln>
                          <a:solidFill>
                            <a:schemeClr val="tx1"/>
                          </a:solidFill>
                          <a:effectLst/>
                          <a:latin typeface="Arial" charset="0"/>
                          <a:cs typeface="Arial" charset="0"/>
                        </a:rPr>
                        <a:t>Mariam</a:t>
                      </a:r>
                      <a:endParaRPr kumimoji="0" lang="ar-EG" sz="2200" b="1" i="0" u="none" strike="noStrike" cap="none" normalizeH="0" baseline="0" dirty="0" smtClean="0">
                        <a:ln>
                          <a:noFill/>
                        </a:ln>
                        <a:solidFill>
                          <a:schemeClr val="tx1"/>
                        </a:solidFill>
                        <a:effectLst/>
                        <a:latin typeface="Arial" charset="0"/>
                        <a:cs typeface="Arial" charset="0"/>
                      </a:endParaRPr>
                    </a:p>
                    <a:p>
                      <a:pPr marL="533400" marR="0" lvl="0" indent="-533400" algn="ctr" defTabSz="914400" rtl="0" eaLnBrk="0" fontAlgn="base" latinLnBrk="0" hangingPunct="0">
                        <a:lnSpc>
                          <a:spcPct val="100000"/>
                        </a:lnSpc>
                        <a:spcBef>
                          <a:spcPct val="20000"/>
                        </a:spcBef>
                        <a:spcAft>
                          <a:spcPct val="0"/>
                        </a:spcAft>
                        <a:buClrTx/>
                        <a:buSzTx/>
                        <a:buFont typeface="Arial" charset="0"/>
                        <a:buNone/>
                        <a:tabLst/>
                        <a:defRPr/>
                      </a:pPr>
                      <a:r>
                        <a:rPr kumimoji="0" lang="sv-SE" sz="2200" b="1" i="0" u="none" strike="noStrike" cap="none" normalizeH="0" baseline="0" dirty="0" smtClean="0">
                          <a:ln>
                            <a:noFill/>
                          </a:ln>
                          <a:solidFill>
                            <a:schemeClr val="tx1"/>
                          </a:solidFill>
                          <a:effectLst/>
                          <a:latin typeface="Arial" charset="0"/>
                          <a:cs typeface="Arial" charset="0"/>
                        </a:rPr>
                        <a:t>Ta3ali w7elli fi westina</a:t>
                      </a:r>
                      <a:endParaRPr kumimoji="0" lang="es-ES" sz="2200" b="1" i="0" u="none" strike="noStrike" cap="none" normalizeH="0" baseline="0" dirty="0" smtClean="0">
                        <a:ln>
                          <a:noFill/>
                        </a:ln>
                        <a:solidFill>
                          <a:schemeClr val="tx1"/>
                        </a:solidFill>
                        <a:effectLst/>
                        <a:latin typeface="Arial" charset="0"/>
                        <a:cs typeface="Arial" charset="0"/>
                      </a:endParaRPr>
                    </a:p>
                    <a:p>
                      <a:pPr marL="533400" marR="0" lvl="0" indent="-533400" algn="ctr" defTabSz="914400" rtl="0" eaLnBrk="0" fontAlgn="base" latinLnBrk="0" hangingPunct="0">
                        <a:lnSpc>
                          <a:spcPct val="100000"/>
                        </a:lnSpc>
                        <a:spcBef>
                          <a:spcPct val="20000"/>
                        </a:spcBef>
                        <a:spcAft>
                          <a:spcPct val="0"/>
                        </a:spcAft>
                        <a:buClrTx/>
                        <a:buSzTx/>
                        <a:buFont typeface="Arial" charset="0"/>
                        <a:buNone/>
                        <a:tabLst/>
                        <a:defRPr/>
                      </a:pPr>
                      <a:endParaRPr kumimoji="0" lang="sv-SE" sz="2200" b="1" i="0" u="none" strike="noStrike" cap="none" normalizeH="0" baseline="0" dirty="0" smtClean="0">
                        <a:ln>
                          <a:noFill/>
                        </a:ln>
                        <a:solidFill>
                          <a:schemeClr val="tx1"/>
                        </a:solidFill>
                        <a:effectLst/>
                        <a:latin typeface="Arial" charset="0"/>
                        <a:cs typeface="Arial" charset="0"/>
                      </a:endParaRPr>
                    </a:p>
                    <a:p>
                      <a:pPr marL="533400" marR="0" lvl="0" indent="-533400" algn="ctr" defTabSz="914400" rtl="0" eaLnBrk="0" fontAlgn="base" latinLnBrk="0" hangingPunct="0">
                        <a:lnSpc>
                          <a:spcPct val="100000"/>
                        </a:lnSpc>
                        <a:spcBef>
                          <a:spcPct val="20000"/>
                        </a:spcBef>
                        <a:spcAft>
                          <a:spcPct val="0"/>
                        </a:spcAft>
                        <a:buClrTx/>
                        <a:buSzTx/>
                        <a:buFont typeface="Arial" charset="0"/>
                        <a:buNone/>
                        <a:tabLst/>
                      </a:pPr>
                      <a:endParaRPr kumimoji="0" lang="en-US" sz="2200" b="1" i="0" u="none" strike="noStrike" cap="none" normalizeH="0" baseline="0" dirty="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s-ES" sz="2200" b="1" i="0" u="none" strike="noStrike" cap="none" normalizeH="0" baseline="0" dirty="0" smtClean="0">
                          <a:ln>
                            <a:noFill/>
                          </a:ln>
                          <a:solidFill>
                            <a:schemeClr val="tx1"/>
                          </a:solidFill>
                          <a:effectLst/>
                          <a:latin typeface="Arial" charset="0"/>
                          <a:cs typeface="Arial" charset="0"/>
                        </a:rPr>
                        <a:t>neltege2 </a:t>
                      </a:r>
                      <a:r>
                        <a:rPr kumimoji="0" lang="es-ES" sz="2200" b="1" i="0" u="none" strike="noStrike" cap="none" normalizeH="0" baseline="0" dirty="0" err="1" smtClean="0">
                          <a:ln>
                            <a:noFill/>
                          </a:ln>
                          <a:solidFill>
                            <a:schemeClr val="tx1"/>
                          </a:solidFill>
                          <a:effectLst/>
                          <a:latin typeface="Arial" charset="0"/>
                          <a:cs typeface="Arial" charset="0"/>
                        </a:rPr>
                        <a:t>ileh</a:t>
                      </a:r>
                      <a:endParaRPr kumimoji="0" lang="en-US" sz="2200" b="1" i="0" u="none" strike="noStrike" cap="none" normalizeH="0" baseline="0" dirty="0" smtClean="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200" b="1" i="0" u="none" strike="noStrike" cap="none" normalizeH="0" baseline="0" dirty="0" err="1" smtClean="0">
                          <a:ln>
                            <a:noFill/>
                          </a:ln>
                          <a:solidFill>
                            <a:schemeClr val="tx1"/>
                          </a:solidFill>
                          <a:effectLst/>
                          <a:latin typeface="Arial" charset="0"/>
                          <a:cs typeface="Arial" charset="0"/>
                        </a:rPr>
                        <a:t>zayek</a:t>
                      </a:r>
                      <a:r>
                        <a:rPr kumimoji="0" lang="en-US" sz="2200" b="1" i="0" u="none" strike="noStrike" cap="none" normalizeH="0" baseline="0" dirty="0" smtClean="0">
                          <a:ln>
                            <a:noFill/>
                          </a:ln>
                          <a:solidFill>
                            <a:schemeClr val="tx1"/>
                          </a:solidFill>
                          <a:effectLst/>
                          <a:latin typeface="Arial" charset="0"/>
                          <a:cs typeface="Arial" charset="0"/>
                        </a:rPr>
                        <a:t> </a:t>
                      </a:r>
                      <a:r>
                        <a:rPr kumimoji="0" lang="en-US" sz="2200" b="1" i="0" u="none" strike="noStrike" cap="none" normalizeH="0" baseline="0" dirty="0" err="1" smtClean="0">
                          <a:ln>
                            <a:noFill/>
                          </a:ln>
                          <a:solidFill>
                            <a:schemeClr val="tx1"/>
                          </a:solidFill>
                          <a:effectLst/>
                          <a:latin typeface="Arial" charset="0"/>
                          <a:cs typeface="Arial" charset="0"/>
                        </a:rPr>
                        <a:t>netekel</a:t>
                      </a:r>
                      <a:r>
                        <a:rPr kumimoji="0" lang="en-US" sz="2200" b="1" i="0" u="none" strike="noStrike" cap="none" normalizeH="0" baseline="0" dirty="0" smtClean="0">
                          <a:ln>
                            <a:noFill/>
                          </a:ln>
                          <a:solidFill>
                            <a:schemeClr val="tx1"/>
                          </a:solidFill>
                          <a:effectLst/>
                          <a:latin typeface="Arial" charset="0"/>
                          <a:cs typeface="Arial" charset="0"/>
                        </a:rPr>
                        <a:t> 3aleh.</a:t>
                      </a:r>
                      <a:endParaRPr kumimoji="0" lang="ar-EG" sz="2200" b="1" i="0" u="none" strike="noStrike" cap="none" normalizeH="0" baseline="0" dirty="0" smtClean="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ct val="10000"/>
                        </a:spcBef>
                        <a:spcAft>
                          <a:spcPct val="0"/>
                        </a:spcAft>
                        <a:buClrTx/>
                        <a:buSzTx/>
                        <a:buFont typeface="Arial" charset="0"/>
                        <a:buNone/>
                        <a:tabLst/>
                      </a:pPr>
                      <a:r>
                        <a:rPr kumimoji="0" lang="es-ES" sz="2200" b="1" i="0" u="none" strike="noStrike" cap="none" normalizeH="0" baseline="0" dirty="0" smtClean="0">
                          <a:ln>
                            <a:noFill/>
                          </a:ln>
                          <a:solidFill>
                            <a:schemeClr val="tx1"/>
                          </a:solidFill>
                          <a:effectLst/>
                          <a:latin typeface="Arial" charset="0"/>
                          <a:cs typeface="Arial" charset="0"/>
                        </a:rPr>
                        <a:t>da7na sha3b Yaso3</a:t>
                      </a:r>
                    </a:p>
                    <a:p>
                      <a:pPr marL="0" marR="0" lvl="0" indent="0" algn="ctr" defTabSz="914400" rtl="0" eaLnBrk="0" fontAlgn="base" latinLnBrk="0" hangingPunct="0">
                        <a:lnSpc>
                          <a:spcPct val="100000"/>
                        </a:lnSpc>
                        <a:spcBef>
                          <a:spcPct val="10000"/>
                        </a:spcBef>
                        <a:spcAft>
                          <a:spcPct val="0"/>
                        </a:spcAft>
                        <a:buClrTx/>
                        <a:buSzTx/>
                        <a:buFont typeface="Arial" charset="0"/>
                        <a:buNone/>
                        <a:tabLst/>
                      </a:pPr>
                      <a:r>
                        <a:rPr kumimoji="0" lang="sv-SE" sz="2200" b="1" i="0" u="none" strike="noStrike" cap="none" normalizeH="0" baseline="0" dirty="0" smtClean="0">
                          <a:ln>
                            <a:noFill/>
                          </a:ln>
                          <a:solidFill>
                            <a:schemeClr val="tx1"/>
                          </a:solidFill>
                          <a:effectLst/>
                          <a:latin typeface="Arial" charset="0"/>
                          <a:cs typeface="Arial" charset="0"/>
                        </a:rPr>
                        <a:t>wemsa7i el demo3.</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s-ES" sz="2200" b="1" i="0" u="none" strike="noStrike" cap="none" normalizeH="0" baseline="0" dirty="0" smtClean="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ct val="0"/>
                        </a:spcBef>
                        <a:spcAft>
                          <a:spcPct val="0"/>
                        </a:spcAft>
                        <a:buClrTx/>
                        <a:buSzTx/>
                        <a:buFont typeface="Arial" charset="0"/>
                        <a:buNone/>
                        <a:tabLst/>
                      </a:pPr>
                      <a:endParaRPr kumimoji="0" lang="ar-SA" sz="2200" b="1" i="0" u="none" strike="noStrike" cap="none" normalizeH="0" baseline="0" dirty="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r h="856534">
                <a:tc>
                  <a:txBody>
                    <a:bodyPr/>
                    <a:lstStyle/>
                    <a:p>
                      <a:pPr marL="0" marR="0" lvl="0" indent="0" algn="ctr" defTabSz="914400" rtl="1" eaLnBrk="0" fontAlgn="base" latinLnBrk="0" hangingPunct="0">
                        <a:lnSpc>
                          <a:spcPct val="100000"/>
                        </a:lnSpc>
                        <a:spcBef>
                          <a:spcPct val="0"/>
                        </a:spcBef>
                        <a:spcAft>
                          <a:spcPct val="0"/>
                        </a:spcAft>
                        <a:buClrTx/>
                        <a:buSzTx/>
                        <a:buFontTx/>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22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bl>
          </a:graphicData>
        </a:graphic>
      </p:graphicFrame>
      <p:sp>
        <p:nvSpPr>
          <p:cNvPr id="61452" name="Rectangle 22"/>
          <p:cNvSpPr>
            <a:spLocks/>
          </p:cNvSpPr>
          <p:nvPr/>
        </p:nvSpPr>
        <p:spPr bwMode="auto">
          <a:xfrm>
            <a:off x="323528" y="188640"/>
            <a:ext cx="8496944" cy="2736304"/>
          </a:xfrm>
          <a:prstGeom prst="rect">
            <a:avLst/>
          </a:prstGeom>
          <a:noFill/>
          <a:ln w="9525">
            <a:noFill/>
            <a:miter lim="800000"/>
            <a:headEnd/>
            <a:tailEnd/>
          </a:ln>
        </p:spPr>
        <p:txBody>
          <a:bodyPr/>
          <a:lstStyle/>
          <a:p>
            <a:pPr lvl="0" algn="ctr" eaLnBrk="0" fontAlgn="base" hangingPunct="0">
              <a:spcBef>
                <a:spcPct val="20000"/>
              </a:spcBef>
              <a:spcAft>
                <a:spcPct val="0"/>
              </a:spcAft>
            </a:pPr>
            <a:r>
              <a:rPr lang="ar-EG" sz="3600" b="1" dirty="0" smtClean="0">
                <a:latin typeface="Arial" charset="0"/>
                <a:cs typeface="Arial" charset="0"/>
              </a:rPr>
              <a:t>مين احسن منك انت        </a:t>
            </a:r>
            <a:r>
              <a:rPr lang="ar-EG" sz="3600" b="1" dirty="0" smtClean="0">
                <a:latin typeface="Arial" charset="0"/>
                <a:cs typeface="Arial" charset="0"/>
              </a:rPr>
              <a:t> </a:t>
            </a:r>
            <a:r>
              <a:rPr lang="ar-EG" sz="3600" b="1" dirty="0" smtClean="0">
                <a:latin typeface="Arial" charset="0"/>
                <a:cs typeface="Arial" charset="0"/>
              </a:rPr>
              <a:t>                </a:t>
            </a:r>
            <a:r>
              <a:rPr lang="ar-EG" sz="3600" b="1" dirty="0" smtClean="0">
                <a:latin typeface="Arial" charset="0"/>
                <a:cs typeface="Arial" charset="0"/>
              </a:rPr>
              <a:t>نلتجئ اليه </a:t>
            </a:r>
          </a:p>
          <a:p>
            <a:pPr lvl="0" algn="ctr" eaLnBrk="0" fontAlgn="base" hangingPunct="0">
              <a:spcBef>
                <a:spcPct val="20000"/>
              </a:spcBef>
              <a:spcAft>
                <a:spcPct val="0"/>
              </a:spcAft>
            </a:pPr>
            <a:r>
              <a:rPr lang="ar-EG" sz="3600" b="1" dirty="0" smtClean="0">
                <a:latin typeface="Arial" charset="0"/>
                <a:cs typeface="Arial" charset="0"/>
              </a:rPr>
              <a:t>مين شفاعته قويه           </a:t>
            </a:r>
            <a:r>
              <a:rPr lang="ar-EG" sz="3600" b="1" dirty="0" smtClean="0">
                <a:latin typeface="Arial" charset="0"/>
                <a:cs typeface="Arial" charset="0"/>
              </a:rPr>
              <a:t>              </a:t>
            </a:r>
            <a:r>
              <a:rPr lang="ar-EG" sz="3600" b="1" dirty="0" smtClean="0">
                <a:latin typeface="Arial" charset="0"/>
                <a:cs typeface="Arial" charset="0"/>
              </a:rPr>
              <a:t>زيك نتكل عليه</a:t>
            </a:r>
          </a:p>
          <a:p>
            <a:pPr lvl="0" algn="ctr" eaLnBrk="0" fontAlgn="base" hangingPunct="0">
              <a:spcBef>
                <a:spcPct val="20000"/>
              </a:spcBef>
              <a:spcAft>
                <a:spcPct val="0"/>
              </a:spcAft>
            </a:pPr>
            <a:r>
              <a:rPr lang="ar-EG" sz="3600" b="1" dirty="0" smtClean="0">
                <a:latin typeface="Arial" charset="0"/>
                <a:cs typeface="Arial" charset="0"/>
              </a:rPr>
              <a:t>   اشفعي فينا يا مريم      </a:t>
            </a:r>
            <a:r>
              <a:rPr lang="ar-EG" sz="3600" b="1" dirty="0" smtClean="0">
                <a:latin typeface="Arial" charset="0"/>
                <a:cs typeface="Arial" charset="0"/>
              </a:rPr>
              <a:t>            </a:t>
            </a:r>
            <a:r>
              <a:rPr lang="ar-EG" sz="3600" b="1" dirty="0" smtClean="0">
                <a:latin typeface="Arial" charset="0"/>
                <a:cs typeface="Arial" charset="0"/>
              </a:rPr>
              <a:t>ده احنا شعب يسوع</a:t>
            </a:r>
          </a:p>
          <a:p>
            <a:pPr lvl="0" algn="ctr" eaLnBrk="0" fontAlgn="base" hangingPunct="0">
              <a:spcBef>
                <a:spcPct val="20000"/>
              </a:spcBef>
              <a:spcAft>
                <a:spcPct val="0"/>
              </a:spcAft>
            </a:pPr>
            <a:r>
              <a:rPr lang="ar-EG" sz="3600" b="1" dirty="0" smtClean="0">
                <a:latin typeface="Arial" charset="0"/>
                <a:cs typeface="Arial" charset="0"/>
              </a:rPr>
              <a:t>تعالي </a:t>
            </a:r>
            <a:r>
              <a:rPr lang="ar-EG" sz="3600" b="1" dirty="0" smtClean="0">
                <a:latin typeface="Arial" charset="0"/>
                <a:cs typeface="Arial" charset="0"/>
              </a:rPr>
              <a:t>وحلي في وسطينا   </a:t>
            </a:r>
            <a:r>
              <a:rPr lang="ar-EG" sz="3600" b="1" dirty="0" smtClean="0">
                <a:latin typeface="Arial" charset="0"/>
                <a:cs typeface="Arial" charset="0"/>
              </a:rPr>
              <a:t>              </a:t>
            </a:r>
            <a:r>
              <a:rPr lang="ar-EG" sz="3600" b="1" dirty="0" smtClean="0">
                <a:latin typeface="Arial" charset="0"/>
                <a:cs typeface="Arial" charset="0"/>
              </a:rPr>
              <a:t>وامسحي الدموع</a:t>
            </a:r>
          </a:p>
          <a:p>
            <a:pPr lvl="0" algn="ctr" eaLnBrk="0" fontAlgn="base" hangingPunct="0">
              <a:spcBef>
                <a:spcPct val="20000"/>
              </a:spcBef>
              <a:spcAft>
                <a:spcPct val="0"/>
              </a:spcAft>
            </a:pPr>
            <a:endParaRPr lang="ar-SA" sz="3600" b="1"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cstate="print"/>
          <a:srcRect r="1756" b="72298"/>
          <a:stretch>
            <a:fillRect/>
          </a:stretch>
        </p:blipFill>
        <p:spPr bwMode="auto">
          <a:xfrm>
            <a:off x="611188" y="620713"/>
            <a:ext cx="7993062" cy="1655762"/>
          </a:xfrm>
          <a:prstGeom prst="rect">
            <a:avLst/>
          </a:prstGeom>
          <a:noFill/>
          <a:ln w="9525">
            <a:noFill/>
            <a:miter lim="800000"/>
            <a:headEnd/>
            <a:tailEnd/>
          </a:ln>
        </p:spPr>
      </p:pic>
      <p:sp>
        <p:nvSpPr>
          <p:cNvPr id="62467" name="Rectangle 35"/>
          <p:cNvSpPr>
            <a:spLocks noChangeArrowheads="1"/>
          </p:cNvSpPr>
          <p:nvPr/>
        </p:nvSpPr>
        <p:spPr bwMode="auto">
          <a:xfrm>
            <a:off x="3924300" y="2420938"/>
            <a:ext cx="825500" cy="885825"/>
          </a:xfrm>
          <a:prstGeom prst="rect">
            <a:avLst/>
          </a:prstGeom>
          <a:noFill/>
          <a:ln w="9525">
            <a:noFill/>
            <a:miter lim="800000"/>
            <a:headEnd/>
            <a:tailEnd/>
          </a:ln>
        </p:spPr>
        <p:txBody>
          <a:bodyPr anchor="ctr">
            <a:spAutoFit/>
          </a:bodyPr>
          <a:lstStyle/>
          <a:p>
            <a:pPr algn="ctr"/>
            <a:r>
              <a:rPr lang="sv-SE" sz="2600" b="1">
                <a:solidFill>
                  <a:srgbClr val="7A0017"/>
                </a:solidFill>
              </a:rPr>
              <a:t>Ref:</a:t>
            </a:r>
          </a:p>
          <a:p>
            <a:pPr algn="ctr"/>
            <a:endParaRPr lang="sv-SE" sz="2600" b="1">
              <a:solidFill>
                <a:srgbClr val="7A0017"/>
              </a:solidFill>
            </a:endParaRPr>
          </a:p>
        </p:txBody>
      </p:sp>
      <p:pic>
        <p:nvPicPr>
          <p:cNvPr id="62468" name="Picture 4" descr="ourlady"/>
          <p:cNvPicPr>
            <a:picLocks noChangeAspect="1" noChangeArrowheads="1"/>
          </p:cNvPicPr>
          <p:nvPr/>
        </p:nvPicPr>
        <p:blipFill>
          <a:blip r:embed="rId3" cstate="print"/>
          <a:srcRect l="10951" r="12636" b="5782"/>
          <a:stretch>
            <a:fillRect/>
          </a:stretch>
        </p:blipFill>
        <p:spPr bwMode="auto">
          <a:xfrm>
            <a:off x="3419475" y="4076700"/>
            <a:ext cx="2016125" cy="2447925"/>
          </a:xfrm>
          <a:prstGeom prst="rect">
            <a:avLst/>
          </a:prstGeom>
          <a:noFill/>
          <a:ln w="9525">
            <a:noFill/>
            <a:miter lim="800000"/>
            <a:headEnd/>
            <a:tailEnd/>
          </a:ln>
        </p:spPr>
      </p:pic>
      <p:graphicFrame>
        <p:nvGraphicFramePr>
          <p:cNvPr id="59397" name="Group 5"/>
          <p:cNvGraphicFramePr>
            <a:graphicFrameLocks noGrp="1"/>
          </p:cNvGraphicFramePr>
          <p:nvPr/>
        </p:nvGraphicFramePr>
        <p:xfrm>
          <a:off x="179388" y="2708275"/>
          <a:ext cx="9144000" cy="1742123"/>
        </p:xfrm>
        <a:graphic>
          <a:graphicData uri="http://schemas.openxmlformats.org/drawingml/2006/table">
            <a:tbl>
              <a:tblPr/>
              <a:tblGrid>
                <a:gridCol w="3924300"/>
                <a:gridCol w="719137"/>
                <a:gridCol w="182563"/>
                <a:gridCol w="3586162"/>
                <a:gridCol w="731838"/>
              </a:tblGrid>
              <a:tr h="1223963">
                <a:tc>
                  <a:txBody>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sv-SE" sz="2600" b="1" i="0" u="none" strike="noStrike" cap="none" normalizeH="0" baseline="0" smtClean="0">
                          <a:ln>
                            <a:noFill/>
                          </a:ln>
                          <a:solidFill>
                            <a:srgbClr val="7A0017"/>
                          </a:solidFill>
                          <a:effectLst/>
                          <a:latin typeface="Arial" charset="0"/>
                          <a:cs typeface="Arial" charset="0"/>
                        </a:rPr>
                        <a:t>Mariam esm gamil,</a:t>
                      </a:r>
                      <a:endParaRPr kumimoji="0" lang="sv-SE" sz="2600" b="1" i="0" u="none" strike="noStrike" cap="none" normalizeH="0" baseline="0" smtClean="0">
                        <a:ln>
                          <a:noFill/>
                        </a:ln>
                        <a:solidFill>
                          <a:schemeClr val="tx1"/>
                        </a:solidFill>
                        <a:effectLst/>
                        <a:latin typeface="Arial" charset="0"/>
                        <a:cs typeface="Arial"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A0017"/>
                          </a:solidFill>
                          <a:effectLst/>
                          <a:latin typeface="Arial" charset="0"/>
                          <a:cs typeface="Arial" charset="0"/>
                        </a:rPr>
                        <a:t>Om</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allah</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we</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kenz</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al</a:t>
                      </a:r>
                      <a:r>
                        <a:rPr kumimoji="0" lang="en-US" sz="1200" b="1" i="0" u="none" strike="noStrike" cap="none" normalizeH="0" baseline="0" smtClean="0">
                          <a:ln>
                            <a:noFill/>
                          </a:ln>
                          <a:solidFill>
                            <a:srgbClr val="7A0017"/>
                          </a:solidFill>
                          <a:effectLst/>
                          <a:latin typeface="Arial" charset="0"/>
                          <a:cs typeface="Arial" charset="0"/>
                        </a:rPr>
                        <a:t> </a:t>
                      </a:r>
                      <a:r>
                        <a:rPr kumimoji="0" lang="en-US" sz="2400" b="1" i="0" u="none" strike="noStrike" cap="none" normalizeH="0" baseline="0" smtClean="0">
                          <a:ln>
                            <a:noFill/>
                          </a:ln>
                          <a:solidFill>
                            <a:srgbClr val="7A0017"/>
                          </a:solidFill>
                          <a:effectLst/>
                          <a:latin typeface="Arial" charset="0"/>
                          <a:cs typeface="Arial" charset="0"/>
                        </a:rPr>
                        <a:t>ra7ma</a:t>
                      </a:r>
                      <a:endParaRPr kumimoji="0" lang="ar-SA" sz="2400" b="1" i="0" u="none" strike="noStrike" cap="none" normalizeH="0" baseline="0" smtClean="0">
                        <a:ln>
                          <a:noFill/>
                        </a:ln>
                        <a:solidFill>
                          <a:srgbClr val="7A0017"/>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2800" b="1" i="0" u="none" strike="noStrike" cap="none" normalizeH="0" baseline="0" smtClean="0">
                          <a:ln>
                            <a:noFill/>
                          </a:ln>
                          <a:solidFill>
                            <a:srgbClr val="7A0017"/>
                          </a:solidFill>
                          <a:effectLst/>
                          <a:latin typeface="Arial" charset="0"/>
                          <a:cs typeface="Arial" charset="0"/>
                        </a:rPr>
                        <a:t>yeshfi kol 3alil (x2)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7A0017"/>
                          </a:solidFill>
                          <a:effectLst/>
                          <a:latin typeface="Arial" charset="0"/>
                          <a:cs typeface="Arial" charset="0"/>
                        </a:rPr>
                        <a:t>we asl al tahlil (x2)</a:t>
                      </a:r>
                      <a:endParaRPr kumimoji="0" lang="ar-SA" sz="2800" b="1" i="0" u="none" strike="noStrike" cap="none" normalizeH="0" baseline="0" smtClean="0">
                        <a:ln>
                          <a:noFill/>
                        </a:ln>
                        <a:solidFill>
                          <a:srgbClr val="7A0017"/>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r h="180975">
                <a:tc>
                  <a:txBody>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ar-SA"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28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sv-SE"/>
                    </a:p>
                  </a:txBody>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A" sz="2600" b="1"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Low" defTabSz="914400" rtl="1"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rgbClr val="800000"/>
                        </a:solidFill>
                        <a:effectLst/>
                        <a:latin typeface="Arial" charset="0"/>
                        <a:cs typeface="Arial" charset="0"/>
                        <a:sym typeface="Wingdings" pitchFamily="2" charset="2"/>
                      </a:endParaRP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536825" y="1030288"/>
            <a:ext cx="457200" cy="0"/>
          </a:xfrm>
          <a:prstGeom prst="rect">
            <a:avLst/>
          </a:prstGeom>
          <a:noFill/>
          <a:ln w="9525">
            <a:noFill/>
            <a:miter lim="800000"/>
            <a:headEnd/>
            <a:tailEnd/>
          </a:ln>
        </p:spPr>
        <p:txBody>
          <a:bodyPr wrap="none" lIns="92075" tIns="46038" rIns="92075" bIns="46038">
            <a:spAutoFit/>
          </a:bodyPr>
          <a:lstStyle/>
          <a:p>
            <a:endParaRPr lang="en-US">
              <a:latin typeface="Calibri" pitchFamily="34" charset="0"/>
            </a:endParaRPr>
          </a:p>
        </p:txBody>
      </p:sp>
      <p:sp>
        <p:nvSpPr>
          <p:cNvPr id="64515" name="Rectangle 3"/>
          <p:cNvSpPr>
            <a:spLocks noChangeArrowheads="1"/>
          </p:cNvSpPr>
          <p:nvPr/>
        </p:nvSpPr>
        <p:spPr bwMode="auto">
          <a:xfrm>
            <a:off x="2536825" y="984250"/>
            <a:ext cx="184150" cy="671513"/>
          </a:xfrm>
          <a:prstGeom prst="rect">
            <a:avLst/>
          </a:prstGeom>
          <a:noFill/>
          <a:ln w="9525">
            <a:noFill/>
            <a:miter lim="800000"/>
            <a:headEnd/>
            <a:tailEnd/>
          </a:ln>
        </p:spPr>
        <p:txBody>
          <a:bodyPr wrap="none" lIns="92075" tIns="46038" rIns="92075" bIns="46038">
            <a:spAutoFit/>
          </a:bodyPr>
          <a:lstStyle/>
          <a:p>
            <a:r>
              <a:rPr lang="en-US" sz="1000">
                <a:latin typeface="Calibri" pitchFamily="34" charset="0"/>
              </a:rPr>
              <a:t/>
            </a:r>
            <a:br>
              <a:rPr lang="en-US" sz="1000">
                <a:latin typeface="Calibri" pitchFamily="34" charset="0"/>
              </a:rPr>
            </a:br>
            <a:endParaRPr lang="en-US" sz="1000">
              <a:latin typeface="Calibri" pitchFamily="34" charset="0"/>
            </a:endParaRPr>
          </a:p>
          <a:p>
            <a:endParaRPr lang="en-US" sz="1000">
              <a:latin typeface="Calibri" pitchFamily="34" charset="0"/>
            </a:endParaRPr>
          </a:p>
        </p:txBody>
      </p:sp>
      <p:sp>
        <p:nvSpPr>
          <p:cNvPr id="64516" name="Rectangle 4"/>
          <p:cNvSpPr>
            <a:spLocks noChangeArrowheads="1"/>
          </p:cNvSpPr>
          <p:nvPr/>
        </p:nvSpPr>
        <p:spPr bwMode="auto">
          <a:xfrm>
            <a:off x="2536825" y="1030288"/>
            <a:ext cx="457200" cy="0"/>
          </a:xfrm>
          <a:prstGeom prst="rect">
            <a:avLst/>
          </a:prstGeom>
          <a:noFill/>
          <a:ln w="9525">
            <a:noFill/>
            <a:miter lim="800000"/>
            <a:headEnd/>
            <a:tailEnd/>
          </a:ln>
        </p:spPr>
        <p:txBody>
          <a:bodyPr wrap="none" lIns="92075" tIns="46038" rIns="92075" bIns="46038">
            <a:spAutoFit/>
          </a:bodyPr>
          <a:lstStyle/>
          <a:p>
            <a:endParaRPr lang="en-US">
              <a:latin typeface="Calibri" pitchFamily="34" charset="0"/>
            </a:endParaRPr>
          </a:p>
        </p:txBody>
      </p:sp>
      <p:sp>
        <p:nvSpPr>
          <p:cNvPr id="64517" name="Rectangle 5"/>
          <p:cNvSpPr>
            <a:spLocks noChangeArrowheads="1"/>
          </p:cNvSpPr>
          <p:nvPr/>
        </p:nvSpPr>
        <p:spPr bwMode="auto">
          <a:xfrm>
            <a:off x="2536825" y="1030288"/>
            <a:ext cx="457200" cy="0"/>
          </a:xfrm>
          <a:prstGeom prst="rect">
            <a:avLst/>
          </a:prstGeom>
          <a:noFill/>
          <a:ln w="9525">
            <a:noFill/>
            <a:miter lim="800000"/>
            <a:headEnd/>
            <a:tailEnd/>
          </a:ln>
        </p:spPr>
        <p:txBody>
          <a:bodyPr wrap="none" lIns="92075" tIns="46038" rIns="92075" bIns="46038">
            <a:spAutoFit/>
          </a:bodyPr>
          <a:lstStyle/>
          <a:p>
            <a:endParaRPr lang="en-US">
              <a:latin typeface="Calibri" pitchFamily="34" charset="0"/>
            </a:endParaRPr>
          </a:p>
        </p:txBody>
      </p:sp>
      <p:sp>
        <p:nvSpPr>
          <p:cNvPr id="64518" name="Rectangle 6"/>
          <p:cNvSpPr>
            <a:spLocks noChangeArrowheads="1"/>
          </p:cNvSpPr>
          <p:nvPr/>
        </p:nvSpPr>
        <p:spPr bwMode="auto">
          <a:xfrm>
            <a:off x="2536825" y="1030288"/>
            <a:ext cx="457200" cy="0"/>
          </a:xfrm>
          <a:prstGeom prst="rect">
            <a:avLst/>
          </a:prstGeom>
          <a:noFill/>
          <a:ln w="9525">
            <a:noFill/>
            <a:miter lim="800000"/>
            <a:headEnd/>
            <a:tailEnd/>
          </a:ln>
        </p:spPr>
        <p:txBody>
          <a:bodyPr wrap="none" lIns="92075" tIns="46038" rIns="92075" bIns="46038">
            <a:spAutoFit/>
          </a:bodyPr>
          <a:lstStyle/>
          <a:p>
            <a:endParaRPr lang="en-US">
              <a:latin typeface="Calibri" pitchFamily="34" charset="0"/>
            </a:endParaRPr>
          </a:p>
        </p:txBody>
      </p:sp>
      <p:sp>
        <p:nvSpPr>
          <p:cNvPr id="64519" name="Rectangle 7"/>
          <p:cNvSpPr>
            <a:spLocks noChangeArrowheads="1"/>
          </p:cNvSpPr>
          <p:nvPr/>
        </p:nvSpPr>
        <p:spPr bwMode="auto">
          <a:xfrm>
            <a:off x="2536825" y="1030288"/>
            <a:ext cx="457200" cy="0"/>
          </a:xfrm>
          <a:prstGeom prst="rect">
            <a:avLst/>
          </a:prstGeom>
          <a:noFill/>
          <a:ln w="9525">
            <a:noFill/>
            <a:miter lim="800000"/>
            <a:headEnd/>
            <a:tailEnd/>
          </a:ln>
        </p:spPr>
        <p:txBody>
          <a:bodyPr wrap="none" lIns="92075" tIns="46038" rIns="92075" bIns="46038">
            <a:spAutoFit/>
          </a:bodyPr>
          <a:lstStyle/>
          <a:p>
            <a:endParaRPr lang="en-US">
              <a:latin typeface="Calibri" pitchFamily="34" charset="0"/>
            </a:endParaRPr>
          </a:p>
        </p:txBody>
      </p:sp>
      <p:grpSp>
        <p:nvGrpSpPr>
          <p:cNvPr id="2" name="Group 38"/>
          <p:cNvGrpSpPr>
            <a:grpSpLocks/>
          </p:cNvGrpSpPr>
          <p:nvPr/>
        </p:nvGrpSpPr>
        <p:grpSpPr bwMode="auto">
          <a:xfrm>
            <a:off x="179388" y="0"/>
            <a:ext cx="9305925" cy="6732588"/>
            <a:chOff x="-16" y="0"/>
            <a:chExt cx="5862" cy="4241"/>
          </a:xfrm>
        </p:grpSpPr>
        <p:sp>
          <p:nvSpPr>
            <p:cNvPr id="64523" name="Rectangle 8"/>
            <p:cNvSpPr>
              <a:spLocks noChangeArrowheads="1"/>
            </p:cNvSpPr>
            <p:nvPr/>
          </p:nvSpPr>
          <p:spPr bwMode="auto">
            <a:xfrm>
              <a:off x="5600" y="0"/>
              <a:ext cx="246" cy="671"/>
            </a:xfrm>
            <a:prstGeom prst="rect">
              <a:avLst/>
            </a:prstGeom>
            <a:noFill/>
            <a:ln w="9525">
              <a:noFill/>
              <a:miter lim="800000"/>
              <a:headEnd/>
              <a:tailEnd/>
            </a:ln>
          </p:spPr>
          <p:txBody>
            <a:bodyPr lIns="92075" tIns="46038" rIns="92075" bIns="46038"/>
            <a:lstStyle/>
            <a:p>
              <a:pPr algn="ctr"/>
              <a:r>
                <a:rPr lang="en-US" sz="1400" b="1">
                  <a:solidFill>
                    <a:srgbClr val="800000"/>
                  </a:solidFill>
                  <a:latin typeface="Calibri" pitchFamily="34" charset="0"/>
                </a:rPr>
                <a:t>…</a:t>
              </a:r>
              <a:endParaRPr lang="en-US" sz="1400" b="1">
                <a:solidFill>
                  <a:srgbClr val="800000"/>
                </a:solidFill>
                <a:latin typeface="Wingdings 2" pitchFamily="18" charset="2"/>
              </a:endParaRPr>
            </a:p>
          </p:txBody>
        </p:sp>
        <p:sp>
          <p:nvSpPr>
            <p:cNvPr id="64524" name="Rectangle 9"/>
            <p:cNvSpPr>
              <a:spLocks noChangeArrowheads="1"/>
            </p:cNvSpPr>
            <p:nvPr/>
          </p:nvSpPr>
          <p:spPr bwMode="auto">
            <a:xfrm>
              <a:off x="3379" y="0"/>
              <a:ext cx="2221" cy="671"/>
            </a:xfrm>
            <a:prstGeom prst="rect">
              <a:avLst/>
            </a:prstGeom>
            <a:noFill/>
            <a:ln w="9525">
              <a:noFill/>
              <a:miter lim="800000"/>
              <a:headEnd/>
              <a:tailEnd/>
            </a:ln>
          </p:spPr>
          <p:txBody>
            <a:bodyPr lIns="92075" tIns="46038" rIns="92075" bIns="46038"/>
            <a:lstStyle/>
            <a:p>
              <a:r>
                <a:rPr lang="ar-SA" sz="3200" b="1">
                  <a:solidFill>
                    <a:srgbClr val="000000"/>
                  </a:solidFill>
                  <a:latin typeface="Calibri" pitchFamily="34" charset="0"/>
                </a:rPr>
                <a:t>العـدرا الحبيبـــة</a:t>
              </a:r>
              <a:endParaRPr lang="en-US" sz="3200">
                <a:latin typeface="Calibri" pitchFamily="34" charset="0"/>
              </a:endParaRPr>
            </a:p>
            <a:p>
              <a:pPr eaLnBrk="0" hangingPunct="0"/>
              <a:r>
                <a:rPr lang="ar-SA" sz="3200" b="1">
                  <a:solidFill>
                    <a:srgbClr val="000000"/>
                  </a:solidFill>
                  <a:latin typeface="Calibri" pitchFamily="34" charset="0"/>
                </a:rPr>
                <a:t>بتشفع فـي شعبـها</a:t>
              </a:r>
              <a:endParaRPr lang="en-SG" sz="3200" b="1">
                <a:solidFill>
                  <a:srgbClr val="000000"/>
                </a:solidFill>
                <a:latin typeface="Calibri" pitchFamily="34" charset="0"/>
              </a:endParaRPr>
            </a:p>
          </p:txBody>
        </p:sp>
        <p:sp>
          <p:nvSpPr>
            <p:cNvPr id="64525" name="Rectangle 10"/>
            <p:cNvSpPr>
              <a:spLocks noChangeArrowheads="1"/>
            </p:cNvSpPr>
            <p:nvPr/>
          </p:nvSpPr>
          <p:spPr bwMode="auto">
            <a:xfrm>
              <a:off x="2733" y="0"/>
              <a:ext cx="646" cy="671"/>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4526" name="Rectangle 11"/>
            <p:cNvSpPr>
              <a:spLocks noChangeArrowheads="1"/>
            </p:cNvSpPr>
            <p:nvPr/>
          </p:nvSpPr>
          <p:spPr bwMode="auto">
            <a:xfrm>
              <a:off x="631" y="0"/>
              <a:ext cx="2102" cy="671"/>
            </a:xfrm>
            <a:prstGeom prst="rect">
              <a:avLst/>
            </a:prstGeom>
            <a:noFill/>
            <a:ln w="9525">
              <a:noFill/>
              <a:miter lim="800000"/>
              <a:headEnd/>
              <a:tailEnd/>
            </a:ln>
          </p:spPr>
          <p:txBody>
            <a:bodyPr lIns="92075" tIns="46038" rIns="92075" bIns="46038"/>
            <a:lstStyle/>
            <a:p>
              <a:r>
                <a:rPr lang="ar-SA" sz="3200" b="1">
                  <a:solidFill>
                    <a:srgbClr val="000000"/>
                  </a:solidFill>
                  <a:latin typeface="Calibri" pitchFamily="34" charset="0"/>
                </a:rPr>
                <a:t>أم  الـرب يســـوع</a:t>
              </a:r>
              <a:r>
                <a:rPr lang="en-SG" sz="3200" b="1">
                  <a:solidFill>
                    <a:srgbClr val="000000"/>
                  </a:solidFill>
                  <a:latin typeface="Calibri" pitchFamily="34" charset="0"/>
                </a:rPr>
                <a:t>  </a:t>
              </a:r>
              <a:endParaRPr lang="en-US" sz="3200">
                <a:latin typeface="Calibri" pitchFamily="34" charset="0"/>
              </a:endParaRPr>
            </a:p>
            <a:p>
              <a:pPr eaLnBrk="0" hangingPunct="0"/>
              <a:r>
                <a:rPr lang="ar-SA" sz="3200" b="1">
                  <a:solidFill>
                    <a:srgbClr val="000000"/>
                  </a:solidFill>
                  <a:latin typeface="Calibri" pitchFamily="34" charset="0"/>
                </a:rPr>
                <a:t>علشـــان يتــوب</a:t>
              </a:r>
              <a:endParaRPr lang="en-SG" sz="3200" b="1">
                <a:solidFill>
                  <a:srgbClr val="000000"/>
                </a:solidFill>
                <a:latin typeface="Calibri" pitchFamily="34" charset="0"/>
              </a:endParaRPr>
            </a:p>
          </p:txBody>
        </p:sp>
        <p:sp>
          <p:nvSpPr>
            <p:cNvPr id="64527" name="Rectangle 12"/>
            <p:cNvSpPr>
              <a:spLocks noChangeArrowheads="1"/>
            </p:cNvSpPr>
            <p:nvPr/>
          </p:nvSpPr>
          <p:spPr bwMode="auto">
            <a:xfrm>
              <a:off x="-16" y="0"/>
              <a:ext cx="647" cy="671"/>
            </a:xfrm>
            <a:prstGeom prst="rect">
              <a:avLst/>
            </a:prstGeom>
            <a:noFill/>
            <a:ln w="9525">
              <a:noFill/>
              <a:miter lim="800000"/>
              <a:headEnd/>
              <a:tailEnd/>
            </a:ln>
          </p:spPr>
          <p:txBody>
            <a:bodyPr lIns="92075" tIns="46038" rIns="92075" bIns="46038"/>
            <a:lstStyle/>
            <a:p>
              <a:r>
                <a:rPr lang="en-SG" b="1">
                  <a:solidFill>
                    <a:srgbClr val="800000"/>
                  </a:solidFill>
                  <a:latin typeface="Calibri" pitchFamily="34" charset="0"/>
                </a:rPr>
                <a:t>(</a:t>
              </a:r>
              <a:r>
                <a:rPr lang="en-US" b="1">
                  <a:solidFill>
                    <a:srgbClr val="800000"/>
                  </a:solidFill>
                  <a:latin typeface="Calibri" pitchFamily="34" charset="0"/>
                </a:rPr>
                <a:t>2)</a:t>
              </a:r>
            </a:p>
          </p:txBody>
        </p:sp>
        <p:sp>
          <p:nvSpPr>
            <p:cNvPr id="64528" name="Rectangle 13"/>
            <p:cNvSpPr>
              <a:spLocks noChangeArrowheads="1"/>
            </p:cNvSpPr>
            <p:nvPr/>
          </p:nvSpPr>
          <p:spPr bwMode="auto">
            <a:xfrm>
              <a:off x="5600" y="671"/>
              <a:ext cx="246" cy="703"/>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4529" name="Rectangle 14"/>
            <p:cNvSpPr>
              <a:spLocks noChangeArrowheads="1"/>
            </p:cNvSpPr>
            <p:nvPr/>
          </p:nvSpPr>
          <p:spPr bwMode="auto">
            <a:xfrm>
              <a:off x="3379" y="671"/>
              <a:ext cx="2221" cy="703"/>
            </a:xfrm>
            <a:prstGeom prst="rect">
              <a:avLst/>
            </a:prstGeom>
            <a:noFill/>
            <a:ln w="9525">
              <a:noFill/>
              <a:miter lim="800000"/>
              <a:headEnd/>
              <a:tailEnd/>
            </a:ln>
          </p:spPr>
          <p:txBody>
            <a:bodyPr lIns="92075" tIns="46038" rIns="92075" bIns="46038"/>
            <a:lstStyle/>
            <a:p>
              <a:r>
                <a:rPr lang="en-SG" sz="2600" b="1"/>
                <a:t>Om alrab yaso3</a:t>
              </a:r>
            </a:p>
            <a:p>
              <a:r>
                <a:rPr lang="en-SG" sz="2600" b="1"/>
                <a:t>3alashan yetob</a:t>
              </a:r>
            </a:p>
          </p:txBody>
        </p:sp>
        <p:sp>
          <p:nvSpPr>
            <p:cNvPr id="64530" name="Rectangle 15"/>
            <p:cNvSpPr>
              <a:spLocks noChangeArrowheads="1"/>
            </p:cNvSpPr>
            <p:nvPr/>
          </p:nvSpPr>
          <p:spPr bwMode="auto">
            <a:xfrm>
              <a:off x="2733" y="671"/>
              <a:ext cx="646" cy="703"/>
            </a:xfrm>
            <a:prstGeom prst="rect">
              <a:avLst/>
            </a:prstGeom>
            <a:noFill/>
            <a:ln w="9525">
              <a:noFill/>
              <a:miter lim="800000"/>
              <a:headEnd/>
              <a:tailEnd/>
            </a:ln>
          </p:spPr>
          <p:txBody>
            <a:bodyPr lIns="92075" tIns="46038" rIns="92075" bIns="46038"/>
            <a:lstStyle/>
            <a:p>
              <a:pPr algn="ctr"/>
              <a:endParaRPr lang="en-US" sz="2800">
                <a:solidFill>
                  <a:srgbClr val="FF0000"/>
                </a:solidFill>
                <a:latin typeface="Calibri" pitchFamily="34" charset="0"/>
              </a:endParaRPr>
            </a:p>
          </p:txBody>
        </p:sp>
        <p:sp>
          <p:nvSpPr>
            <p:cNvPr id="64531" name="Rectangle 16"/>
            <p:cNvSpPr>
              <a:spLocks noChangeArrowheads="1"/>
            </p:cNvSpPr>
            <p:nvPr/>
          </p:nvSpPr>
          <p:spPr bwMode="auto">
            <a:xfrm>
              <a:off x="631" y="671"/>
              <a:ext cx="2102" cy="703"/>
            </a:xfrm>
            <a:prstGeom prst="rect">
              <a:avLst/>
            </a:prstGeom>
            <a:noFill/>
            <a:ln w="9525">
              <a:noFill/>
              <a:miter lim="800000"/>
              <a:headEnd/>
              <a:tailEnd/>
            </a:ln>
          </p:spPr>
          <p:txBody>
            <a:bodyPr lIns="92075" tIns="46038" rIns="92075" bIns="46038"/>
            <a:lstStyle/>
            <a:p>
              <a:r>
                <a:rPr lang="en-SG" sz="2600" b="1"/>
                <a:t>Al3adra al7abiba</a:t>
              </a:r>
            </a:p>
            <a:p>
              <a:r>
                <a:rPr lang="en-SG" sz="2500" b="1"/>
                <a:t>Beteshfa3</a:t>
              </a:r>
              <a:r>
                <a:rPr lang="en-SG" sz="1200" b="1"/>
                <a:t> </a:t>
              </a:r>
              <a:r>
                <a:rPr lang="en-SG" sz="2500" b="1"/>
                <a:t>fy</a:t>
              </a:r>
              <a:r>
                <a:rPr lang="en-SG" sz="1200" b="1"/>
                <a:t> </a:t>
              </a:r>
              <a:r>
                <a:rPr lang="en-SG" sz="2500" b="1"/>
                <a:t>sh3bha</a:t>
              </a:r>
            </a:p>
          </p:txBody>
        </p:sp>
        <p:sp>
          <p:nvSpPr>
            <p:cNvPr id="64532" name="Rectangle 17"/>
            <p:cNvSpPr>
              <a:spLocks noChangeArrowheads="1"/>
            </p:cNvSpPr>
            <p:nvPr/>
          </p:nvSpPr>
          <p:spPr bwMode="auto">
            <a:xfrm>
              <a:off x="-16" y="671"/>
              <a:ext cx="647" cy="703"/>
            </a:xfrm>
            <a:prstGeom prst="rect">
              <a:avLst/>
            </a:prstGeom>
            <a:noFill/>
            <a:ln w="9525">
              <a:noFill/>
              <a:miter lim="800000"/>
              <a:headEnd/>
              <a:tailEnd/>
            </a:ln>
          </p:spPr>
          <p:txBody>
            <a:bodyPr lIns="92075" tIns="46038" rIns="92075" bIns="46038"/>
            <a:lstStyle/>
            <a:p>
              <a:r>
                <a:rPr lang="en-SG" sz="1400" b="1">
                  <a:solidFill>
                    <a:srgbClr val="800000"/>
                  </a:solidFill>
                  <a:latin typeface="Calibri" pitchFamily="34" charset="0"/>
                </a:rPr>
                <a:t>(</a:t>
              </a:r>
              <a:r>
                <a:rPr lang="en-SG" b="1">
                  <a:solidFill>
                    <a:srgbClr val="800000"/>
                  </a:solidFill>
                  <a:latin typeface="Calibri" pitchFamily="34" charset="0"/>
                </a:rPr>
                <a:t>(</a:t>
              </a:r>
              <a:r>
                <a:rPr lang="en-US" b="1">
                  <a:solidFill>
                    <a:srgbClr val="800000"/>
                  </a:solidFill>
                  <a:latin typeface="Calibri" pitchFamily="34" charset="0"/>
                </a:rPr>
                <a:t>2)</a:t>
              </a:r>
            </a:p>
          </p:txBody>
        </p:sp>
        <p:sp>
          <p:nvSpPr>
            <p:cNvPr id="64533" name="Rectangle 18"/>
            <p:cNvSpPr>
              <a:spLocks noChangeArrowheads="1"/>
            </p:cNvSpPr>
            <p:nvPr/>
          </p:nvSpPr>
          <p:spPr bwMode="auto">
            <a:xfrm>
              <a:off x="5600" y="1374"/>
              <a:ext cx="246" cy="703"/>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4534" name="Rectangle 19"/>
            <p:cNvSpPr>
              <a:spLocks noChangeArrowheads="1"/>
            </p:cNvSpPr>
            <p:nvPr/>
          </p:nvSpPr>
          <p:spPr bwMode="auto">
            <a:xfrm>
              <a:off x="3379" y="1374"/>
              <a:ext cx="2221" cy="703"/>
            </a:xfrm>
            <a:prstGeom prst="rect">
              <a:avLst/>
            </a:prstGeom>
            <a:noFill/>
            <a:ln w="9525">
              <a:noFill/>
              <a:miter lim="800000"/>
              <a:headEnd/>
              <a:tailEnd/>
            </a:ln>
          </p:spPr>
          <p:txBody>
            <a:bodyPr lIns="92075" tIns="46038" rIns="92075" bIns="46038"/>
            <a:lstStyle/>
            <a:p>
              <a:r>
                <a:rPr lang="ar-SA" sz="3200" b="1">
                  <a:solidFill>
                    <a:srgbClr val="FF0000"/>
                  </a:solidFill>
                </a:rPr>
                <a:t>ياربي اسمـع للعدرا</a:t>
              </a:r>
              <a:endParaRPr lang="en-US" sz="3200">
                <a:solidFill>
                  <a:srgbClr val="FF0000"/>
                </a:solidFill>
              </a:endParaRPr>
            </a:p>
            <a:p>
              <a:r>
                <a:rPr lang="ar-SA" sz="3200" b="1">
                  <a:solidFill>
                    <a:srgbClr val="FF0000"/>
                  </a:solidFill>
                </a:rPr>
                <a:t>نهـتف  قائليـــن</a:t>
              </a:r>
              <a:endParaRPr lang="en-SG" sz="3200" b="1">
                <a:solidFill>
                  <a:srgbClr val="000000"/>
                </a:solidFill>
                <a:latin typeface="Calibri" pitchFamily="34" charset="0"/>
              </a:endParaRPr>
            </a:p>
          </p:txBody>
        </p:sp>
        <p:sp>
          <p:nvSpPr>
            <p:cNvPr id="64535" name="Rectangle 20"/>
            <p:cNvSpPr>
              <a:spLocks noChangeArrowheads="1"/>
            </p:cNvSpPr>
            <p:nvPr/>
          </p:nvSpPr>
          <p:spPr bwMode="auto">
            <a:xfrm>
              <a:off x="2733" y="1374"/>
              <a:ext cx="646" cy="703"/>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4536" name="Rectangle 21"/>
            <p:cNvSpPr>
              <a:spLocks noChangeArrowheads="1"/>
            </p:cNvSpPr>
            <p:nvPr/>
          </p:nvSpPr>
          <p:spPr bwMode="auto">
            <a:xfrm>
              <a:off x="631" y="1374"/>
              <a:ext cx="2102" cy="703"/>
            </a:xfrm>
            <a:prstGeom prst="rect">
              <a:avLst/>
            </a:prstGeom>
            <a:noFill/>
            <a:ln w="9525">
              <a:noFill/>
              <a:miter lim="800000"/>
              <a:headEnd/>
              <a:tailEnd/>
            </a:ln>
          </p:spPr>
          <p:txBody>
            <a:bodyPr lIns="92075" tIns="46038" rIns="92075" bIns="46038"/>
            <a:lstStyle/>
            <a:p>
              <a:r>
                <a:rPr lang="ar-SA" sz="3200" b="1">
                  <a:solidFill>
                    <a:srgbClr val="FF0000"/>
                  </a:solidFill>
                </a:rPr>
                <a:t>ياربــي اقـبل توبتنا</a:t>
              </a:r>
              <a:endParaRPr lang="en-US" sz="3200">
                <a:solidFill>
                  <a:srgbClr val="FF0000"/>
                </a:solidFill>
              </a:endParaRPr>
            </a:p>
            <a:p>
              <a:r>
                <a:rPr lang="en-US" sz="3200" b="1">
                  <a:solidFill>
                    <a:srgbClr val="FF0000"/>
                  </a:solidFill>
                </a:rPr>
                <a:t> </a:t>
              </a:r>
              <a:r>
                <a:rPr lang="ar-SA" sz="3200" b="1">
                  <a:solidFill>
                    <a:srgbClr val="FF0000"/>
                  </a:solidFill>
                </a:rPr>
                <a:t>تــي ناهــتي آمين</a:t>
              </a:r>
              <a:r>
                <a:rPr lang="en-SG" sz="3200" b="1">
                  <a:solidFill>
                    <a:srgbClr val="FF0000"/>
                  </a:solidFill>
                </a:rPr>
                <a:t> </a:t>
              </a:r>
              <a:endParaRPr lang="en-SG" sz="3200" b="1">
                <a:solidFill>
                  <a:srgbClr val="000000"/>
                </a:solidFill>
                <a:latin typeface="Calibri" pitchFamily="34" charset="0"/>
              </a:endParaRPr>
            </a:p>
          </p:txBody>
        </p:sp>
        <p:sp>
          <p:nvSpPr>
            <p:cNvPr id="64537" name="Rectangle 22"/>
            <p:cNvSpPr>
              <a:spLocks noChangeArrowheads="1"/>
            </p:cNvSpPr>
            <p:nvPr/>
          </p:nvSpPr>
          <p:spPr bwMode="auto">
            <a:xfrm>
              <a:off x="-16" y="1374"/>
              <a:ext cx="647" cy="703"/>
            </a:xfrm>
            <a:prstGeom prst="rect">
              <a:avLst/>
            </a:prstGeom>
            <a:noFill/>
            <a:ln w="9525">
              <a:noFill/>
              <a:miter lim="800000"/>
              <a:headEnd/>
              <a:tailEnd/>
            </a:ln>
          </p:spPr>
          <p:txBody>
            <a:bodyPr lIns="92075" tIns="46038" rIns="92075" bIns="46038"/>
            <a:lstStyle/>
            <a:p>
              <a:r>
                <a:rPr lang="en-US" b="1">
                  <a:solidFill>
                    <a:srgbClr val="800000"/>
                  </a:solidFill>
                  <a:latin typeface="Calibri" pitchFamily="34" charset="0"/>
                </a:rPr>
                <a:t>2)</a:t>
              </a:r>
            </a:p>
            <a:p>
              <a:endParaRPr lang="en-US" b="1">
                <a:solidFill>
                  <a:srgbClr val="800000"/>
                </a:solidFill>
                <a:latin typeface="Calibri" pitchFamily="34" charset="0"/>
              </a:endParaRPr>
            </a:p>
          </p:txBody>
        </p:sp>
        <p:sp>
          <p:nvSpPr>
            <p:cNvPr id="64538" name="Rectangle 23"/>
            <p:cNvSpPr>
              <a:spLocks noChangeArrowheads="1"/>
            </p:cNvSpPr>
            <p:nvPr/>
          </p:nvSpPr>
          <p:spPr bwMode="auto">
            <a:xfrm>
              <a:off x="5715" y="2077"/>
              <a:ext cx="131" cy="707"/>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4539" name="Rectangle 24"/>
            <p:cNvSpPr>
              <a:spLocks noChangeArrowheads="1"/>
            </p:cNvSpPr>
            <p:nvPr/>
          </p:nvSpPr>
          <p:spPr bwMode="auto">
            <a:xfrm>
              <a:off x="3379" y="2077"/>
              <a:ext cx="2336" cy="707"/>
            </a:xfrm>
            <a:prstGeom prst="rect">
              <a:avLst/>
            </a:prstGeom>
            <a:noFill/>
            <a:ln w="9525">
              <a:noFill/>
              <a:miter lim="800000"/>
              <a:headEnd/>
              <a:tailEnd/>
            </a:ln>
          </p:spPr>
          <p:txBody>
            <a:bodyPr lIns="92075" tIns="46038" rIns="92075" bIns="46038"/>
            <a:lstStyle/>
            <a:p>
              <a:r>
                <a:rPr lang="en-SG" sz="2200" b="1">
                  <a:solidFill>
                    <a:srgbClr val="FF0000"/>
                  </a:solidFill>
                </a:rPr>
                <a:t>Ya raby e2bal tobetna</a:t>
              </a:r>
            </a:p>
            <a:p>
              <a:r>
                <a:rPr lang="en-SG" sz="2200" b="1">
                  <a:solidFill>
                    <a:srgbClr val="FF0000"/>
                  </a:solidFill>
                </a:rPr>
                <a:t>Ti nahty amen</a:t>
              </a:r>
            </a:p>
          </p:txBody>
        </p:sp>
        <p:sp>
          <p:nvSpPr>
            <p:cNvPr id="64540" name="Rectangle 25"/>
            <p:cNvSpPr>
              <a:spLocks noChangeArrowheads="1"/>
            </p:cNvSpPr>
            <p:nvPr/>
          </p:nvSpPr>
          <p:spPr bwMode="auto">
            <a:xfrm>
              <a:off x="2733" y="2077"/>
              <a:ext cx="646" cy="707"/>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4541" name="Rectangle 26"/>
            <p:cNvSpPr>
              <a:spLocks noChangeArrowheads="1"/>
            </p:cNvSpPr>
            <p:nvPr/>
          </p:nvSpPr>
          <p:spPr bwMode="auto">
            <a:xfrm>
              <a:off x="631" y="2077"/>
              <a:ext cx="2102" cy="707"/>
            </a:xfrm>
            <a:prstGeom prst="rect">
              <a:avLst/>
            </a:prstGeom>
            <a:noFill/>
            <a:ln w="9525">
              <a:noFill/>
              <a:miter lim="800000"/>
              <a:headEnd/>
              <a:tailEnd/>
            </a:ln>
          </p:spPr>
          <p:txBody>
            <a:bodyPr lIns="92075" tIns="46038" rIns="92075" bIns="46038"/>
            <a:lstStyle/>
            <a:p>
              <a:pPr algn="ctr"/>
              <a:r>
                <a:rPr lang="sv-SE" sz="2200" b="1">
                  <a:solidFill>
                    <a:srgbClr val="FF0000"/>
                  </a:solidFill>
                </a:rPr>
                <a:t>Ya raby esma3 lel3adra</a:t>
              </a:r>
            </a:p>
            <a:p>
              <a:r>
                <a:rPr lang="sv-SE" sz="2200" b="1">
                  <a:solidFill>
                    <a:srgbClr val="FF0000"/>
                  </a:solidFill>
                </a:rPr>
                <a:t>Nahtef kaelen</a:t>
              </a:r>
              <a:endParaRPr lang="en-SG" sz="2200" b="1">
                <a:solidFill>
                  <a:srgbClr val="FF0000"/>
                </a:solidFill>
              </a:endParaRPr>
            </a:p>
          </p:txBody>
        </p:sp>
        <p:sp>
          <p:nvSpPr>
            <p:cNvPr id="64542" name="Rectangle 27"/>
            <p:cNvSpPr>
              <a:spLocks noChangeArrowheads="1"/>
            </p:cNvSpPr>
            <p:nvPr/>
          </p:nvSpPr>
          <p:spPr bwMode="auto">
            <a:xfrm>
              <a:off x="-16" y="2077"/>
              <a:ext cx="647" cy="707"/>
            </a:xfrm>
            <a:prstGeom prst="rect">
              <a:avLst/>
            </a:prstGeom>
            <a:noFill/>
            <a:ln w="9525">
              <a:noFill/>
              <a:miter lim="800000"/>
              <a:headEnd/>
              <a:tailEnd/>
            </a:ln>
          </p:spPr>
          <p:txBody>
            <a:bodyPr lIns="92075" tIns="46038" rIns="92075" bIns="46038"/>
            <a:lstStyle/>
            <a:p>
              <a:r>
                <a:rPr lang="en-US" b="1">
                  <a:solidFill>
                    <a:srgbClr val="800000"/>
                  </a:solidFill>
                  <a:latin typeface="Calibri" pitchFamily="34" charset="0"/>
                </a:rPr>
                <a:t>2)</a:t>
              </a:r>
            </a:p>
            <a:p>
              <a:endParaRPr lang="en-US" b="1">
                <a:solidFill>
                  <a:srgbClr val="800000"/>
                </a:solidFill>
                <a:latin typeface="Calibri" pitchFamily="34" charset="0"/>
              </a:endParaRPr>
            </a:p>
          </p:txBody>
        </p:sp>
        <p:sp>
          <p:nvSpPr>
            <p:cNvPr id="64543" name="Rectangle 28"/>
            <p:cNvSpPr>
              <a:spLocks noChangeArrowheads="1"/>
            </p:cNvSpPr>
            <p:nvPr/>
          </p:nvSpPr>
          <p:spPr bwMode="auto">
            <a:xfrm>
              <a:off x="5715" y="2784"/>
              <a:ext cx="131" cy="703"/>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4544" name="Rectangle 29"/>
            <p:cNvSpPr>
              <a:spLocks noChangeArrowheads="1"/>
            </p:cNvSpPr>
            <p:nvPr/>
          </p:nvSpPr>
          <p:spPr bwMode="auto">
            <a:xfrm>
              <a:off x="3379" y="2784"/>
              <a:ext cx="2336" cy="703"/>
            </a:xfrm>
            <a:prstGeom prst="rect">
              <a:avLst/>
            </a:prstGeom>
            <a:noFill/>
            <a:ln w="9525">
              <a:noFill/>
              <a:miter lim="800000"/>
              <a:headEnd/>
              <a:tailEnd/>
            </a:ln>
          </p:spPr>
          <p:txBody>
            <a:bodyPr lIns="92075" tIns="46038" rIns="92075" bIns="46038"/>
            <a:lstStyle/>
            <a:p>
              <a:r>
                <a:rPr lang="en-SG" sz="3200" b="1">
                  <a:solidFill>
                    <a:srgbClr val="FF0000"/>
                  </a:solidFill>
                </a:rPr>
                <a:t>*</a:t>
              </a:r>
              <a:r>
                <a:rPr lang="ar-SA" sz="3200" b="1">
                  <a:solidFill>
                    <a:srgbClr val="000000"/>
                  </a:solidFill>
                </a:rPr>
                <a:t>يا ملكـة يا جالسـة</a:t>
              </a:r>
              <a:endParaRPr lang="en-US" sz="3200"/>
            </a:p>
            <a:p>
              <a:r>
                <a:rPr lang="ar-SA" sz="3200" b="1">
                  <a:solidFill>
                    <a:srgbClr val="000000"/>
                  </a:solidFill>
                </a:rPr>
                <a:t>صـلي لأجل توبـتنا</a:t>
              </a:r>
              <a:endParaRPr lang="en-SG" sz="3200" b="1">
                <a:latin typeface="Calibri" pitchFamily="34" charset="0"/>
              </a:endParaRPr>
            </a:p>
          </p:txBody>
        </p:sp>
        <p:sp>
          <p:nvSpPr>
            <p:cNvPr id="64545" name="Rectangle 30"/>
            <p:cNvSpPr>
              <a:spLocks noChangeArrowheads="1"/>
            </p:cNvSpPr>
            <p:nvPr/>
          </p:nvSpPr>
          <p:spPr bwMode="auto">
            <a:xfrm>
              <a:off x="2733" y="2784"/>
              <a:ext cx="646" cy="703"/>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4546" name="Rectangle 31"/>
            <p:cNvSpPr>
              <a:spLocks noChangeArrowheads="1"/>
            </p:cNvSpPr>
            <p:nvPr/>
          </p:nvSpPr>
          <p:spPr bwMode="auto">
            <a:xfrm>
              <a:off x="631" y="2784"/>
              <a:ext cx="2102" cy="703"/>
            </a:xfrm>
            <a:prstGeom prst="rect">
              <a:avLst/>
            </a:prstGeom>
            <a:noFill/>
            <a:ln w="9525">
              <a:noFill/>
              <a:miter lim="800000"/>
              <a:headEnd/>
              <a:tailEnd/>
            </a:ln>
          </p:spPr>
          <p:txBody>
            <a:bodyPr lIns="92075" tIns="46038" rIns="92075" bIns="46038"/>
            <a:lstStyle/>
            <a:p>
              <a:r>
                <a:rPr lang="ar-SA" sz="3200" b="1">
                  <a:solidFill>
                    <a:srgbClr val="000000"/>
                  </a:solidFill>
                </a:rPr>
                <a:t>مــع مـلك الملـوك</a:t>
              </a:r>
              <a:endParaRPr lang="en-US" sz="3200"/>
            </a:p>
            <a:p>
              <a:r>
                <a:rPr lang="ar-SA" sz="3200" b="1">
                  <a:solidFill>
                    <a:srgbClr val="000000"/>
                  </a:solidFill>
                </a:rPr>
                <a:t>ولغفـــران الذنـوب</a:t>
              </a:r>
              <a:endParaRPr lang="en-SG" sz="3200" b="1">
                <a:solidFill>
                  <a:srgbClr val="000000"/>
                </a:solidFill>
                <a:latin typeface="Calibri" pitchFamily="34" charset="0"/>
              </a:endParaRPr>
            </a:p>
          </p:txBody>
        </p:sp>
        <p:sp>
          <p:nvSpPr>
            <p:cNvPr id="64547" name="Rectangle 32"/>
            <p:cNvSpPr>
              <a:spLocks noChangeArrowheads="1"/>
            </p:cNvSpPr>
            <p:nvPr/>
          </p:nvSpPr>
          <p:spPr bwMode="auto">
            <a:xfrm>
              <a:off x="-16" y="2784"/>
              <a:ext cx="647" cy="703"/>
            </a:xfrm>
            <a:prstGeom prst="rect">
              <a:avLst/>
            </a:prstGeom>
            <a:noFill/>
            <a:ln w="9525">
              <a:noFill/>
              <a:miter lim="800000"/>
              <a:headEnd/>
              <a:tailEnd/>
            </a:ln>
          </p:spPr>
          <p:txBody>
            <a:bodyPr lIns="92075" tIns="46038" rIns="92075" bIns="46038"/>
            <a:lstStyle/>
            <a:p>
              <a:r>
                <a:rPr lang="en-US" b="1">
                  <a:solidFill>
                    <a:srgbClr val="800000"/>
                  </a:solidFill>
                  <a:latin typeface="Calibri" pitchFamily="34" charset="0"/>
                </a:rPr>
                <a:t>2)</a:t>
              </a:r>
            </a:p>
            <a:p>
              <a:endParaRPr lang="en-US" b="1">
                <a:solidFill>
                  <a:srgbClr val="800000"/>
                </a:solidFill>
                <a:latin typeface="Calibri" pitchFamily="34" charset="0"/>
              </a:endParaRPr>
            </a:p>
          </p:txBody>
        </p:sp>
        <p:sp>
          <p:nvSpPr>
            <p:cNvPr id="64548" name="Rectangle 33"/>
            <p:cNvSpPr>
              <a:spLocks noChangeArrowheads="1"/>
            </p:cNvSpPr>
            <p:nvPr/>
          </p:nvSpPr>
          <p:spPr bwMode="auto">
            <a:xfrm>
              <a:off x="5715" y="3487"/>
              <a:ext cx="131" cy="754"/>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4549" name="Rectangle 34"/>
            <p:cNvSpPr>
              <a:spLocks noChangeArrowheads="1"/>
            </p:cNvSpPr>
            <p:nvPr/>
          </p:nvSpPr>
          <p:spPr bwMode="auto">
            <a:xfrm>
              <a:off x="3379" y="3487"/>
              <a:ext cx="2336" cy="754"/>
            </a:xfrm>
            <a:prstGeom prst="rect">
              <a:avLst/>
            </a:prstGeom>
            <a:noFill/>
            <a:ln w="9525">
              <a:noFill/>
              <a:miter lim="800000"/>
              <a:headEnd/>
              <a:tailEnd/>
            </a:ln>
          </p:spPr>
          <p:txBody>
            <a:bodyPr lIns="92075" tIns="46038" rIns="92075" bIns="46038"/>
            <a:lstStyle/>
            <a:p>
              <a:r>
                <a:rPr lang="en-SG" sz="2200" b="1"/>
                <a:t>Ma3 malek almelok</a:t>
              </a:r>
            </a:p>
            <a:p>
              <a:r>
                <a:rPr lang="en-SG" sz="2200" b="1"/>
                <a:t>Wa ly 3’ofran alzenob</a:t>
              </a:r>
            </a:p>
          </p:txBody>
        </p:sp>
        <p:sp>
          <p:nvSpPr>
            <p:cNvPr id="64550" name="Rectangle 35"/>
            <p:cNvSpPr>
              <a:spLocks noChangeArrowheads="1"/>
            </p:cNvSpPr>
            <p:nvPr/>
          </p:nvSpPr>
          <p:spPr bwMode="auto">
            <a:xfrm>
              <a:off x="2733" y="3487"/>
              <a:ext cx="646" cy="754"/>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4551" name="Rectangle 36"/>
            <p:cNvSpPr>
              <a:spLocks noChangeArrowheads="1"/>
            </p:cNvSpPr>
            <p:nvPr/>
          </p:nvSpPr>
          <p:spPr bwMode="auto">
            <a:xfrm>
              <a:off x="631" y="3487"/>
              <a:ext cx="2102" cy="754"/>
            </a:xfrm>
            <a:prstGeom prst="rect">
              <a:avLst/>
            </a:prstGeom>
            <a:noFill/>
            <a:ln w="9525">
              <a:noFill/>
              <a:miter lim="800000"/>
              <a:headEnd/>
              <a:tailEnd/>
            </a:ln>
          </p:spPr>
          <p:txBody>
            <a:bodyPr lIns="92075" tIns="46038" rIns="92075" bIns="46038"/>
            <a:lstStyle/>
            <a:p>
              <a:r>
                <a:rPr lang="sv-SE" sz="2200" b="1">
                  <a:solidFill>
                    <a:srgbClr val="000000"/>
                  </a:solidFill>
                </a:rPr>
                <a:t>Ya mleka ya galsa</a:t>
              </a:r>
            </a:p>
            <a:p>
              <a:r>
                <a:rPr lang="sv-SE" sz="2200" b="1">
                  <a:solidFill>
                    <a:srgbClr val="000000"/>
                  </a:solidFill>
                </a:rPr>
                <a:t>Saly ly agl tobetna</a:t>
              </a:r>
              <a:endParaRPr lang="en-SG" sz="2200" b="1">
                <a:solidFill>
                  <a:srgbClr val="000000"/>
                </a:solidFill>
              </a:endParaRPr>
            </a:p>
          </p:txBody>
        </p:sp>
        <p:sp>
          <p:nvSpPr>
            <p:cNvPr id="64552" name="Rectangle 37"/>
            <p:cNvSpPr>
              <a:spLocks noChangeArrowheads="1"/>
            </p:cNvSpPr>
            <p:nvPr/>
          </p:nvSpPr>
          <p:spPr bwMode="auto">
            <a:xfrm>
              <a:off x="-16" y="3487"/>
              <a:ext cx="647" cy="754"/>
            </a:xfrm>
            <a:prstGeom prst="rect">
              <a:avLst/>
            </a:prstGeom>
            <a:noFill/>
            <a:ln w="9525">
              <a:noFill/>
              <a:miter lim="800000"/>
              <a:headEnd/>
              <a:tailEnd/>
            </a:ln>
          </p:spPr>
          <p:txBody>
            <a:bodyPr lIns="92075" tIns="46038" rIns="92075" bIns="46038"/>
            <a:lstStyle/>
            <a:p>
              <a:r>
                <a:rPr lang="en-US" b="1">
                  <a:solidFill>
                    <a:srgbClr val="800000"/>
                  </a:solidFill>
                  <a:latin typeface="Calibri" pitchFamily="34" charset="0"/>
                </a:rPr>
                <a:t>2)</a:t>
              </a:r>
            </a:p>
            <a:p>
              <a:endParaRPr lang="en-US" b="1">
                <a:solidFill>
                  <a:srgbClr val="800000"/>
                </a:solidFill>
                <a:latin typeface="Calibri" pitchFamily="34" charset="0"/>
              </a:endParaRPr>
            </a:p>
          </p:txBody>
        </p:sp>
      </p:grpSp>
      <p:pic>
        <p:nvPicPr>
          <p:cNvPr id="64521" name="Picture 39"/>
          <p:cNvPicPr>
            <a:picLocks noChangeArrowheads="1"/>
          </p:cNvPicPr>
          <p:nvPr/>
        </p:nvPicPr>
        <p:blipFill>
          <a:blip r:embed="rId3" cstate="print"/>
          <a:srcRect/>
          <a:stretch>
            <a:fillRect/>
          </a:stretch>
        </p:blipFill>
        <p:spPr bwMode="auto">
          <a:xfrm>
            <a:off x="4572000" y="2420938"/>
            <a:ext cx="936625" cy="3529012"/>
          </a:xfrm>
          <a:prstGeom prst="rect">
            <a:avLst/>
          </a:prstGeom>
          <a:noFill/>
          <a:ln w="9525">
            <a:noFill/>
            <a:miter lim="800000"/>
            <a:headEnd/>
            <a:tailEnd/>
          </a:ln>
        </p:spPr>
      </p:pic>
      <p:sp>
        <p:nvSpPr>
          <p:cNvPr id="64522" name="Rectangle 42"/>
          <p:cNvSpPr>
            <a:spLocks noChangeArrowheads="1"/>
          </p:cNvSpPr>
          <p:nvPr/>
        </p:nvSpPr>
        <p:spPr bwMode="auto">
          <a:xfrm>
            <a:off x="4572000" y="1916113"/>
            <a:ext cx="749300" cy="2041525"/>
          </a:xfrm>
          <a:prstGeom prst="rect">
            <a:avLst/>
          </a:prstGeom>
          <a:noFill/>
          <a:ln w="9525">
            <a:noFill/>
            <a:miter lim="800000"/>
            <a:headEnd/>
            <a:tailEnd/>
          </a:ln>
        </p:spPr>
        <p:txBody>
          <a:bodyPr wrap="none">
            <a:spAutoFit/>
          </a:bodyPr>
          <a:lstStyle/>
          <a:p>
            <a:r>
              <a:rPr lang="ar-SA" sz="3200" b="1">
                <a:solidFill>
                  <a:srgbClr val="FF0000"/>
                </a:solidFill>
              </a:rPr>
              <a:t>قرار</a:t>
            </a:r>
            <a:r>
              <a:rPr lang="en-US" sz="3200">
                <a:solidFill>
                  <a:srgbClr val="FF0000"/>
                </a:solidFill>
              </a:rPr>
              <a:t/>
            </a:r>
            <a:br>
              <a:rPr lang="en-US" sz="3200">
                <a:solidFill>
                  <a:srgbClr val="FF0000"/>
                </a:solidFill>
              </a:rPr>
            </a:br>
            <a:r>
              <a:rPr lang="en-US" sz="3200">
                <a:solidFill>
                  <a:srgbClr val="FF0000"/>
                </a:solidFill>
              </a:rPr>
              <a:t/>
            </a:r>
            <a:br>
              <a:rPr lang="en-US" sz="3200">
                <a:solidFill>
                  <a:srgbClr val="FF0000"/>
                </a:solidFill>
              </a:rPr>
            </a:br>
            <a:r>
              <a:rPr lang="en-US" sz="3200">
                <a:solidFill>
                  <a:srgbClr val="FF0000"/>
                </a:solidFill>
              </a:rPr>
              <a:t/>
            </a:r>
            <a:br>
              <a:rPr lang="en-US" sz="3200">
                <a:solidFill>
                  <a:srgbClr val="FF0000"/>
                </a:solidFill>
              </a:rPr>
            </a:br>
            <a:endParaRPr lang="sv-SE" sz="320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0" y="0"/>
            <a:ext cx="9305925" cy="6732588"/>
            <a:chOff x="-16" y="0"/>
            <a:chExt cx="5862" cy="4241"/>
          </a:xfrm>
        </p:grpSpPr>
        <p:sp>
          <p:nvSpPr>
            <p:cNvPr id="65539" name="Rectangle 8"/>
            <p:cNvSpPr>
              <a:spLocks noChangeArrowheads="1"/>
            </p:cNvSpPr>
            <p:nvPr/>
          </p:nvSpPr>
          <p:spPr bwMode="auto">
            <a:xfrm>
              <a:off x="5600" y="0"/>
              <a:ext cx="246" cy="671"/>
            </a:xfrm>
            <a:prstGeom prst="rect">
              <a:avLst/>
            </a:prstGeom>
            <a:noFill/>
            <a:ln w="9525">
              <a:noFill/>
              <a:miter lim="800000"/>
              <a:headEnd/>
              <a:tailEnd/>
            </a:ln>
          </p:spPr>
          <p:txBody>
            <a:bodyPr lIns="92075" tIns="46038" rIns="92075" bIns="46038"/>
            <a:lstStyle/>
            <a:p>
              <a:pPr algn="ctr"/>
              <a:r>
                <a:rPr lang="en-US" sz="1400" b="1">
                  <a:solidFill>
                    <a:srgbClr val="800000"/>
                  </a:solidFill>
                  <a:latin typeface="Calibri" pitchFamily="34" charset="0"/>
                </a:rPr>
                <a:t>…</a:t>
              </a:r>
              <a:endParaRPr lang="en-US" sz="1400" b="1">
                <a:solidFill>
                  <a:srgbClr val="800000"/>
                </a:solidFill>
                <a:latin typeface="Wingdings 2" pitchFamily="18" charset="2"/>
              </a:endParaRPr>
            </a:p>
          </p:txBody>
        </p:sp>
        <p:sp>
          <p:nvSpPr>
            <p:cNvPr id="65540" name="Rectangle 9"/>
            <p:cNvSpPr>
              <a:spLocks noChangeArrowheads="1"/>
            </p:cNvSpPr>
            <p:nvPr/>
          </p:nvSpPr>
          <p:spPr bwMode="auto">
            <a:xfrm>
              <a:off x="3379" y="0"/>
              <a:ext cx="2221" cy="671"/>
            </a:xfrm>
            <a:prstGeom prst="rect">
              <a:avLst/>
            </a:prstGeom>
            <a:noFill/>
            <a:ln w="9525">
              <a:noFill/>
              <a:miter lim="800000"/>
              <a:headEnd/>
              <a:tailEnd/>
            </a:ln>
          </p:spPr>
          <p:txBody>
            <a:bodyPr lIns="92075" tIns="46038" rIns="92075" bIns="46038"/>
            <a:lstStyle/>
            <a:p>
              <a:r>
                <a:rPr lang="en-SG" sz="3200" b="1">
                  <a:solidFill>
                    <a:srgbClr val="FF0000"/>
                  </a:solidFill>
                </a:rPr>
                <a:t>*</a:t>
              </a:r>
              <a:r>
                <a:rPr lang="ar-SA" sz="3200" b="1">
                  <a:solidFill>
                    <a:srgbClr val="000000"/>
                  </a:solidFill>
                </a:rPr>
                <a:t>يا طاهـرة يا نقيـة</a:t>
              </a:r>
              <a:endParaRPr lang="en-US" sz="3200"/>
            </a:p>
            <a:p>
              <a:r>
                <a:rPr lang="ar-SA" sz="3200" b="1">
                  <a:solidFill>
                    <a:srgbClr val="000000"/>
                  </a:solidFill>
                </a:rPr>
                <a:t>اطــلبي لأجـــلي</a:t>
              </a:r>
              <a:endParaRPr lang="en-SG" sz="3200" b="1">
                <a:solidFill>
                  <a:srgbClr val="000000"/>
                </a:solidFill>
                <a:latin typeface="Calibri" pitchFamily="34" charset="0"/>
              </a:endParaRPr>
            </a:p>
          </p:txBody>
        </p:sp>
        <p:sp>
          <p:nvSpPr>
            <p:cNvPr id="65541" name="Rectangle 10"/>
            <p:cNvSpPr>
              <a:spLocks noChangeArrowheads="1"/>
            </p:cNvSpPr>
            <p:nvPr/>
          </p:nvSpPr>
          <p:spPr bwMode="auto">
            <a:xfrm>
              <a:off x="2733" y="0"/>
              <a:ext cx="646" cy="671"/>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5542" name="Rectangle 11"/>
            <p:cNvSpPr>
              <a:spLocks noChangeArrowheads="1"/>
            </p:cNvSpPr>
            <p:nvPr/>
          </p:nvSpPr>
          <p:spPr bwMode="auto">
            <a:xfrm>
              <a:off x="631" y="0"/>
              <a:ext cx="2102" cy="671"/>
            </a:xfrm>
            <a:prstGeom prst="rect">
              <a:avLst/>
            </a:prstGeom>
            <a:noFill/>
            <a:ln w="9525">
              <a:noFill/>
              <a:miter lim="800000"/>
              <a:headEnd/>
              <a:tailEnd/>
            </a:ln>
          </p:spPr>
          <p:txBody>
            <a:bodyPr lIns="92075" tIns="46038" rIns="92075" bIns="46038"/>
            <a:lstStyle/>
            <a:p>
              <a:r>
                <a:rPr lang="ar-SA" sz="3200" b="1">
                  <a:solidFill>
                    <a:srgbClr val="000000"/>
                  </a:solidFill>
                </a:rPr>
                <a:t>يا قــديرة في الصلاة</a:t>
              </a:r>
              <a:endParaRPr lang="en-US" sz="3200"/>
            </a:p>
            <a:p>
              <a:r>
                <a:rPr lang="ar-SA" sz="3200" b="1">
                  <a:solidFill>
                    <a:srgbClr val="000000"/>
                  </a:solidFill>
                </a:rPr>
                <a:t>لأحــيا  مع اللـــه</a:t>
              </a:r>
              <a:endParaRPr lang="en-SG" sz="3200" b="1">
                <a:solidFill>
                  <a:srgbClr val="000000"/>
                </a:solidFill>
                <a:latin typeface="Calibri" pitchFamily="34" charset="0"/>
              </a:endParaRPr>
            </a:p>
          </p:txBody>
        </p:sp>
        <p:sp>
          <p:nvSpPr>
            <p:cNvPr id="65543" name="Rectangle 12"/>
            <p:cNvSpPr>
              <a:spLocks noChangeArrowheads="1"/>
            </p:cNvSpPr>
            <p:nvPr/>
          </p:nvSpPr>
          <p:spPr bwMode="auto">
            <a:xfrm>
              <a:off x="-16" y="0"/>
              <a:ext cx="647" cy="671"/>
            </a:xfrm>
            <a:prstGeom prst="rect">
              <a:avLst/>
            </a:prstGeom>
            <a:noFill/>
            <a:ln w="9525">
              <a:noFill/>
              <a:miter lim="800000"/>
              <a:headEnd/>
              <a:tailEnd/>
            </a:ln>
          </p:spPr>
          <p:txBody>
            <a:bodyPr lIns="92075" tIns="46038" rIns="92075" bIns="46038"/>
            <a:lstStyle/>
            <a:p>
              <a:r>
                <a:rPr lang="en-SG" b="1">
                  <a:solidFill>
                    <a:srgbClr val="800000"/>
                  </a:solidFill>
                  <a:latin typeface="Calibri" pitchFamily="34" charset="0"/>
                </a:rPr>
                <a:t>(</a:t>
              </a:r>
              <a:r>
                <a:rPr lang="en-US" b="1">
                  <a:solidFill>
                    <a:srgbClr val="800000"/>
                  </a:solidFill>
                  <a:latin typeface="Calibri" pitchFamily="34" charset="0"/>
                </a:rPr>
                <a:t>2)</a:t>
              </a:r>
            </a:p>
          </p:txBody>
        </p:sp>
        <p:sp>
          <p:nvSpPr>
            <p:cNvPr id="65544" name="Rectangle 13"/>
            <p:cNvSpPr>
              <a:spLocks noChangeArrowheads="1"/>
            </p:cNvSpPr>
            <p:nvPr/>
          </p:nvSpPr>
          <p:spPr bwMode="auto">
            <a:xfrm>
              <a:off x="5600" y="671"/>
              <a:ext cx="246" cy="703"/>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5545" name="Rectangle 14"/>
            <p:cNvSpPr>
              <a:spLocks noChangeArrowheads="1"/>
            </p:cNvSpPr>
            <p:nvPr/>
          </p:nvSpPr>
          <p:spPr bwMode="auto">
            <a:xfrm>
              <a:off x="3379" y="671"/>
              <a:ext cx="2221" cy="703"/>
            </a:xfrm>
            <a:prstGeom prst="rect">
              <a:avLst/>
            </a:prstGeom>
            <a:noFill/>
            <a:ln w="9525">
              <a:noFill/>
              <a:miter lim="800000"/>
              <a:headEnd/>
              <a:tailEnd/>
            </a:ln>
          </p:spPr>
          <p:txBody>
            <a:bodyPr lIns="92075" tIns="46038" rIns="92075" bIns="46038"/>
            <a:lstStyle/>
            <a:p>
              <a:pPr algn="just"/>
              <a:r>
                <a:rPr lang="en-SG" sz="2400" b="1"/>
                <a:t>Ya kdira fy alsala</a:t>
              </a:r>
            </a:p>
            <a:p>
              <a:pPr algn="just"/>
              <a:r>
                <a:rPr lang="en-SG" sz="2400" b="1"/>
                <a:t>Ly a7ya ma3 allah</a:t>
              </a:r>
            </a:p>
          </p:txBody>
        </p:sp>
        <p:sp>
          <p:nvSpPr>
            <p:cNvPr id="65546" name="Rectangle 15"/>
            <p:cNvSpPr>
              <a:spLocks noChangeArrowheads="1"/>
            </p:cNvSpPr>
            <p:nvPr/>
          </p:nvSpPr>
          <p:spPr bwMode="auto">
            <a:xfrm>
              <a:off x="2733" y="671"/>
              <a:ext cx="646" cy="703"/>
            </a:xfrm>
            <a:prstGeom prst="rect">
              <a:avLst/>
            </a:prstGeom>
            <a:noFill/>
            <a:ln w="9525">
              <a:noFill/>
              <a:miter lim="800000"/>
              <a:headEnd/>
              <a:tailEnd/>
            </a:ln>
          </p:spPr>
          <p:txBody>
            <a:bodyPr lIns="92075" tIns="46038" rIns="92075" bIns="46038"/>
            <a:lstStyle/>
            <a:p>
              <a:pPr algn="ctr"/>
              <a:endParaRPr lang="en-US" sz="2800">
                <a:solidFill>
                  <a:srgbClr val="FF0000"/>
                </a:solidFill>
                <a:latin typeface="Calibri" pitchFamily="34" charset="0"/>
              </a:endParaRPr>
            </a:p>
          </p:txBody>
        </p:sp>
        <p:sp>
          <p:nvSpPr>
            <p:cNvPr id="65547" name="Rectangle 16"/>
            <p:cNvSpPr>
              <a:spLocks noChangeArrowheads="1"/>
            </p:cNvSpPr>
            <p:nvPr/>
          </p:nvSpPr>
          <p:spPr bwMode="auto">
            <a:xfrm>
              <a:off x="631" y="671"/>
              <a:ext cx="2102" cy="703"/>
            </a:xfrm>
            <a:prstGeom prst="rect">
              <a:avLst/>
            </a:prstGeom>
            <a:noFill/>
            <a:ln w="9525">
              <a:noFill/>
              <a:miter lim="800000"/>
              <a:headEnd/>
              <a:tailEnd/>
            </a:ln>
          </p:spPr>
          <p:txBody>
            <a:bodyPr lIns="92075" tIns="46038" rIns="92075" bIns="46038"/>
            <a:lstStyle/>
            <a:p>
              <a:r>
                <a:rPr lang="en-SG" sz="2400" b="1"/>
                <a:t>Ya tahera ya nakeya</a:t>
              </a:r>
            </a:p>
            <a:p>
              <a:r>
                <a:rPr lang="en-SG" sz="2400" b="1"/>
                <a:t>Atloby ly agly</a:t>
              </a:r>
            </a:p>
          </p:txBody>
        </p:sp>
        <p:sp>
          <p:nvSpPr>
            <p:cNvPr id="65548" name="Rectangle 17"/>
            <p:cNvSpPr>
              <a:spLocks noChangeArrowheads="1"/>
            </p:cNvSpPr>
            <p:nvPr/>
          </p:nvSpPr>
          <p:spPr bwMode="auto">
            <a:xfrm>
              <a:off x="-16" y="671"/>
              <a:ext cx="647" cy="703"/>
            </a:xfrm>
            <a:prstGeom prst="rect">
              <a:avLst/>
            </a:prstGeom>
            <a:noFill/>
            <a:ln w="9525">
              <a:noFill/>
              <a:miter lim="800000"/>
              <a:headEnd/>
              <a:tailEnd/>
            </a:ln>
          </p:spPr>
          <p:txBody>
            <a:bodyPr lIns="92075" tIns="46038" rIns="92075" bIns="46038"/>
            <a:lstStyle/>
            <a:p>
              <a:r>
                <a:rPr lang="en-SG" sz="1400" b="1">
                  <a:solidFill>
                    <a:srgbClr val="800000"/>
                  </a:solidFill>
                  <a:latin typeface="Calibri" pitchFamily="34" charset="0"/>
                </a:rPr>
                <a:t>(</a:t>
              </a:r>
              <a:r>
                <a:rPr lang="en-SG" b="1">
                  <a:solidFill>
                    <a:srgbClr val="800000"/>
                  </a:solidFill>
                  <a:latin typeface="Calibri" pitchFamily="34" charset="0"/>
                </a:rPr>
                <a:t>(</a:t>
              </a:r>
              <a:r>
                <a:rPr lang="en-US" b="1">
                  <a:solidFill>
                    <a:srgbClr val="800000"/>
                  </a:solidFill>
                  <a:latin typeface="Calibri" pitchFamily="34" charset="0"/>
                </a:rPr>
                <a:t>2)</a:t>
              </a:r>
            </a:p>
          </p:txBody>
        </p:sp>
        <p:sp>
          <p:nvSpPr>
            <p:cNvPr id="65549" name="Rectangle 18"/>
            <p:cNvSpPr>
              <a:spLocks noChangeArrowheads="1"/>
            </p:cNvSpPr>
            <p:nvPr/>
          </p:nvSpPr>
          <p:spPr bwMode="auto">
            <a:xfrm>
              <a:off x="5600" y="1374"/>
              <a:ext cx="246" cy="703"/>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5550" name="Rectangle 19"/>
            <p:cNvSpPr>
              <a:spLocks noChangeArrowheads="1"/>
            </p:cNvSpPr>
            <p:nvPr/>
          </p:nvSpPr>
          <p:spPr bwMode="auto">
            <a:xfrm>
              <a:off x="3379" y="1374"/>
              <a:ext cx="2221" cy="703"/>
            </a:xfrm>
            <a:prstGeom prst="rect">
              <a:avLst/>
            </a:prstGeom>
            <a:noFill/>
            <a:ln w="9525">
              <a:noFill/>
              <a:miter lim="800000"/>
              <a:headEnd/>
              <a:tailEnd/>
            </a:ln>
          </p:spPr>
          <p:txBody>
            <a:bodyPr lIns="92075" tIns="46038" rIns="92075" bIns="46038"/>
            <a:lstStyle/>
            <a:p>
              <a:r>
                <a:rPr lang="en-SG" sz="3200" b="1">
                  <a:solidFill>
                    <a:srgbClr val="FF0000"/>
                  </a:solidFill>
                </a:rPr>
                <a:t>*</a:t>
              </a:r>
              <a:r>
                <a:rPr lang="ar-SA" sz="3200" b="1">
                  <a:solidFill>
                    <a:srgbClr val="000000"/>
                  </a:solidFill>
                </a:rPr>
                <a:t>يا كـنز الفضايــل</a:t>
              </a:r>
              <a:endParaRPr lang="en-US" sz="3200"/>
            </a:p>
            <a:p>
              <a:r>
                <a:rPr lang="ar-SA" sz="3200" b="1">
                  <a:solidFill>
                    <a:srgbClr val="000000"/>
                  </a:solidFill>
                </a:rPr>
                <a:t>علمينا نخـــــدم</a:t>
              </a:r>
              <a:endParaRPr lang="en-SG" sz="3200" b="1">
                <a:solidFill>
                  <a:srgbClr val="000000"/>
                </a:solidFill>
                <a:latin typeface="Calibri" pitchFamily="34" charset="0"/>
              </a:endParaRPr>
            </a:p>
          </p:txBody>
        </p:sp>
        <p:sp>
          <p:nvSpPr>
            <p:cNvPr id="65551" name="Rectangle 20"/>
            <p:cNvSpPr>
              <a:spLocks noChangeArrowheads="1"/>
            </p:cNvSpPr>
            <p:nvPr/>
          </p:nvSpPr>
          <p:spPr bwMode="auto">
            <a:xfrm>
              <a:off x="2733" y="1374"/>
              <a:ext cx="646" cy="703"/>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5552" name="Rectangle 21"/>
            <p:cNvSpPr>
              <a:spLocks noChangeArrowheads="1"/>
            </p:cNvSpPr>
            <p:nvPr/>
          </p:nvSpPr>
          <p:spPr bwMode="auto">
            <a:xfrm>
              <a:off x="631" y="1374"/>
              <a:ext cx="2102" cy="703"/>
            </a:xfrm>
            <a:prstGeom prst="rect">
              <a:avLst/>
            </a:prstGeom>
            <a:noFill/>
            <a:ln w="9525">
              <a:noFill/>
              <a:miter lim="800000"/>
              <a:headEnd/>
              <a:tailEnd/>
            </a:ln>
          </p:spPr>
          <p:txBody>
            <a:bodyPr lIns="92075" tIns="46038" rIns="92075" bIns="46038"/>
            <a:lstStyle/>
            <a:p>
              <a:r>
                <a:rPr lang="ar-SA" sz="3200" b="1">
                  <a:solidFill>
                    <a:srgbClr val="000000"/>
                  </a:solidFill>
                </a:rPr>
                <a:t>ونبـــع البركــات</a:t>
              </a:r>
              <a:endParaRPr lang="en-US" sz="3200"/>
            </a:p>
            <a:p>
              <a:r>
                <a:rPr lang="ar-SA" sz="3200" b="1">
                  <a:solidFill>
                    <a:srgbClr val="000000"/>
                  </a:solidFill>
                </a:rPr>
                <a:t>وتخـتفــي الــذات</a:t>
              </a:r>
              <a:endParaRPr lang="en-SG" sz="3200" b="1">
                <a:solidFill>
                  <a:srgbClr val="000000"/>
                </a:solidFill>
                <a:latin typeface="Calibri" pitchFamily="34" charset="0"/>
              </a:endParaRPr>
            </a:p>
          </p:txBody>
        </p:sp>
        <p:sp>
          <p:nvSpPr>
            <p:cNvPr id="65553" name="Rectangle 22"/>
            <p:cNvSpPr>
              <a:spLocks noChangeArrowheads="1"/>
            </p:cNvSpPr>
            <p:nvPr/>
          </p:nvSpPr>
          <p:spPr bwMode="auto">
            <a:xfrm>
              <a:off x="-16" y="1374"/>
              <a:ext cx="647" cy="703"/>
            </a:xfrm>
            <a:prstGeom prst="rect">
              <a:avLst/>
            </a:prstGeom>
            <a:noFill/>
            <a:ln w="9525">
              <a:noFill/>
              <a:miter lim="800000"/>
              <a:headEnd/>
              <a:tailEnd/>
            </a:ln>
          </p:spPr>
          <p:txBody>
            <a:bodyPr lIns="92075" tIns="46038" rIns="92075" bIns="46038"/>
            <a:lstStyle/>
            <a:p>
              <a:r>
                <a:rPr lang="en-US" b="1">
                  <a:solidFill>
                    <a:srgbClr val="800000"/>
                  </a:solidFill>
                  <a:latin typeface="Calibri" pitchFamily="34" charset="0"/>
                </a:rPr>
                <a:t>2)</a:t>
              </a:r>
            </a:p>
            <a:p>
              <a:endParaRPr lang="en-US" b="1">
                <a:solidFill>
                  <a:srgbClr val="800000"/>
                </a:solidFill>
                <a:latin typeface="Calibri" pitchFamily="34" charset="0"/>
              </a:endParaRPr>
            </a:p>
          </p:txBody>
        </p:sp>
        <p:sp>
          <p:nvSpPr>
            <p:cNvPr id="65554" name="Rectangle 23"/>
            <p:cNvSpPr>
              <a:spLocks noChangeArrowheads="1"/>
            </p:cNvSpPr>
            <p:nvPr/>
          </p:nvSpPr>
          <p:spPr bwMode="auto">
            <a:xfrm>
              <a:off x="5715" y="2077"/>
              <a:ext cx="131" cy="707"/>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5555" name="Rectangle 24"/>
            <p:cNvSpPr>
              <a:spLocks noChangeArrowheads="1"/>
            </p:cNvSpPr>
            <p:nvPr/>
          </p:nvSpPr>
          <p:spPr bwMode="auto">
            <a:xfrm>
              <a:off x="3379" y="2077"/>
              <a:ext cx="2336" cy="707"/>
            </a:xfrm>
            <a:prstGeom prst="rect">
              <a:avLst/>
            </a:prstGeom>
            <a:noFill/>
            <a:ln w="9525">
              <a:noFill/>
              <a:miter lim="800000"/>
              <a:headEnd/>
              <a:tailEnd/>
            </a:ln>
          </p:spPr>
          <p:txBody>
            <a:bodyPr lIns="92075" tIns="46038" rIns="92075" bIns="46038"/>
            <a:lstStyle/>
            <a:p>
              <a:r>
                <a:rPr lang="en-SG" sz="2400" b="1">
                  <a:solidFill>
                    <a:srgbClr val="000000"/>
                  </a:solidFill>
                </a:rPr>
                <a:t>Wa nab3 albarakat</a:t>
              </a:r>
            </a:p>
            <a:p>
              <a:r>
                <a:rPr lang="en-SG" sz="2400" b="1">
                  <a:solidFill>
                    <a:srgbClr val="000000"/>
                  </a:solidFill>
                </a:rPr>
                <a:t>Wa </a:t>
              </a:r>
              <a:r>
                <a:rPr lang="en-SG" sz="2400" b="1"/>
                <a:t>te7’tefy alzat</a:t>
              </a:r>
              <a:endParaRPr lang="en-SG" sz="2400" b="1">
                <a:solidFill>
                  <a:srgbClr val="FF0000"/>
                </a:solidFill>
              </a:endParaRPr>
            </a:p>
          </p:txBody>
        </p:sp>
        <p:sp>
          <p:nvSpPr>
            <p:cNvPr id="65556" name="Rectangle 25"/>
            <p:cNvSpPr>
              <a:spLocks noChangeArrowheads="1"/>
            </p:cNvSpPr>
            <p:nvPr/>
          </p:nvSpPr>
          <p:spPr bwMode="auto">
            <a:xfrm>
              <a:off x="2733" y="2077"/>
              <a:ext cx="646" cy="707"/>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5557" name="Rectangle 26"/>
            <p:cNvSpPr>
              <a:spLocks noChangeArrowheads="1"/>
            </p:cNvSpPr>
            <p:nvPr/>
          </p:nvSpPr>
          <p:spPr bwMode="auto">
            <a:xfrm>
              <a:off x="631" y="2077"/>
              <a:ext cx="2102" cy="707"/>
            </a:xfrm>
            <a:prstGeom prst="rect">
              <a:avLst/>
            </a:prstGeom>
            <a:noFill/>
            <a:ln w="9525">
              <a:noFill/>
              <a:miter lim="800000"/>
              <a:headEnd/>
              <a:tailEnd/>
            </a:ln>
          </p:spPr>
          <p:txBody>
            <a:bodyPr lIns="92075" tIns="46038" rIns="92075" bIns="46038"/>
            <a:lstStyle/>
            <a:p>
              <a:r>
                <a:rPr lang="en-SG" sz="2400" b="1">
                  <a:solidFill>
                    <a:srgbClr val="000000"/>
                  </a:solidFill>
                </a:rPr>
                <a:t>Ya kenz alfadayel</a:t>
              </a:r>
            </a:p>
            <a:p>
              <a:r>
                <a:rPr lang="en-SG" sz="2400" b="1">
                  <a:solidFill>
                    <a:srgbClr val="000000"/>
                  </a:solidFill>
                </a:rPr>
                <a:t>3alemena ne7’dem</a:t>
              </a:r>
            </a:p>
          </p:txBody>
        </p:sp>
        <p:sp>
          <p:nvSpPr>
            <p:cNvPr id="65558" name="Rectangle 27"/>
            <p:cNvSpPr>
              <a:spLocks noChangeArrowheads="1"/>
            </p:cNvSpPr>
            <p:nvPr/>
          </p:nvSpPr>
          <p:spPr bwMode="auto">
            <a:xfrm>
              <a:off x="-16" y="2077"/>
              <a:ext cx="647" cy="707"/>
            </a:xfrm>
            <a:prstGeom prst="rect">
              <a:avLst/>
            </a:prstGeom>
            <a:noFill/>
            <a:ln w="9525">
              <a:noFill/>
              <a:miter lim="800000"/>
              <a:headEnd/>
              <a:tailEnd/>
            </a:ln>
          </p:spPr>
          <p:txBody>
            <a:bodyPr lIns="92075" tIns="46038" rIns="92075" bIns="46038"/>
            <a:lstStyle/>
            <a:p>
              <a:r>
                <a:rPr lang="en-US" b="1">
                  <a:solidFill>
                    <a:srgbClr val="800000"/>
                  </a:solidFill>
                  <a:latin typeface="Calibri" pitchFamily="34" charset="0"/>
                </a:rPr>
                <a:t>2)</a:t>
              </a:r>
            </a:p>
            <a:p>
              <a:endParaRPr lang="en-US" b="1">
                <a:solidFill>
                  <a:srgbClr val="800000"/>
                </a:solidFill>
                <a:latin typeface="Calibri" pitchFamily="34" charset="0"/>
              </a:endParaRPr>
            </a:p>
          </p:txBody>
        </p:sp>
        <p:sp>
          <p:nvSpPr>
            <p:cNvPr id="65559" name="Rectangle 28"/>
            <p:cNvSpPr>
              <a:spLocks noChangeArrowheads="1"/>
            </p:cNvSpPr>
            <p:nvPr/>
          </p:nvSpPr>
          <p:spPr bwMode="auto">
            <a:xfrm>
              <a:off x="5715" y="2784"/>
              <a:ext cx="131" cy="703"/>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5560" name="Rectangle 29"/>
            <p:cNvSpPr>
              <a:spLocks noChangeArrowheads="1"/>
            </p:cNvSpPr>
            <p:nvPr/>
          </p:nvSpPr>
          <p:spPr bwMode="auto">
            <a:xfrm>
              <a:off x="3379" y="2784"/>
              <a:ext cx="2336" cy="703"/>
            </a:xfrm>
            <a:prstGeom prst="rect">
              <a:avLst/>
            </a:prstGeom>
            <a:noFill/>
            <a:ln w="9525">
              <a:noFill/>
              <a:miter lim="800000"/>
              <a:headEnd/>
              <a:tailEnd/>
            </a:ln>
          </p:spPr>
          <p:txBody>
            <a:bodyPr lIns="92075" tIns="46038" rIns="92075" bIns="46038"/>
            <a:lstStyle/>
            <a:p>
              <a:r>
                <a:rPr lang="en-SG" sz="3200" b="1">
                  <a:solidFill>
                    <a:srgbClr val="FF0000"/>
                  </a:solidFill>
                </a:rPr>
                <a:t>*</a:t>
              </a:r>
              <a:r>
                <a:rPr lang="ar-SA" sz="3200" b="1">
                  <a:solidFill>
                    <a:srgbClr val="000000"/>
                  </a:solidFill>
                </a:rPr>
                <a:t>زي مـابتحـــبي</a:t>
              </a:r>
              <a:r>
                <a:rPr lang="en-SG" sz="3200" b="1">
                  <a:solidFill>
                    <a:srgbClr val="000000"/>
                  </a:solidFill>
                </a:rPr>
                <a:t> </a:t>
              </a:r>
              <a:endParaRPr lang="en-US" sz="3200"/>
            </a:p>
            <a:p>
              <a:r>
                <a:rPr lang="ar-SA" sz="3200" b="1">
                  <a:solidFill>
                    <a:srgbClr val="000000"/>
                  </a:solidFill>
                </a:rPr>
                <a:t>علمينـا نحــــبه</a:t>
              </a:r>
              <a:r>
                <a:rPr lang="en-SG" sz="3200" b="1">
                  <a:solidFill>
                    <a:srgbClr val="000000"/>
                  </a:solidFill>
                </a:rPr>
                <a:t>  </a:t>
              </a:r>
              <a:endParaRPr lang="en-SG" sz="3200" b="1">
                <a:solidFill>
                  <a:srgbClr val="000000"/>
                </a:solidFill>
                <a:latin typeface="Calibri" pitchFamily="34" charset="0"/>
              </a:endParaRPr>
            </a:p>
          </p:txBody>
        </p:sp>
        <p:sp>
          <p:nvSpPr>
            <p:cNvPr id="65561" name="Rectangle 30"/>
            <p:cNvSpPr>
              <a:spLocks noChangeArrowheads="1"/>
            </p:cNvSpPr>
            <p:nvPr/>
          </p:nvSpPr>
          <p:spPr bwMode="auto">
            <a:xfrm>
              <a:off x="2733" y="2784"/>
              <a:ext cx="646" cy="703"/>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5562" name="Rectangle 31"/>
            <p:cNvSpPr>
              <a:spLocks noChangeArrowheads="1"/>
            </p:cNvSpPr>
            <p:nvPr/>
          </p:nvSpPr>
          <p:spPr bwMode="auto">
            <a:xfrm>
              <a:off x="631" y="2784"/>
              <a:ext cx="2102" cy="703"/>
            </a:xfrm>
            <a:prstGeom prst="rect">
              <a:avLst/>
            </a:prstGeom>
            <a:noFill/>
            <a:ln w="9525">
              <a:noFill/>
              <a:miter lim="800000"/>
              <a:headEnd/>
              <a:tailEnd/>
            </a:ln>
          </p:spPr>
          <p:txBody>
            <a:bodyPr lIns="92075" tIns="46038" rIns="92075" bIns="46038"/>
            <a:lstStyle/>
            <a:p>
              <a:r>
                <a:rPr lang="ar-SA" sz="3200" b="1">
                  <a:solidFill>
                    <a:srgbClr val="000000"/>
                  </a:solidFill>
                </a:rPr>
                <a:t>ربنــا الحبيــــب</a:t>
              </a:r>
              <a:r>
                <a:rPr lang="en-SG" sz="3200" b="1">
                  <a:solidFill>
                    <a:srgbClr val="000000"/>
                  </a:solidFill>
                </a:rPr>
                <a:t> </a:t>
              </a:r>
              <a:endParaRPr lang="en-US" sz="3200"/>
            </a:p>
            <a:p>
              <a:r>
                <a:rPr lang="ar-SA" sz="3200" b="1">
                  <a:solidFill>
                    <a:srgbClr val="000000"/>
                  </a:solidFill>
                </a:rPr>
                <a:t>ونشـــيل  الصـليب</a:t>
              </a:r>
              <a:endParaRPr lang="en-SG" sz="3200" b="1">
                <a:solidFill>
                  <a:srgbClr val="000000"/>
                </a:solidFill>
                <a:latin typeface="Calibri" pitchFamily="34" charset="0"/>
              </a:endParaRPr>
            </a:p>
          </p:txBody>
        </p:sp>
        <p:sp>
          <p:nvSpPr>
            <p:cNvPr id="65563" name="Rectangle 32"/>
            <p:cNvSpPr>
              <a:spLocks noChangeArrowheads="1"/>
            </p:cNvSpPr>
            <p:nvPr/>
          </p:nvSpPr>
          <p:spPr bwMode="auto">
            <a:xfrm>
              <a:off x="-16" y="2784"/>
              <a:ext cx="647" cy="703"/>
            </a:xfrm>
            <a:prstGeom prst="rect">
              <a:avLst/>
            </a:prstGeom>
            <a:noFill/>
            <a:ln w="9525">
              <a:noFill/>
              <a:miter lim="800000"/>
              <a:headEnd/>
              <a:tailEnd/>
            </a:ln>
          </p:spPr>
          <p:txBody>
            <a:bodyPr lIns="92075" tIns="46038" rIns="92075" bIns="46038"/>
            <a:lstStyle/>
            <a:p>
              <a:r>
                <a:rPr lang="en-US" b="1">
                  <a:solidFill>
                    <a:srgbClr val="800000"/>
                  </a:solidFill>
                  <a:latin typeface="Calibri" pitchFamily="34" charset="0"/>
                </a:rPr>
                <a:t>2)</a:t>
              </a:r>
            </a:p>
            <a:p>
              <a:endParaRPr lang="en-US" b="1">
                <a:solidFill>
                  <a:srgbClr val="800000"/>
                </a:solidFill>
                <a:latin typeface="Calibri" pitchFamily="34" charset="0"/>
              </a:endParaRPr>
            </a:p>
          </p:txBody>
        </p:sp>
        <p:sp>
          <p:nvSpPr>
            <p:cNvPr id="65564" name="Rectangle 33"/>
            <p:cNvSpPr>
              <a:spLocks noChangeArrowheads="1"/>
            </p:cNvSpPr>
            <p:nvPr/>
          </p:nvSpPr>
          <p:spPr bwMode="auto">
            <a:xfrm>
              <a:off x="5715" y="3487"/>
              <a:ext cx="131" cy="754"/>
            </a:xfrm>
            <a:prstGeom prst="rect">
              <a:avLst/>
            </a:prstGeom>
            <a:noFill/>
            <a:ln w="9525">
              <a:noFill/>
              <a:miter lim="800000"/>
              <a:headEnd/>
              <a:tailEnd/>
            </a:ln>
          </p:spPr>
          <p:txBody>
            <a:bodyPr lIns="92075" tIns="46038" rIns="92075" bIns="46038"/>
            <a:lstStyle/>
            <a:p>
              <a:pPr algn="ctr"/>
              <a:endParaRPr lang="en-US">
                <a:latin typeface="Calibri" pitchFamily="34" charset="0"/>
              </a:endParaRPr>
            </a:p>
          </p:txBody>
        </p:sp>
        <p:sp>
          <p:nvSpPr>
            <p:cNvPr id="65565" name="Rectangle 34"/>
            <p:cNvSpPr>
              <a:spLocks noChangeArrowheads="1"/>
            </p:cNvSpPr>
            <p:nvPr/>
          </p:nvSpPr>
          <p:spPr bwMode="auto">
            <a:xfrm>
              <a:off x="3379" y="3487"/>
              <a:ext cx="2336" cy="754"/>
            </a:xfrm>
            <a:prstGeom prst="rect">
              <a:avLst/>
            </a:prstGeom>
            <a:noFill/>
            <a:ln w="9525">
              <a:noFill/>
              <a:miter lim="800000"/>
              <a:headEnd/>
              <a:tailEnd/>
            </a:ln>
          </p:spPr>
          <p:txBody>
            <a:bodyPr lIns="92075" tIns="46038" rIns="92075" bIns="46038"/>
            <a:lstStyle/>
            <a:p>
              <a:r>
                <a:rPr lang="en-SG" sz="2400" b="1">
                  <a:solidFill>
                    <a:srgbClr val="000000"/>
                  </a:solidFill>
                </a:rPr>
                <a:t>Rabena al7abib</a:t>
              </a:r>
            </a:p>
            <a:p>
              <a:r>
                <a:rPr lang="en-SG" sz="2400" b="1">
                  <a:solidFill>
                    <a:srgbClr val="000000"/>
                  </a:solidFill>
                </a:rPr>
                <a:t>Wa nshel alsalib</a:t>
              </a:r>
            </a:p>
          </p:txBody>
        </p:sp>
        <p:sp>
          <p:nvSpPr>
            <p:cNvPr id="65566" name="Rectangle 35"/>
            <p:cNvSpPr>
              <a:spLocks noChangeArrowheads="1"/>
            </p:cNvSpPr>
            <p:nvPr/>
          </p:nvSpPr>
          <p:spPr bwMode="auto">
            <a:xfrm>
              <a:off x="2733" y="3487"/>
              <a:ext cx="646" cy="754"/>
            </a:xfrm>
            <a:prstGeom prst="rect">
              <a:avLst/>
            </a:prstGeom>
            <a:noFill/>
            <a:ln w="9525">
              <a:noFill/>
              <a:miter lim="800000"/>
              <a:headEnd/>
              <a:tailEnd/>
            </a:ln>
          </p:spPr>
          <p:txBody>
            <a:bodyPr lIns="92075" tIns="46038" rIns="92075" bIns="46038"/>
            <a:lstStyle/>
            <a:p>
              <a:pPr>
                <a:spcBef>
                  <a:spcPct val="20000"/>
                </a:spcBef>
              </a:pPr>
              <a:endParaRPr lang="en-US">
                <a:latin typeface="Calibri" pitchFamily="34" charset="0"/>
              </a:endParaRPr>
            </a:p>
          </p:txBody>
        </p:sp>
        <p:sp>
          <p:nvSpPr>
            <p:cNvPr id="65567" name="Rectangle 36"/>
            <p:cNvSpPr>
              <a:spLocks noChangeArrowheads="1"/>
            </p:cNvSpPr>
            <p:nvPr/>
          </p:nvSpPr>
          <p:spPr bwMode="auto">
            <a:xfrm>
              <a:off x="631" y="3487"/>
              <a:ext cx="2102" cy="754"/>
            </a:xfrm>
            <a:prstGeom prst="rect">
              <a:avLst/>
            </a:prstGeom>
            <a:noFill/>
            <a:ln w="9525">
              <a:noFill/>
              <a:miter lim="800000"/>
              <a:headEnd/>
              <a:tailEnd/>
            </a:ln>
          </p:spPr>
          <p:txBody>
            <a:bodyPr lIns="92075" tIns="46038" rIns="92075" bIns="46038"/>
            <a:lstStyle/>
            <a:p>
              <a:r>
                <a:rPr lang="en-SG" sz="2400" b="1">
                  <a:solidFill>
                    <a:srgbClr val="000000"/>
                  </a:solidFill>
                </a:rPr>
                <a:t>Zay ma bet7eby</a:t>
              </a:r>
            </a:p>
            <a:p>
              <a:r>
                <a:rPr lang="en-SG" sz="2400" b="1">
                  <a:solidFill>
                    <a:srgbClr val="000000"/>
                  </a:solidFill>
                </a:rPr>
                <a:t>3alemena ne7ebo</a:t>
              </a:r>
            </a:p>
          </p:txBody>
        </p:sp>
        <p:sp>
          <p:nvSpPr>
            <p:cNvPr id="65568" name="Rectangle 37"/>
            <p:cNvSpPr>
              <a:spLocks noChangeArrowheads="1"/>
            </p:cNvSpPr>
            <p:nvPr/>
          </p:nvSpPr>
          <p:spPr bwMode="auto">
            <a:xfrm>
              <a:off x="-16" y="3487"/>
              <a:ext cx="647" cy="754"/>
            </a:xfrm>
            <a:prstGeom prst="rect">
              <a:avLst/>
            </a:prstGeom>
            <a:noFill/>
            <a:ln w="9525">
              <a:noFill/>
              <a:miter lim="800000"/>
              <a:headEnd/>
              <a:tailEnd/>
            </a:ln>
          </p:spPr>
          <p:txBody>
            <a:bodyPr lIns="92075" tIns="46038" rIns="92075" bIns="46038"/>
            <a:lstStyle/>
            <a:p>
              <a:r>
                <a:rPr lang="en-US" b="1">
                  <a:solidFill>
                    <a:srgbClr val="800000"/>
                  </a:solidFill>
                  <a:latin typeface="Calibri" pitchFamily="34" charset="0"/>
                </a:rPr>
                <a:t>2)</a:t>
              </a:r>
            </a:p>
            <a:p>
              <a:endParaRPr lang="en-US" b="1">
                <a:solidFill>
                  <a:srgbClr val="800000"/>
                </a:solidFill>
                <a:latin typeface="Calibri" pitchFamily="34" charset="0"/>
              </a:endParaRP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555875" y="0"/>
            <a:ext cx="3713163" cy="641350"/>
          </a:xfrm>
          <a:prstGeom prst="rect">
            <a:avLst/>
          </a:prstGeom>
          <a:noFill/>
          <a:ln w="9525">
            <a:noFill/>
            <a:miter lim="800000"/>
            <a:headEnd/>
            <a:tailEnd/>
          </a:ln>
        </p:spPr>
        <p:txBody>
          <a:bodyPr>
            <a:spAutoFit/>
          </a:bodyPr>
          <a:lstStyle/>
          <a:p>
            <a:r>
              <a:rPr lang="ar-EG" sz="3600" b="1">
                <a:solidFill>
                  <a:srgbClr val="A50021"/>
                </a:solidFill>
              </a:rPr>
              <a:t>يا عذراء يا ام النور</a:t>
            </a:r>
            <a:endParaRPr lang="sv-SE" sz="3600" b="1">
              <a:solidFill>
                <a:srgbClr val="A50021"/>
              </a:solidFill>
            </a:endParaRPr>
          </a:p>
        </p:txBody>
      </p:sp>
      <p:sp>
        <p:nvSpPr>
          <p:cNvPr id="51203" name="Text Box 3"/>
          <p:cNvSpPr txBox="1">
            <a:spLocks noChangeArrowheads="1"/>
          </p:cNvSpPr>
          <p:nvPr/>
        </p:nvSpPr>
        <p:spPr bwMode="auto">
          <a:xfrm>
            <a:off x="539750" y="549275"/>
            <a:ext cx="8269288" cy="1200150"/>
          </a:xfrm>
          <a:prstGeom prst="rect">
            <a:avLst/>
          </a:prstGeom>
          <a:noFill/>
          <a:ln w="9525">
            <a:noFill/>
            <a:miter lim="800000"/>
            <a:headEnd/>
            <a:tailEnd/>
          </a:ln>
        </p:spPr>
        <p:txBody>
          <a:bodyPr>
            <a:spAutoFit/>
          </a:bodyPr>
          <a:lstStyle/>
          <a:p>
            <a:pPr algn="ctr"/>
            <a:r>
              <a:rPr lang="ar-EG" sz="3600" b="1"/>
              <a:t>يا عذراء يا ام النور     يا طاهره وبتول</a:t>
            </a:r>
          </a:p>
          <a:p>
            <a:pPr algn="ctr"/>
            <a:r>
              <a:rPr lang="ar-EG" sz="3600" b="1"/>
              <a:t>اناديلك واقول        (يا مريم يا مريم) 2</a:t>
            </a:r>
            <a:endParaRPr lang="sv-SE" sz="3600" b="1"/>
          </a:p>
        </p:txBody>
      </p:sp>
      <p:sp>
        <p:nvSpPr>
          <p:cNvPr id="51204" name="Text Box 4"/>
          <p:cNvSpPr txBox="1">
            <a:spLocks noChangeArrowheads="1"/>
          </p:cNvSpPr>
          <p:nvPr/>
        </p:nvSpPr>
        <p:spPr bwMode="auto">
          <a:xfrm>
            <a:off x="8128000" y="998538"/>
            <a:ext cx="819150" cy="641350"/>
          </a:xfrm>
          <a:prstGeom prst="rect">
            <a:avLst/>
          </a:prstGeom>
          <a:noFill/>
          <a:ln w="9525">
            <a:noFill/>
            <a:miter lim="800000"/>
            <a:headEnd/>
            <a:tailEnd/>
          </a:ln>
        </p:spPr>
        <p:txBody>
          <a:bodyPr wrap="none">
            <a:spAutoFit/>
          </a:bodyPr>
          <a:lstStyle/>
          <a:p>
            <a:r>
              <a:rPr lang="ar-EG" sz="3600" b="1">
                <a:solidFill>
                  <a:schemeClr val="hlink"/>
                </a:solidFill>
              </a:rPr>
              <a:t>قرار</a:t>
            </a:r>
            <a:endParaRPr lang="sv-SE" sz="3600" b="1">
              <a:solidFill>
                <a:schemeClr val="hlink"/>
              </a:solidFill>
            </a:endParaRPr>
          </a:p>
        </p:txBody>
      </p:sp>
      <p:sp>
        <p:nvSpPr>
          <p:cNvPr id="60421" name="Text Box 5"/>
          <p:cNvSpPr txBox="1">
            <a:spLocks noChangeArrowheads="1"/>
          </p:cNvSpPr>
          <p:nvPr/>
        </p:nvSpPr>
        <p:spPr bwMode="auto">
          <a:xfrm>
            <a:off x="250825" y="2636838"/>
            <a:ext cx="8896350" cy="1177925"/>
          </a:xfrm>
          <a:prstGeom prst="rect">
            <a:avLst/>
          </a:prstGeom>
          <a:noFill/>
          <a:ln w="9525">
            <a:noFill/>
            <a:miter lim="800000"/>
            <a:headEnd/>
            <a:tailEnd/>
          </a:ln>
        </p:spPr>
        <p:txBody>
          <a:bodyPr wrap="none">
            <a:spAutoFit/>
          </a:bodyPr>
          <a:lstStyle/>
          <a:p>
            <a:pPr>
              <a:defRPr/>
            </a:pPr>
            <a:r>
              <a:rPr lang="ar-EG" sz="3600" b="1" dirty="0">
                <a:solidFill>
                  <a:srgbClr val="CC3300"/>
                </a:solidFill>
                <a:latin typeface="Arial" pitchFamily="34" charset="0"/>
                <a:cs typeface="Arial" pitchFamily="34" charset="0"/>
              </a:rPr>
              <a:t>(امنا فخرنا يا عدرا يا مريم ) 2     ( يا عدرا يا مريم ) 2 </a:t>
            </a:r>
          </a:p>
          <a:p>
            <a:pPr>
              <a:defRPr/>
            </a:pPr>
            <a:endParaRPr lang="sv-SE" sz="1050" b="1" dirty="0">
              <a:latin typeface="Arial" pitchFamily="34" charset="0"/>
              <a:cs typeface="Arial" pitchFamily="34" charset="0"/>
            </a:endParaRPr>
          </a:p>
          <a:p>
            <a:pPr>
              <a:defRPr/>
            </a:pPr>
            <a:r>
              <a:rPr lang="sv-SE" sz="2400" b="1" dirty="0" err="1">
                <a:solidFill>
                  <a:srgbClr val="CC3300"/>
                </a:solidFill>
                <a:latin typeface="Arial" pitchFamily="34" charset="0"/>
                <a:cs typeface="Arial" pitchFamily="34" charset="0"/>
              </a:rPr>
              <a:t>omena</a:t>
            </a:r>
            <a:r>
              <a:rPr lang="sv-SE" sz="2400" b="1" dirty="0">
                <a:solidFill>
                  <a:srgbClr val="CC3300"/>
                </a:solidFill>
                <a:latin typeface="Arial" pitchFamily="34" charset="0"/>
                <a:cs typeface="Arial" pitchFamily="34" charset="0"/>
              </a:rPr>
              <a:t> </a:t>
            </a:r>
            <a:r>
              <a:rPr lang="sv-SE" sz="2400" b="1" dirty="0" err="1">
                <a:solidFill>
                  <a:srgbClr val="CC3300"/>
                </a:solidFill>
                <a:latin typeface="Arial" pitchFamily="34" charset="0"/>
                <a:cs typeface="Arial" pitchFamily="34" charset="0"/>
              </a:rPr>
              <a:t>fakhrna</a:t>
            </a:r>
            <a:r>
              <a:rPr lang="sv-SE" sz="2400" b="1" dirty="0">
                <a:solidFill>
                  <a:srgbClr val="CC3300"/>
                </a:solidFill>
                <a:latin typeface="Arial" pitchFamily="34" charset="0"/>
                <a:cs typeface="Arial" pitchFamily="34" charset="0"/>
              </a:rPr>
              <a:t> </a:t>
            </a:r>
            <a:r>
              <a:rPr lang="sv-SE" sz="2400" b="1" dirty="0" err="1">
                <a:solidFill>
                  <a:srgbClr val="CC3300"/>
                </a:solidFill>
                <a:latin typeface="Arial" pitchFamily="34" charset="0"/>
                <a:cs typeface="Arial" pitchFamily="34" charset="0"/>
              </a:rPr>
              <a:t>ya</a:t>
            </a:r>
            <a:r>
              <a:rPr lang="sv-SE" sz="2400" b="1" dirty="0">
                <a:solidFill>
                  <a:srgbClr val="CC3300"/>
                </a:solidFill>
                <a:latin typeface="Arial" pitchFamily="34" charset="0"/>
                <a:cs typeface="Arial" pitchFamily="34" charset="0"/>
              </a:rPr>
              <a:t> 3adra </a:t>
            </a:r>
            <a:r>
              <a:rPr lang="sv-SE" sz="2400" b="1" dirty="0" err="1">
                <a:solidFill>
                  <a:srgbClr val="CC3300"/>
                </a:solidFill>
                <a:latin typeface="Arial" pitchFamily="34" charset="0"/>
                <a:cs typeface="Arial" pitchFamily="34" charset="0"/>
              </a:rPr>
              <a:t>ya</a:t>
            </a:r>
            <a:r>
              <a:rPr lang="sv-SE" sz="2400" b="1" dirty="0">
                <a:solidFill>
                  <a:srgbClr val="CC3300"/>
                </a:solidFill>
                <a:latin typeface="Arial" pitchFamily="34" charset="0"/>
                <a:cs typeface="Arial" pitchFamily="34" charset="0"/>
              </a:rPr>
              <a:t> </a:t>
            </a:r>
            <a:r>
              <a:rPr lang="sv-SE" sz="2400" b="1" dirty="0" err="1">
                <a:solidFill>
                  <a:srgbClr val="CC3300"/>
                </a:solidFill>
                <a:latin typeface="Arial" pitchFamily="34" charset="0"/>
                <a:cs typeface="Arial" pitchFamily="34" charset="0"/>
              </a:rPr>
              <a:t>mariam</a:t>
            </a:r>
            <a:r>
              <a:rPr lang="sv-SE" sz="2400" b="1" dirty="0">
                <a:solidFill>
                  <a:srgbClr val="CC3300"/>
                </a:solidFill>
                <a:latin typeface="Arial" pitchFamily="34" charset="0"/>
                <a:cs typeface="Arial" pitchFamily="34" charset="0"/>
              </a:rPr>
              <a:t>   (</a:t>
            </a:r>
            <a:r>
              <a:rPr lang="sv-SE" sz="2400" b="1" dirty="0" err="1">
                <a:solidFill>
                  <a:srgbClr val="CC3300"/>
                </a:solidFill>
                <a:latin typeface="Arial" pitchFamily="34" charset="0"/>
                <a:cs typeface="Arial" pitchFamily="34" charset="0"/>
              </a:rPr>
              <a:t>ya</a:t>
            </a:r>
            <a:r>
              <a:rPr lang="sv-SE" sz="2400" b="1" dirty="0">
                <a:solidFill>
                  <a:srgbClr val="CC3300"/>
                </a:solidFill>
                <a:latin typeface="Arial" pitchFamily="34" charset="0"/>
                <a:cs typeface="Arial" pitchFamily="34" charset="0"/>
              </a:rPr>
              <a:t> 3adra </a:t>
            </a:r>
            <a:r>
              <a:rPr lang="sv-SE" sz="2400" b="1" dirty="0" err="1">
                <a:solidFill>
                  <a:srgbClr val="CC3300"/>
                </a:solidFill>
                <a:latin typeface="Arial" pitchFamily="34" charset="0"/>
                <a:cs typeface="Arial" pitchFamily="34" charset="0"/>
              </a:rPr>
              <a:t>ya</a:t>
            </a:r>
            <a:r>
              <a:rPr lang="sv-SE" sz="2400" b="1" dirty="0">
                <a:solidFill>
                  <a:srgbClr val="CC3300"/>
                </a:solidFill>
                <a:latin typeface="Arial" pitchFamily="34" charset="0"/>
                <a:cs typeface="Arial" pitchFamily="34" charset="0"/>
              </a:rPr>
              <a:t> </a:t>
            </a:r>
            <a:r>
              <a:rPr lang="sv-SE" sz="2400" b="1" dirty="0" err="1">
                <a:solidFill>
                  <a:srgbClr val="CC3300"/>
                </a:solidFill>
                <a:latin typeface="Arial" pitchFamily="34" charset="0"/>
                <a:cs typeface="Arial" pitchFamily="34" charset="0"/>
              </a:rPr>
              <a:t>mariam</a:t>
            </a:r>
            <a:r>
              <a:rPr lang="sv-SE" sz="2400" b="1" dirty="0">
                <a:solidFill>
                  <a:srgbClr val="CC3300"/>
                </a:solidFill>
                <a:latin typeface="Arial" pitchFamily="34" charset="0"/>
                <a:cs typeface="Arial" pitchFamily="34" charset="0"/>
              </a:rPr>
              <a:t>) 2</a:t>
            </a:r>
          </a:p>
        </p:txBody>
      </p:sp>
      <p:sp>
        <p:nvSpPr>
          <p:cNvPr id="51206" name="Text Box 6"/>
          <p:cNvSpPr txBox="1">
            <a:spLocks noChangeArrowheads="1"/>
          </p:cNvSpPr>
          <p:nvPr/>
        </p:nvSpPr>
        <p:spPr bwMode="auto">
          <a:xfrm>
            <a:off x="468313" y="3860800"/>
            <a:ext cx="7724775" cy="1200150"/>
          </a:xfrm>
          <a:prstGeom prst="rect">
            <a:avLst/>
          </a:prstGeom>
          <a:noFill/>
          <a:ln w="9525">
            <a:noFill/>
            <a:miter lim="800000"/>
            <a:headEnd/>
            <a:tailEnd/>
          </a:ln>
        </p:spPr>
        <p:txBody>
          <a:bodyPr>
            <a:spAutoFit/>
          </a:bodyPr>
          <a:lstStyle/>
          <a:p>
            <a:r>
              <a:rPr lang="ar-EG" sz="3600" b="1">
                <a:solidFill>
                  <a:schemeClr val="accent1"/>
                </a:solidFill>
              </a:rPr>
              <a:t>*</a:t>
            </a:r>
            <a:r>
              <a:rPr lang="ar-EG" sz="3600" b="1"/>
              <a:t> ربي اختارك سماه               واتاك من علاه وبقيت ام الاله           ( يا مريم يا مريم ) 2</a:t>
            </a:r>
          </a:p>
        </p:txBody>
      </p:sp>
      <p:sp>
        <p:nvSpPr>
          <p:cNvPr id="51207" name="textruta 8"/>
          <p:cNvSpPr txBox="1">
            <a:spLocks noChangeArrowheads="1"/>
          </p:cNvSpPr>
          <p:nvPr/>
        </p:nvSpPr>
        <p:spPr bwMode="auto">
          <a:xfrm>
            <a:off x="827088" y="1773238"/>
            <a:ext cx="7416800" cy="830262"/>
          </a:xfrm>
          <a:prstGeom prst="rect">
            <a:avLst/>
          </a:prstGeom>
          <a:noFill/>
          <a:ln w="9525">
            <a:noFill/>
            <a:miter lim="800000"/>
            <a:headEnd/>
            <a:tailEnd/>
          </a:ln>
        </p:spPr>
        <p:txBody>
          <a:bodyPr>
            <a:spAutoFit/>
          </a:bodyPr>
          <a:lstStyle/>
          <a:p>
            <a:pPr algn="ctr"/>
            <a:r>
              <a:rPr lang="sv-SE" sz="2400"/>
              <a:t>Ya 3adra ya om alnor 	 ya tahra wa btol</a:t>
            </a:r>
          </a:p>
          <a:p>
            <a:pPr algn="ctr"/>
            <a:r>
              <a:rPr lang="sv-SE" sz="2400"/>
              <a:t> Anadylk wa akol         (ya mariam ya mariam) 2</a:t>
            </a:r>
            <a:endParaRPr lang="ar-EG" sz="2400"/>
          </a:p>
        </p:txBody>
      </p:sp>
      <p:sp>
        <p:nvSpPr>
          <p:cNvPr id="51208" name="textruta 10"/>
          <p:cNvSpPr txBox="1">
            <a:spLocks noChangeArrowheads="1"/>
          </p:cNvSpPr>
          <p:nvPr/>
        </p:nvSpPr>
        <p:spPr bwMode="auto">
          <a:xfrm>
            <a:off x="468313" y="5373688"/>
            <a:ext cx="7920037" cy="830262"/>
          </a:xfrm>
          <a:prstGeom prst="rect">
            <a:avLst/>
          </a:prstGeom>
          <a:noFill/>
          <a:ln w="9525">
            <a:noFill/>
            <a:miter lim="800000"/>
            <a:headEnd/>
            <a:tailEnd/>
          </a:ln>
        </p:spPr>
        <p:txBody>
          <a:bodyPr>
            <a:spAutoFit/>
          </a:bodyPr>
          <a:lstStyle/>
          <a:p>
            <a:pPr algn="ctr"/>
            <a:r>
              <a:rPr lang="sv-SE" sz="2400"/>
              <a:t>Raby ekhtrk samah 	   wa ataky men 3olah</a:t>
            </a:r>
          </a:p>
          <a:p>
            <a:pPr algn="ctr"/>
            <a:r>
              <a:rPr lang="sv-SE" sz="2400"/>
              <a:t>    Wa bkaty om alilah  	 (ya mariam ya mariam) 2</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7"/>
          <p:cNvSpPr txBox="1">
            <a:spLocks noChangeArrowheads="1"/>
          </p:cNvSpPr>
          <p:nvPr/>
        </p:nvSpPr>
        <p:spPr bwMode="auto">
          <a:xfrm>
            <a:off x="0" y="260350"/>
            <a:ext cx="8893175" cy="1200150"/>
          </a:xfrm>
          <a:prstGeom prst="rect">
            <a:avLst/>
          </a:prstGeom>
          <a:noFill/>
          <a:ln w="9525">
            <a:noFill/>
            <a:miter lim="800000"/>
            <a:headEnd/>
            <a:tailEnd/>
          </a:ln>
        </p:spPr>
        <p:txBody>
          <a:bodyPr>
            <a:spAutoFit/>
          </a:bodyPr>
          <a:lstStyle/>
          <a:p>
            <a:pPr algn="ctr"/>
            <a:r>
              <a:rPr lang="ar-EG" sz="3600" b="1">
                <a:solidFill>
                  <a:schemeClr val="accent1"/>
                </a:solidFill>
              </a:rPr>
              <a:t>*</a:t>
            </a:r>
            <a:r>
              <a:rPr lang="ar-EG" sz="3600" b="1"/>
              <a:t> شفاعتك تدينا                     بركه وتقوينا </a:t>
            </a:r>
            <a:endParaRPr lang="sv-SE" sz="3600" b="1"/>
          </a:p>
          <a:p>
            <a:pPr algn="ctr"/>
            <a:r>
              <a:rPr lang="ar-EG" sz="3600" b="1"/>
              <a:t>دايما افتكرينا                 (يا مريم يا مريم ) 2   </a:t>
            </a:r>
          </a:p>
        </p:txBody>
      </p:sp>
      <p:sp>
        <p:nvSpPr>
          <p:cNvPr id="52227" name="Text Box 8"/>
          <p:cNvSpPr txBox="1">
            <a:spLocks noChangeArrowheads="1"/>
          </p:cNvSpPr>
          <p:nvPr/>
        </p:nvSpPr>
        <p:spPr bwMode="auto">
          <a:xfrm>
            <a:off x="395288" y="4581525"/>
            <a:ext cx="8424862" cy="1200150"/>
          </a:xfrm>
          <a:prstGeom prst="rect">
            <a:avLst/>
          </a:prstGeom>
          <a:noFill/>
          <a:ln w="9525">
            <a:noFill/>
            <a:miter lim="800000"/>
            <a:headEnd/>
            <a:tailEnd/>
          </a:ln>
        </p:spPr>
        <p:txBody>
          <a:bodyPr>
            <a:spAutoFit/>
          </a:bodyPr>
          <a:lstStyle/>
          <a:p>
            <a:pPr algn="ctr"/>
            <a:r>
              <a:rPr lang="ar-EG" sz="3600" b="1">
                <a:solidFill>
                  <a:schemeClr val="accent1"/>
                </a:solidFill>
              </a:rPr>
              <a:t>*</a:t>
            </a:r>
            <a:r>
              <a:rPr lang="ar-EG" sz="3600" b="1"/>
              <a:t> يا شمس الاجيال                  يا منبع الكمال     </a:t>
            </a:r>
          </a:p>
          <a:p>
            <a:pPr algn="ctr"/>
            <a:r>
              <a:rPr lang="ar-EG" sz="3600" b="1"/>
              <a:t> يا مبعث الامال                  (يا مريم يا مريم ) 2</a:t>
            </a:r>
            <a:endParaRPr lang="sv-SE" sz="3600" b="1"/>
          </a:p>
        </p:txBody>
      </p:sp>
      <p:sp>
        <p:nvSpPr>
          <p:cNvPr id="52228" name="textruta 4"/>
          <p:cNvSpPr txBox="1">
            <a:spLocks noChangeArrowheads="1"/>
          </p:cNvSpPr>
          <p:nvPr/>
        </p:nvSpPr>
        <p:spPr bwMode="auto">
          <a:xfrm>
            <a:off x="827088" y="1484313"/>
            <a:ext cx="7632700" cy="831850"/>
          </a:xfrm>
          <a:prstGeom prst="rect">
            <a:avLst/>
          </a:prstGeom>
          <a:noFill/>
          <a:ln w="9525">
            <a:noFill/>
            <a:miter lim="800000"/>
            <a:headEnd/>
            <a:tailEnd/>
          </a:ln>
        </p:spPr>
        <p:txBody>
          <a:bodyPr>
            <a:spAutoFit/>
          </a:bodyPr>
          <a:lstStyle/>
          <a:p>
            <a:pPr algn="ctr"/>
            <a:r>
              <a:rPr lang="sv-SE" sz="2400"/>
              <a:t>Shafa3tyk tdina   		      baraka wa tkwina</a:t>
            </a:r>
          </a:p>
          <a:p>
            <a:pPr algn="ctr"/>
            <a:r>
              <a:rPr lang="sv-SE" sz="2400"/>
              <a:t>    dayman eftkryna   	    (ya mariam ya mariam) </a:t>
            </a:r>
            <a:endParaRPr lang="ar-EG" sz="2400"/>
          </a:p>
        </p:txBody>
      </p:sp>
      <p:sp>
        <p:nvSpPr>
          <p:cNvPr id="52229" name="textruta 5"/>
          <p:cNvSpPr txBox="1">
            <a:spLocks noChangeArrowheads="1"/>
          </p:cNvSpPr>
          <p:nvPr/>
        </p:nvSpPr>
        <p:spPr bwMode="auto">
          <a:xfrm>
            <a:off x="539750" y="2420938"/>
            <a:ext cx="8172450" cy="1200150"/>
          </a:xfrm>
          <a:prstGeom prst="rect">
            <a:avLst/>
          </a:prstGeom>
          <a:noFill/>
          <a:ln w="9525">
            <a:noFill/>
            <a:miter lim="800000"/>
            <a:headEnd/>
            <a:tailEnd/>
          </a:ln>
        </p:spPr>
        <p:txBody>
          <a:bodyPr>
            <a:spAutoFit/>
          </a:bodyPr>
          <a:lstStyle/>
          <a:p>
            <a:pPr algn="ctr"/>
            <a:r>
              <a:rPr lang="ar-EG" sz="3600" b="1">
                <a:solidFill>
                  <a:schemeClr val="accent1"/>
                </a:solidFill>
              </a:rPr>
              <a:t>*</a:t>
            </a:r>
            <a:r>
              <a:rPr lang="ar-EG" sz="3600" b="1"/>
              <a:t> يا زهره يا نقيه                  يا زينه البشريه</a:t>
            </a:r>
            <a:endParaRPr lang="sv-SE" sz="3600" b="1"/>
          </a:p>
          <a:p>
            <a:pPr algn="ctr"/>
            <a:r>
              <a:rPr lang="ar-EG" sz="3600" b="1"/>
              <a:t>انت الام المثاليه                 (يا مريم يا مريم ) 2</a:t>
            </a:r>
          </a:p>
        </p:txBody>
      </p:sp>
      <p:sp>
        <p:nvSpPr>
          <p:cNvPr id="52230" name="textruta 6"/>
          <p:cNvSpPr txBox="1">
            <a:spLocks noChangeArrowheads="1"/>
          </p:cNvSpPr>
          <p:nvPr/>
        </p:nvSpPr>
        <p:spPr bwMode="auto">
          <a:xfrm>
            <a:off x="1042988" y="3716338"/>
            <a:ext cx="6985000" cy="831850"/>
          </a:xfrm>
          <a:prstGeom prst="rect">
            <a:avLst/>
          </a:prstGeom>
          <a:noFill/>
          <a:ln w="9525">
            <a:noFill/>
            <a:miter lim="800000"/>
            <a:headEnd/>
            <a:tailEnd/>
          </a:ln>
        </p:spPr>
        <p:txBody>
          <a:bodyPr>
            <a:spAutoFit/>
          </a:bodyPr>
          <a:lstStyle/>
          <a:p>
            <a:pPr algn="ctr"/>
            <a:r>
              <a:rPr lang="sv-SE" sz="2400"/>
              <a:t>ya zhra ya nakya   	      ya zinat albashareya</a:t>
            </a:r>
          </a:p>
          <a:p>
            <a:pPr algn="ctr"/>
            <a:r>
              <a:rPr lang="it-IT" sz="2400"/>
              <a:t>    enti alom almsaleya    (ya mariam ya mariam) 2</a:t>
            </a:r>
            <a:endParaRPr lang="ar-EG" sz="2400"/>
          </a:p>
        </p:txBody>
      </p:sp>
      <p:sp>
        <p:nvSpPr>
          <p:cNvPr id="52231" name="textruta 7"/>
          <p:cNvSpPr txBox="1">
            <a:spLocks noChangeArrowheads="1"/>
          </p:cNvSpPr>
          <p:nvPr/>
        </p:nvSpPr>
        <p:spPr bwMode="auto">
          <a:xfrm>
            <a:off x="1116013" y="5805488"/>
            <a:ext cx="7416800" cy="830262"/>
          </a:xfrm>
          <a:prstGeom prst="rect">
            <a:avLst/>
          </a:prstGeom>
          <a:noFill/>
          <a:ln w="9525">
            <a:noFill/>
            <a:miter lim="800000"/>
            <a:headEnd/>
            <a:tailEnd/>
          </a:ln>
        </p:spPr>
        <p:txBody>
          <a:bodyPr>
            <a:spAutoFit/>
          </a:bodyPr>
          <a:lstStyle/>
          <a:p>
            <a:pPr algn="ctr"/>
            <a:r>
              <a:rPr lang="en-GB" sz="2400"/>
              <a:t>ya shams alagyal     	    ya manb3 alkamal</a:t>
            </a:r>
            <a:endParaRPr lang="sv-SE" sz="2400"/>
          </a:p>
          <a:p>
            <a:pPr algn="ctr"/>
            <a:r>
              <a:rPr lang="en-GB" sz="2400"/>
              <a:t>    ya mb3s alamal              </a:t>
            </a:r>
            <a:r>
              <a:rPr lang="sv-SE" sz="2400"/>
              <a:t>(ya mariam ya mariam) 2</a:t>
            </a:r>
            <a:endParaRPr lang="ar-EG" sz="24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116013" y="1052513"/>
            <a:ext cx="6394450" cy="1431925"/>
          </a:xfrm>
          <a:prstGeom prst="rect">
            <a:avLst/>
          </a:prstGeom>
          <a:noFill/>
          <a:ln w="9525">
            <a:noFill/>
            <a:miter lim="800000"/>
            <a:headEnd/>
            <a:tailEnd/>
          </a:ln>
        </p:spPr>
        <p:txBody>
          <a:bodyPr wrap="none">
            <a:spAutoFit/>
          </a:bodyPr>
          <a:lstStyle/>
          <a:p>
            <a:r>
              <a:rPr lang="ar-EG" sz="4400" b="1">
                <a:latin typeface="Calibri" pitchFamily="34" charset="0"/>
              </a:rPr>
              <a:t>يا مريم يا امنا انت ام ربنا(2)</a:t>
            </a:r>
          </a:p>
          <a:p>
            <a:r>
              <a:rPr lang="ar-EG" sz="4400" b="1">
                <a:latin typeface="Calibri" pitchFamily="34" charset="0"/>
              </a:rPr>
              <a:t>اطلبي من اجلنا يا شفيعتنا كلنا (2)</a:t>
            </a:r>
            <a:endParaRPr lang="sv-SE" sz="4400" b="1">
              <a:latin typeface="Calibri" pitchFamily="34" charset="0"/>
            </a:endParaRPr>
          </a:p>
        </p:txBody>
      </p:sp>
      <p:sp>
        <p:nvSpPr>
          <p:cNvPr id="66563" name="Text Box 3"/>
          <p:cNvSpPr txBox="1">
            <a:spLocks noChangeArrowheads="1"/>
          </p:cNvSpPr>
          <p:nvPr/>
        </p:nvSpPr>
        <p:spPr bwMode="auto">
          <a:xfrm>
            <a:off x="4211638" y="3860800"/>
            <a:ext cx="3521075" cy="762000"/>
          </a:xfrm>
          <a:prstGeom prst="rect">
            <a:avLst/>
          </a:prstGeom>
          <a:noFill/>
          <a:ln w="9525">
            <a:noFill/>
            <a:miter lim="800000"/>
            <a:headEnd/>
            <a:tailEnd/>
          </a:ln>
        </p:spPr>
        <p:txBody>
          <a:bodyPr wrap="none">
            <a:spAutoFit/>
          </a:bodyPr>
          <a:lstStyle/>
          <a:p>
            <a:r>
              <a:rPr lang="ar-EG" sz="4400" b="1">
                <a:solidFill>
                  <a:srgbClr val="008000"/>
                </a:solidFill>
                <a:latin typeface="Calibri" pitchFamily="34" charset="0"/>
              </a:rPr>
              <a:t>يا مريم يا امنا (2)</a:t>
            </a:r>
            <a:endParaRPr lang="sv-SE" sz="4400" b="1">
              <a:solidFill>
                <a:srgbClr val="008000"/>
              </a:solidFill>
              <a:latin typeface="Calibri" pitchFamily="34" charset="0"/>
            </a:endParaRPr>
          </a:p>
        </p:txBody>
      </p:sp>
      <p:sp>
        <p:nvSpPr>
          <p:cNvPr id="66564" name="Text Box 5"/>
          <p:cNvSpPr txBox="1">
            <a:spLocks noChangeArrowheads="1"/>
          </p:cNvSpPr>
          <p:nvPr/>
        </p:nvSpPr>
        <p:spPr bwMode="auto">
          <a:xfrm>
            <a:off x="2627313" y="188913"/>
            <a:ext cx="3582987" cy="1006475"/>
          </a:xfrm>
          <a:prstGeom prst="rect">
            <a:avLst/>
          </a:prstGeom>
          <a:noFill/>
          <a:ln w="9525">
            <a:noFill/>
            <a:miter lim="800000"/>
            <a:headEnd/>
            <a:tailEnd/>
          </a:ln>
        </p:spPr>
        <p:txBody>
          <a:bodyPr wrap="none">
            <a:spAutoFit/>
          </a:bodyPr>
          <a:lstStyle/>
          <a:p>
            <a:r>
              <a:rPr lang="ar-EG" sz="6000" b="1">
                <a:solidFill>
                  <a:srgbClr val="A50021"/>
                </a:solidFill>
                <a:latin typeface="Calibri" pitchFamily="34" charset="0"/>
              </a:rPr>
              <a:t>يا مريم يا امنا</a:t>
            </a:r>
            <a:endParaRPr lang="sv-SE" sz="6000" b="1">
              <a:solidFill>
                <a:srgbClr val="A50021"/>
              </a:solidFill>
              <a:latin typeface="Calibri" pitchFamily="34" charset="0"/>
            </a:endParaRPr>
          </a:p>
        </p:txBody>
      </p:sp>
      <p:pic>
        <p:nvPicPr>
          <p:cNvPr id="66565" name="Picture 7" descr="ميلاد334"/>
          <p:cNvPicPr>
            <a:picLocks noChangeAspect="1" noChangeArrowheads="1"/>
          </p:cNvPicPr>
          <p:nvPr/>
        </p:nvPicPr>
        <p:blipFill>
          <a:blip r:embed="rId2" cstate="print"/>
          <a:srcRect/>
          <a:stretch>
            <a:fillRect/>
          </a:stretch>
        </p:blipFill>
        <p:spPr bwMode="auto">
          <a:xfrm>
            <a:off x="1763713" y="3716338"/>
            <a:ext cx="1906587" cy="2736850"/>
          </a:xfrm>
          <a:prstGeom prst="rect">
            <a:avLst/>
          </a:prstGeom>
          <a:noFill/>
          <a:ln w="9525">
            <a:noFill/>
            <a:miter lim="800000"/>
            <a:headEnd/>
            <a:tailEnd/>
          </a:ln>
        </p:spPr>
      </p:pic>
      <p:sp>
        <p:nvSpPr>
          <p:cNvPr id="66566" name="Text Box 2"/>
          <p:cNvSpPr txBox="1">
            <a:spLocks noChangeArrowheads="1"/>
          </p:cNvSpPr>
          <p:nvPr/>
        </p:nvSpPr>
        <p:spPr bwMode="auto">
          <a:xfrm>
            <a:off x="1042988" y="2636838"/>
            <a:ext cx="6707187" cy="885825"/>
          </a:xfrm>
          <a:prstGeom prst="rect">
            <a:avLst/>
          </a:prstGeom>
          <a:noFill/>
          <a:ln w="9525">
            <a:noFill/>
            <a:miter lim="800000"/>
            <a:headEnd/>
            <a:tailEnd/>
          </a:ln>
        </p:spPr>
        <p:txBody>
          <a:bodyPr wrap="none">
            <a:spAutoFit/>
          </a:bodyPr>
          <a:lstStyle/>
          <a:p>
            <a:r>
              <a:rPr lang="sv-SE" sz="2600" b="1"/>
              <a:t>Ya mariam ya omna anty om rabena     (2)</a:t>
            </a:r>
          </a:p>
          <a:p>
            <a:r>
              <a:rPr lang="sv-SE" sz="2600" b="1"/>
              <a:t>Atloby</a:t>
            </a:r>
            <a:r>
              <a:rPr lang="sv-SE" sz="1500" b="1"/>
              <a:t> </a:t>
            </a:r>
            <a:r>
              <a:rPr lang="sv-SE" sz="2600" b="1"/>
              <a:t>men</a:t>
            </a:r>
            <a:r>
              <a:rPr lang="sv-SE" sz="1500" b="1"/>
              <a:t> </a:t>
            </a:r>
            <a:r>
              <a:rPr lang="sv-SE" sz="2600" b="1"/>
              <a:t>aglena</a:t>
            </a:r>
            <a:r>
              <a:rPr lang="sv-SE" sz="1500" b="1"/>
              <a:t> </a:t>
            </a:r>
            <a:r>
              <a:rPr lang="sv-SE" sz="2600" b="1"/>
              <a:t>ya</a:t>
            </a:r>
            <a:r>
              <a:rPr lang="sv-SE" sz="1500" b="1"/>
              <a:t> </a:t>
            </a:r>
            <a:r>
              <a:rPr lang="sv-SE" sz="2600" b="1"/>
              <a:t>shafi3etna</a:t>
            </a:r>
            <a:r>
              <a:rPr lang="sv-SE" sz="1500" b="1"/>
              <a:t> </a:t>
            </a:r>
            <a:r>
              <a:rPr lang="sv-SE" sz="2600" b="1"/>
              <a:t>kolena</a:t>
            </a:r>
            <a:r>
              <a:rPr lang="sv-SE" sz="1500" b="1"/>
              <a:t> </a:t>
            </a:r>
            <a:r>
              <a:rPr lang="sv-SE" sz="2600" b="1"/>
              <a:t>(2)</a:t>
            </a:r>
          </a:p>
        </p:txBody>
      </p:sp>
      <p:sp>
        <p:nvSpPr>
          <p:cNvPr id="66567" name="Text Box 3"/>
          <p:cNvSpPr txBox="1">
            <a:spLocks noChangeArrowheads="1"/>
          </p:cNvSpPr>
          <p:nvPr/>
        </p:nvSpPr>
        <p:spPr bwMode="auto">
          <a:xfrm>
            <a:off x="3924300" y="4652963"/>
            <a:ext cx="3786188" cy="488950"/>
          </a:xfrm>
          <a:prstGeom prst="rect">
            <a:avLst/>
          </a:prstGeom>
          <a:noFill/>
          <a:ln w="9525">
            <a:noFill/>
            <a:miter lim="800000"/>
            <a:headEnd/>
            <a:tailEnd/>
          </a:ln>
        </p:spPr>
        <p:txBody>
          <a:bodyPr wrap="none">
            <a:spAutoFit/>
          </a:bodyPr>
          <a:lstStyle/>
          <a:p>
            <a:r>
              <a:rPr lang="sv-SE" sz="2600" b="1">
                <a:solidFill>
                  <a:srgbClr val="008000"/>
                </a:solidFill>
              </a:rPr>
              <a:t>Ya mariam ya omna (2)</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179388" y="620713"/>
            <a:ext cx="8734425" cy="1431925"/>
          </a:xfrm>
          <a:prstGeom prst="rect">
            <a:avLst/>
          </a:prstGeom>
          <a:noFill/>
          <a:ln w="9525">
            <a:noFill/>
            <a:miter lim="800000"/>
            <a:headEnd/>
            <a:tailEnd/>
          </a:ln>
        </p:spPr>
        <p:txBody>
          <a:bodyPr wrap="none">
            <a:spAutoFit/>
          </a:bodyPr>
          <a:lstStyle/>
          <a:p>
            <a:r>
              <a:rPr lang="ar-EG" sz="4400" b="1">
                <a:latin typeface="Calibri" pitchFamily="34" charset="0"/>
              </a:rPr>
              <a:t>يسوع المسيح ابنك يسمع كل صلاه منك (2)</a:t>
            </a:r>
          </a:p>
          <a:p>
            <a:r>
              <a:rPr lang="ar-EG" sz="4400" b="1">
                <a:latin typeface="Calibri" pitchFamily="34" charset="0"/>
              </a:rPr>
              <a:t>ده احنا يا مريم بنحبك نفرح لما نقول اسمك (2)</a:t>
            </a:r>
            <a:endParaRPr lang="sv-SE" sz="4400" b="1">
              <a:latin typeface="Calibri" pitchFamily="34" charset="0"/>
            </a:endParaRPr>
          </a:p>
        </p:txBody>
      </p:sp>
      <p:sp>
        <p:nvSpPr>
          <p:cNvPr id="67587" name="Text Box 6"/>
          <p:cNvSpPr txBox="1">
            <a:spLocks noChangeArrowheads="1"/>
          </p:cNvSpPr>
          <p:nvPr/>
        </p:nvSpPr>
        <p:spPr bwMode="auto">
          <a:xfrm>
            <a:off x="4787900" y="3716338"/>
            <a:ext cx="3521075" cy="762000"/>
          </a:xfrm>
          <a:prstGeom prst="rect">
            <a:avLst/>
          </a:prstGeom>
          <a:noFill/>
          <a:ln w="9525">
            <a:noFill/>
            <a:miter lim="800000"/>
            <a:headEnd/>
            <a:tailEnd/>
          </a:ln>
        </p:spPr>
        <p:txBody>
          <a:bodyPr wrap="none">
            <a:spAutoFit/>
          </a:bodyPr>
          <a:lstStyle/>
          <a:p>
            <a:r>
              <a:rPr lang="ar-EG" sz="4400" b="1">
                <a:solidFill>
                  <a:srgbClr val="008000"/>
                </a:solidFill>
                <a:latin typeface="Calibri" pitchFamily="34" charset="0"/>
              </a:rPr>
              <a:t>يا مريم يا امنا (2)</a:t>
            </a:r>
            <a:endParaRPr lang="sv-SE" sz="4400" b="1">
              <a:solidFill>
                <a:srgbClr val="008000"/>
              </a:solidFill>
              <a:latin typeface="Calibri" pitchFamily="34" charset="0"/>
            </a:endParaRPr>
          </a:p>
        </p:txBody>
      </p:sp>
      <p:pic>
        <p:nvPicPr>
          <p:cNvPr id="67588" name="Picture 7" descr="ميلاد334"/>
          <p:cNvPicPr>
            <a:picLocks noChangeAspect="1" noChangeArrowheads="1"/>
          </p:cNvPicPr>
          <p:nvPr/>
        </p:nvPicPr>
        <p:blipFill>
          <a:blip r:embed="rId2" cstate="print"/>
          <a:srcRect/>
          <a:stretch>
            <a:fillRect/>
          </a:stretch>
        </p:blipFill>
        <p:spPr bwMode="auto">
          <a:xfrm>
            <a:off x="1835150" y="3357563"/>
            <a:ext cx="2193925" cy="3149600"/>
          </a:xfrm>
          <a:prstGeom prst="rect">
            <a:avLst/>
          </a:prstGeom>
          <a:noFill/>
          <a:ln w="9525">
            <a:noFill/>
            <a:miter lim="800000"/>
            <a:headEnd/>
            <a:tailEnd/>
          </a:ln>
        </p:spPr>
      </p:pic>
      <p:sp>
        <p:nvSpPr>
          <p:cNvPr id="67589" name="Text Box 2"/>
          <p:cNvSpPr txBox="1">
            <a:spLocks noChangeArrowheads="1"/>
          </p:cNvSpPr>
          <p:nvPr/>
        </p:nvSpPr>
        <p:spPr bwMode="auto">
          <a:xfrm>
            <a:off x="323850" y="2205038"/>
            <a:ext cx="8289925" cy="885825"/>
          </a:xfrm>
          <a:prstGeom prst="rect">
            <a:avLst/>
          </a:prstGeom>
          <a:noFill/>
          <a:ln w="9525">
            <a:noFill/>
            <a:miter lim="800000"/>
            <a:headEnd/>
            <a:tailEnd/>
          </a:ln>
        </p:spPr>
        <p:txBody>
          <a:bodyPr wrap="none">
            <a:spAutoFit/>
          </a:bodyPr>
          <a:lstStyle/>
          <a:p>
            <a:r>
              <a:rPr lang="sv-SE" sz="2600" b="1"/>
              <a:t>Yaso3 almasi7 ebnek yesma3 kol salat mnek      (2)</a:t>
            </a:r>
          </a:p>
          <a:p>
            <a:r>
              <a:rPr lang="it-IT" sz="2600" b="1"/>
              <a:t>Da e7na ya mariam bn7bk nfr7 lama nkol esmek (2)</a:t>
            </a:r>
            <a:r>
              <a:rPr lang="sv-SE" sz="2600" b="1"/>
              <a:t> </a:t>
            </a:r>
          </a:p>
        </p:txBody>
      </p:sp>
      <p:sp>
        <p:nvSpPr>
          <p:cNvPr id="67590" name="Text Box 3"/>
          <p:cNvSpPr txBox="1">
            <a:spLocks noChangeArrowheads="1"/>
          </p:cNvSpPr>
          <p:nvPr/>
        </p:nvSpPr>
        <p:spPr bwMode="auto">
          <a:xfrm>
            <a:off x="4859338" y="4581525"/>
            <a:ext cx="3786187" cy="488950"/>
          </a:xfrm>
          <a:prstGeom prst="rect">
            <a:avLst/>
          </a:prstGeom>
          <a:noFill/>
          <a:ln w="9525">
            <a:noFill/>
            <a:miter lim="800000"/>
            <a:headEnd/>
            <a:tailEnd/>
          </a:ln>
        </p:spPr>
        <p:txBody>
          <a:bodyPr wrap="none">
            <a:spAutoFit/>
          </a:bodyPr>
          <a:lstStyle/>
          <a:p>
            <a:r>
              <a:rPr lang="sv-SE" sz="2600" b="1">
                <a:solidFill>
                  <a:srgbClr val="008000"/>
                </a:solidFill>
              </a:rPr>
              <a:t>Ya mariam ya omna (2)</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cstate="print"/>
          <a:srcRect b="91255"/>
          <a:stretch>
            <a:fillRect/>
          </a:stretch>
        </p:blipFill>
        <p:spPr bwMode="auto">
          <a:xfrm>
            <a:off x="3635375" y="188913"/>
            <a:ext cx="5329238" cy="503237"/>
          </a:xfrm>
          <a:prstGeom prst="rect">
            <a:avLst/>
          </a:prstGeom>
          <a:noFill/>
          <a:ln w="9525">
            <a:noFill/>
            <a:miter lim="800000"/>
            <a:headEnd/>
            <a:tailEnd/>
          </a:ln>
        </p:spPr>
      </p:pic>
      <p:pic>
        <p:nvPicPr>
          <p:cNvPr id="99331" name="Picture 3" descr="Marium2"/>
          <p:cNvPicPr>
            <a:picLocks noChangeAspect="1" noChangeArrowheads="1"/>
          </p:cNvPicPr>
          <p:nvPr/>
        </p:nvPicPr>
        <p:blipFill>
          <a:blip r:embed="rId3" cstate="print"/>
          <a:srcRect/>
          <a:stretch>
            <a:fillRect/>
          </a:stretch>
        </p:blipFill>
        <p:spPr bwMode="auto">
          <a:xfrm>
            <a:off x="179388" y="333375"/>
            <a:ext cx="3097212" cy="6122988"/>
          </a:xfrm>
          <a:prstGeom prst="rect">
            <a:avLst/>
          </a:prstGeom>
          <a:noFill/>
          <a:ln w="9525">
            <a:noFill/>
            <a:miter lim="800000"/>
            <a:headEnd/>
            <a:tailEnd/>
          </a:ln>
        </p:spPr>
      </p:pic>
      <p:sp>
        <p:nvSpPr>
          <p:cNvPr id="99332" name="textruta 4"/>
          <p:cNvSpPr txBox="1">
            <a:spLocks noChangeArrowheads="1"/>
          </p:cNvSpPr>
          <p:nvPr/>
        </p:nvSpPr>
        <p:spPr bwMode="auto">
          <a:xfrm>
            <a:off x="4859338" y="539750"/>
            <a:ext cx="2520950" cy="368300"/>
          </a:xfrm>
          <a:prstGeom prst="rect">
            <a:avLst/>
          </a:prstGeom>
          <a:noFill/>
          <a:ln w="9525">
            <a:noFill/>
            <a:miter lim="800000"/>
            <a:headEnd/>
            <a:tailEnd/>
          </a:ln>
        </p:spPr>
        <p:txBody>
          <a:bodyPr>
            <a:spAutoFit/>
          </a:bodyPr>
          <a:lstStyle/>
          <a:p>
            <a:r>
              <a:rPr lang="sv-SE"/>
              <a:t>Alsalam laky ya 3adra</a:t>
            </a:r>
          </a:p>
        </p:txBody>
      </p:sp>
      <p:pic>
        <p:nvPicPr>
          <p:cNvPr id="99333" name="Picture 2"/>
          <p:cNvPicPr>
            <a:picLocks noChangeAspect="1" noChangeArrowheads="1"/>
          </p:cNvPicPr>
          <p:nvPr/>
        </p:nvPicPr>
        <p:blipFill>
          <a:blip r:embed="rId2" cstate="print"/>
          <a:srcRect t="10953" b="70297"/>
          <a:stretch>
            <a:fillRect/>
          </a:stretch>
        </p:blipFill>
        <p:spPr bwMode="auto">
          <a:xfrm>
            <a:off x="3563938" y="1125538"/>
            <a:ext cx="5329237" cy="1079500"/>
          </a:xfrm>
          <a:prstGeom prst="rect">
            <a:avLst/>
          </a:prstGeom>
          <a:noFill/>
          <a:ln w="9525">
            <a:noFill/>
            <a:miter lim="800000"/>
            <a:headEnd/>
            <a:tailEnd/>
          </a:ln>
        </p:spPr>
      </p:pic>
      <p:sp>
        <p:nvSpPr>
          <p:cNvPr id="99334" name="textruta 6"/>
          <p:cNvSpPr txBox="1">
            <a:spLocks noChangeArrowheads="1"/>
          </p:cNvSpPr>
          <p:nvPr/>
        </p:nvSpPr>
        <p:spPr bwMode="auto">
          <a:xfrm>
            <a:off x="3635375" y="2205038"/>
            <a:ext cx="5113338" cy="1200150"/>
          </a:xfrm>
          <a:prstGeom prst="rect">
            <a:avLst/>
          </a:prstGeom>
          <a:noFill/>
          <a:ln w="9525">
            <a:noFill/>
            <a:miter lim="800000"/>
            <a:headEnd/>
            <a:tailEnd/>
          </a:ln>
        </p:spPr>
        <p:txBody>
          <a:bodyPr>
            <a:spAutoFit/>
          </a:bodyPr>
          <a:lstStyle/>
          <a:p>
            <a:r>
              <a:rPr lang="sv-SE"/>
              <a:t>Alsalam laki ya 3adra 	ya om Allah</a:t>
            </a:r>
          </a:p>
          <a:p>
            <a:r>
              <a:rPr lang="sv-SE"/>
              <a:t>Alsalam laki ya Marjam      ya om Allah</a:t>
            </a:r>
          </a:p>
          <a:p>
            <a:r>
              <a:rPr lang="sv-SE"/>
              <a:t>Ya shafi3a ya kheddisa	ya baraka lel kenisa</a:t>
            </a:r>
          </a:p>
          <a:p>
            <a:endParaRPr lang="sv-SE"/>
          </a:p>
        </p:txBody>
      </p:sp>
      <p:pic>
        <p:nvPicPr>
          <p:cNvPr id="99335" name="Picture 2"/>
          <p:cNvPicPr>
            <a:picLocks noChangeAspect="1" noChangeArrowheads="1"/>
          </p:cNvPicPr>
          <p:nvPr/>
        </p:nvPicPr>
        <p:blipFill>
          <a:blip r:embed="rId2" cstate="print"/>
          <a:srcRect t="34846" r="9470" b="56404"/>
          <a:stretch>
            <a:fillRect/>
          </a:stretch>
        </p:blipFill>
        <p:spPr bwMode="auto">
          <a:xfrm>
            <a:off x="3419475" y="3284538"/>
            <a:ext cx="4824413" cy="504825"/>
          </a:xfrm>
          <a:prstGeom prst="rect">
            <a:avLst/>
          </a:prstGeom>
          <a:noFill/>
          <a:ln w="9525">
            <a:noFill/>
            <a:miter lim="800000"/>
            <a:headEnd/>
            <a:tailEnd/>
          </a:ln>
        </p:spPr>
      </p:pic>
      <p:sp>
        <p:nvSpPr>
          <p:cNvPr id="9" name="textruta 8"/>
          <p:cNvSpPr txBox="1"/>
          <p:nvPr/>
        </p:nvSpPr>
        <p:spPr>
          <a:xfrm>
            <a:off x="3635375" y="3635375"/>
            <a:ext cx="4572000" cy="369888"/>
          </a:xfrm>
          <a:prstGeom prst="rect">
            <a:avLst/>
          </a:prstGeom>
          <a:noFill/>
        </p:spPr>
        <p:txBody>
          <a:bodyPr>
            <a:spAutoFit/>
          </a:bodyPr>
          <a:lstStyle/>
          <a:p>
            <a:pPr algn="ctr">
              <a:defRPr/>
            </a:pPr>
            <a:r>
              <a:rPr lang="sv-SE" dirty="0" err="1">
                <a:solidFill>
                  <a:schemeClr val="accent2">
                    <a:lumMod val="75000"/>
                  </a:schemeClr>
                </a:solidFill>
                <a:latin typeface="Arial" charset="0"/>
                <a:cs typeface="Arial" charset="0"/>
              </a:rPr>
              <a:t>Ya</a:t>
            </a:r>
            <a:r>
              <a:rPr lang="sv-SE" dirty="0">
                <a:solidFill>
                  <a:schemeClr val="accent2">
                    <a:lumMod val="75000"/>
                  </a:schemeClr>
                </a:solidFill>
                <a:latin typeface="Arial" charset="0"/>
                <a:cs typeface="Arial" charset="0"/>
              </a:rPr>
              <a:t> </a:t>
            </a:r>
            <a:r>
              <a:rPr lang="sv-SE" dirty="0" err="1">
                <a:solidFill>
                  <a:schemeClr val="accent2">
                    <a:lumMod val="75000"/>
                  </a:schemeClr>
                </a:solidFill>
                <a:latin typeface="Arial" charset="0"/>
                <a:cs typeface="Arial" charset="0"/>
              </a:rPr>
              <a:t>omm</a:t>
            </a:r>
            <a:r>
              <a:rPr lang="sv-SE" dirty="0">
                <a:solidFill>
                  <a:schemeClr val="accent2">
                    <a:lumMod val="75000"/>
                  </a:schemeClr>
                </a:solidFill>
                <a:latin typeface="Arial" charset="0"/>
                <a:cs typeface="Arial" charset="0"/>
              </a:rPr>
              <a:t> el </a:t>
            </a:r>
            <a:r>
              <a:rPr lang="sv-SE" dirty="0" err="1">
                <a:solidFill>
                  <a:schemeClr val="accent2">
                    <a:lumMod val="75000"/>
                  </a:schemeClr>
                </a:solidFill>
                <a:latin typeface="Arial" charset="0"/>
                <a:cs typeface="Arial" charset="0"/>
              </a:rPr>
              <a:t>nour</a:t>
            </a:r>
            <a:r>
              <a:rPr lang="sv-SE" dirty="0">
                <a:solidFill>
                  <a:schemeClr val="accent2">
                    <a:lumMod val="75000"/>
                  </a:schemeClr>
                </a:solidFill>
                <a:latin typeface="Arial" charset="0"/>
                <a:cs typeface="Arial" charset="0"/>
              </a:rPr>
              <a:t> </a:t>
            </a:r>
            <a:r>
              <a:rPr lang="sv-SE" dirty="0" err="1">
                <a:solidFill>
                  <a:schemeClr val="accent2">
                    <a:lumMod val="75000"/>
                  </a:schemeClr>
                </a:solidFill>
                <a:latin typeface="Arial" charset="0"/>
                <a:cs typeface="Arial" charset="0"/>
              </a:rPr>
              <a:t>ya</a:t>
            </a:r>
            <a:r>
              <a:rPr lang="sv-SE" dirty="0">
                <a:solidFill>
                  <a:schemeClr val="accent2">
                    <a:lumMod val="75000"/>
                  </a:schemeClr>
                </a:solidFill>
                <a:latin typeface="Arial" charset="0"/>
                <a:cs typeface="Arial" charset="0"/>
              </a:rPr>
              <a:t> Marjam</a:t>
            </a:r>
          </a:p>
        </p:txBody>
      </p:sp>
      <p:pic>
        <p:nvPicPr>
          <p:cNvPr id="99337" name="Picture 2"/>
          <p:cNvPicPr>
            <a:picLocks noChangeAspect="1" noChangeArrowheads="1"/>
          </p:cNvPicPr>
          <p:nvPr/>
        </p:nvPicPr>
        <p:blipFill>
          <a:blip r:embed="rId2" cstate="print"/>
          <a:srcRect t="44556" b="36696"/>
          <a:stretch>
            <a:fillRect/>
          </a:stretch>
        </p:blipFill>
        <p:spPr bwMode="auto">
          <a:xfrm>
            <a:off x="3492500" y="4508500"/>
            <a:ext cx="5329238" cy="1081088"/>
          </a:xfrm>
          <a:prstGeom prst="rect">
            <a:avLst/>
          </a:prstGeom>
          <a:noFill/>
          <a:ln w="9525">
            <a:noFill/>
            <a:miter lim="800000"/>
            <a:headEnd/>
            <a:tailEnd/>
          </a:ln>
        </p:spPr>
      </p:pic>
      <p:sp>
        <p:nvSpPr>
          <p:cNvPr id="99338" name="textruta 11"/>
          <p:cNvSpPr txBox="1">
            <a:spLocks noChangeArrowheads="1"/>
          </p:cNvSpPr>
          <p:nvPr/>
        </p:nvSpPr>
        <p:spPr bwMode="auto">
          <a:xfrm>
            <a:off x="3382963" y="5529263"/>
            <a:ext cx="5761037" cy="923925"/>
          </a:xfrm>
          <a:prstGeom prst="rect">
            <a:avLst/>
          </a:prstGeom>
          <a:noFill/>
          <a:ln w="9525">
            <a:noFill/>
            <a:miter lim="800000"/>
            <a:headEnd/>
            <a:tailEnd/>
          </a:ln>
        </p:spPr>
        <p:txBody>
          <a:bodyPr>
            <a:spAutoFit/>
          </a:bodyPr>
          <a:lstStyle/>
          <a:p>
            <a:r>
              <a:rPr lang="sv-SE"/>
              <a:t>Mokhtara men 3nd Allah	ya tahra ya Marjam</a:t>
            </a:r>
          </a:p>
          <a:p>
            <a:r>
              <a:rPr lang="sv-SE"/>
              <a:t>Kan albek dayman waya2	bi 7ananek ya Marjam</a:t>
            </a:r>
          </a:p>
          <a:p>
            <a:r>
              <a:rPr lang="sv-SE"/>
              <a:t>Ya Marjam ya 3azima	kam konti 7anona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0" y="3563938"/>
            <a:ext cx="9144000" cy="3294062"/>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0" y="0"/>
            <a:ext cx="9144000" cy="3114675"/>
          </a:xfrm>
          <a:prstGeom prst="rect">
            <a:avLst/>
          </a:prstGeom>
          <a:noFill/>
          <a:ln w="9525">
            <a:noFill/>
            <a:miter lim="800000"/>
            <a:headEnd/>
            <a:tailEnd/>
          </a:ln>
        </p:spPr>
      </p:pic>
      <p:pic>
        <p:nvPicPr>
          <p:cNvPr id="10244" name="Picture 4" descr="045"/>
          <p:cNvPicPr>
            <a:picLocks noChangeAspect="1" noChangeArrowheads="1" noCrop="1"/>
          </p:cNvPicPr>
          <p:nvPr/>
        </p:nvPicPr>
        <p:blipFill>
          <a:blip r:embed="rId4" cstate="print"/>
          <a:srcRect/>
          <a:stretch>
            <a:fillRect/>
          </a:stretch>
        </p:blipFill>
        <p:spPr bwMode="auto">
          <a:xfrm>
            <a:off x="0" y="3159125"/>
            <a:ext cx="9144000" cy="358775"/>
          </a:xfrm>
          <a:prstGeom prst="rect">
            <a:avLst/>
          </a:prstGeom>
          <a:noFill/>
          <a:ln w="9525">
            <a:noFill/>
            <a:miter lim="800000"/>
            <a:headEnd/>
            <a:tailEnd/>
          </a:ln>
        </p:spPr>
      </p:pic>
      <p:sp>
        <p:nvSpPr>
          <p:cNvPr id="10245" name="Rectangle 6"/>
          <p:cNvSpPr>
            <a:spLocks noChangeArrowheads="1"/>
          </p:cNvSpPr>
          <p:nvPr/>
        </p:nvSpPr>
        <p:spPr bwMode="auto">
          <a:xfrm>
            <a:off x="0" y="5426075"/>
            <a:ext cx="4679950" cy="1431925"/>
          </a:xfrm>
          <a:prstGeom prst="rect">
            <a:avLst/>
          </a:prstGeom>
          <a:solidFill>
            <a:schemeClr val="bg1"/>
          </a:solidFill>
          <a:ln w="9525">
            <a:noFill/>
            <a:miter lim="800000"/>
            <a:headEnd/>
            <a:tailEnd/>
          </a:ln>
        </p:spPr>
        <p:txBody>
          <a:bodyPr anchor="ctr">
            <a:spAutoFit/>
          </a:bodyPr>
          <a:lstStyle/>
          <a:p>
            <a:pPr algn="ctr">
              <a:tabLst>
                <a:tab pos="2430463" algn="l"/>
              </a:tabLst>
            </a:pPr>
            <a:r>
              <a:rPr lang="sv-SE" sz="2800" b="1">
                <a:solidFill>
                  <a:schemeClr val="accent2"/>
                </a:solidFill>
                <a:latin typeface="Calibri" pitchFamily="34" charset="0"/>
              </a:rPr>
              <a:t>Och utropa med jublets röst sägande: Hell dig, Maria, Emmanuels Moder </a:t>
            </a:r>
          </a:p>
        </p:txBody>
      </p:sp>
      <p:pic>
        <p:nvPicPr>
          <p:cNvPr id="10246" name="Picture 7" descr="THOTOKOS_small"/>
          <p:cNvPicPr>
            <a:picLocks noChangeAspect="1" noChangeArrowheads="1"/>
          </p:cNvPicPr>
          <p:nvPr/>
        </p:nvPicPr>
        <p:blipFill>
          <a:blip r:embed="rId5" cstate="print"/>
          <a:srcRect/>
          <a:stretch>
            <a:fillRect/>
          </a:stretch>
        </p:blipFill>
        <p:spPr bwMode="auto">
          <a:xfrm>
            <a:off x="4706938" y="1763713"/>
            <a:ext cx="1711325" cy="1754187"/>
          </a:xfrm>
          <a:prstGeom prst="rect">
            <a:avLst/>
          </a:prstGeom>
          <a:noFill/>
          <a:ln w="9525">
            <a:noFill/>
            <a:miter lim="800000"/>
            <a:headEnd/>
            <a:tailEnd/>
          </a:ln>
        </p:spPr>
      </p:pic>
      <p:sp useBgFill="1">
        <p:nvSpPr>
          <p:cNvPr id="10247" name="textruta 6"/>
          <p:cNvSpPr txBox="1">
            <a:spLocks noChangeArrowheads="1"/>
          </p:cNvSpPr>
          <p:nvPr/>
        </p:nvSpPr>
        <p:spPr bwMode="auto">
          <a:xfrm>
            <a:off x="179388" y="3573463"/>
            <a:ext cx="4176712" cy="1938337"/>
          </a:xfrm>
          <a:prstGeom prst="rect">
            <a:avLst/>
          </a:prstGeom>
          <a:ln w="9525">
            <a:noFill/>
            <a:miter lim="800000"/>
            <a:headEnd/>
            <a:tailEnd/>
          </a:ln>
        </p:spPr>
        <p:txBody>
          <a:bodyPr>
            <a:spAutoFit/>
          </a:bodyPr>
          <a:lstStyle/>
          <a:p>
            <a:r>
              <a:rPr lang="sv-SE" sz="3000"/>
              <a:t>We nasro7’ besot eltahlil ka2elin: elsalam laki ya Mariam om 3nmanoel</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p:cNvPicPr>
            <a:picLocks noChangeAspect="1" noChangeArrowheads="1"/>
          </p:cNvPicPr>
          <p:nvPr/>
        </p:nvPicPr>
        <p:blipFill>
          <a:blip r:embed="rId2" cstate="print"/>
          <a:srcRect r="9425" b="2000"/>
          <a:stretch>
            <a:fillRect/>
          </a:stretch>
        </p:blipFill>
        <p:spPr bwMode="auto">
          <a:xfrm>
            <a:off x="1439863" y="260350"/>
            <a:ext cx="6227762" cy="504825"/>
          </a:xfrm>
          <a:prstGeom prst="rect">
            <a:avLst/>
          </a:prstGeom>
          <a:noFill/>
          <a:ln w="9525">
            <a:noFill/>
            <a:miter lim="800000"/>
            <a:headEnd/>
            <a:tailEnd/>
          </a:ln>
        </p:spPr>
      </p:pic>
      <p:sp>
        <p:nvSpPr>
          <p:cNvPr id="3" name="textruta 2"/>
          <p:cNvSpPr txBox="1"/>
          <p:nvPr/>
        </p:nvSpPr>
        <p:spPr>
          <a:xfrm>
            <a:off x="0" y="692150"/>
            <a:ext cx="9144000" cy="369888"/>
          </a:xfrm>
          <a:prstGeom prst="rect">
            <a:avLst/>
          </a:prstGeom>
          <a:noFill/>
        </p:spPr>
        <p:txBody>
          <a:bodyPr>
            <a:spAutoFit/>
          </a:bodyPr>
          <a:lstStyle/>
          <a:p>
            <a:pPr algn="ctr">
              <a:defRPr/>
            </a:pPr>
            <a:r>
              <a:rPr lang="sv-SE" dirty="0" err="1">
                <a:solidFill>
                  <a:schemeClr val="accent2">
                    <a:lumMod val="75000"/>
                  </a:schemeClr>
                </a:solidFill>
              </a:rPr>
              <a:t>Ya</a:t>
            </a:r>
            <a:r>
              <a:rPr lang="sv-SE" dirty="0">
                <a:solidFill>
                  <a:schemeClr val="accent2">
                    <a:lumMod val="75000"/>
                  </a:schemeClr>
                </a:solidFill>
              </a:rPr>
              <a:t> </a:t>
            </a:r>
            <a:r>
              <a:rPr lang="sv-SE" dirty="0" err="1">
                <a:solidFill>
                  <a:schemeClr val="accent2">
                    <a:lumMod val="75000"/>
                  </a:schemeClr>
                </a:solidFill>
              </a:rPr>
              <a:t>omm</a:t>
            </a:r>
            <a:r>
              <a:rPr lang="sv-SE" dirty="0">
                <a:solidFill>
                  <a:schemeClr val="accent2">
                    <a:lumMod val="75000"/>
                  </a:schemeClr>
                </a:solidFill>
              </a:rPr>
              <a:t> el </a:t>
            </a:r>
            <a:r>
              <a:rPr lang="sv-SE" dirty="0" err="1">
                <a:solidFill>
                  <a:schemeClr val="accent2">
                    <a:lumMod val="75000"/>
                  </a:schemeClr>
                </a:solidFill>
              </a:rPr>
              <a:t>nour</a:t>
            </a:r>
            <a:r>
              <a:rPr lang="sv-SE" dirty="0">
                <a:solidFill>
                  <a:schemeClr val="accent2">
                    <a:lumMod val="75000"/>
                  </a:schemeClr>
                </a:solidFill>
              </a:rPr>
              <a:t> </a:t>
            </a:r>
            <a:r>
              <a:rPr lang="sv-SE" dirty="0" err="1">
                <a:solidFill>
                  <a:schemeClr val="accent2">
                    <a:lumMod val="75000"/>
                  </a:schemeClr>
                </a:solidFill>
              </a:rPr>
              <a:t>ya</a:t>
            </a:r>
            <a:r>
              <a:rPr lang="sv-SE" dirty="0">
                <a:solidFill>
                  <a:schemeClr val="accent2">
                    <a:lumMod val="75000"/>
                  </a:schemeClr>
                </a:solidFill>
              </a:rPr>
              <a:t> Marjam</a:t>
            </a:r>
          </a:p>
        </p:txBody>
      </p:sp>
      <p:pic>
        <p:nvPicPr>
          <p:cNvPr id="43012" name="Picture 2"/>
          <p:cNvPicPr>
            <a:picLocks noChangeAspect="1" noChangeArrowheads="1"/>
          </p:cNvPicPr>
          <p:nvPr/>
        </p:nvPicPr>
        <p:blipFill>
          <a:blip r:embed="rId3" cstate="print"/>
          <a:srcRect t="81140"/>
          <a:stretch>
            <a:fillRect/>
          </a:stretch>
        </p:blipFill>
        <p:spPr bwMode="auto">
          <a:xfrm>
            <a:off x="971550" y="1844675"/>
            <a:ext cx="7416800" cy="1512888"/>
          </a:xfrm>
          <a:prstGeom prst="rect">
            <a:avLst/>
          </a:prstGeom>
          <a:noFill/>
          <a:ln w="9525">
            <a:noFill/>
            <a:miter lim="800000"/>
            <a:headEnd/>
            <a:tailEnd/>
          </a:ln>
        </p:spPr>
      </p:pic>
      <p:sp>
        <p:nvSpPr>
          <p:cNvPr id="43013" name="textruta 4"/>
          <p:cNvSpPr txBox="1">
            <a:spLocks noChangeArrowheads="1"/>
          </p:cNvSpPr>
          <p:nvPr/>
        </p:nvSpPr>
        <p:spPr bwMode="auto">
          <a:xfrm>
            <a:off x="1042988" y="3357563"/>
            <a:ext cx="6913562" cy="922337"/>
          </a:xfrm>
          <a:prstGeom prst="rect">
            <a:avLst/>
          </a:prstGeom>
          <a:noFill/>
          <a:ln w="9525">
            <a:noFill/>
            <a:miter lim="800000"/>
            <a:headEnd/>
            <a:tailEnd/>
          </a:ln>
        </p:spPr>
        <p:txBody>
          <a:bodyPr>
            <a:spAutoFit/>
          </a:bodyPr>
          <a:lstStyle/>
          <a:p>
            <a:r>
              <a:rPr lang="sv-SE"/>
              <a:t>3alamtina el 7ob ya Marjam	wel tahara wel iman</a:t>
            </a:r>
          </a:p>
          <a:p>
            <a:r>
              <a:rPr lang="sv-SE"/>
              <a:t>7abbenaki la2ennek sakna		gowa el alb men zaman</a:t>
            </a:r>
          </a:p>
          <a:p>
            <a:r>
              <a:rPr lang="sv-SE"/>
              <a:t>7ananek fad 3alena		we 7obbek assar fina</a:t>
            </a:r>
          </a:p>
        </p:txBody>
      </p:sp>
      <p:pic>
        <p:nvPicPr>
          <p:cNvPr id="43014" name="Picture 4"/>
          <p:cNvPicPr>
            <a:picLocks noChangeAspect="1" noChangeArrowheads="1"/>
          </p:cNvPicPr>
          <p:nvPr/>
        </p:nvPicPr>
        <p:blipFill>
          <a:blip r:embed="rId2" cstate="print"/>
          <a:srcRect r="10472"/>
          <a:stretch>
            <a:fillRect/>
          </a:stretch>
        </p:blipFill>
        <p:spPr bwMode="auto">
          <a:xfrm>
            <a:off x="1439863" y="4797425"/>
            <a:ext cx="6156325" cy="514350"/>
          </a:xfrm>
          <a:prstGeom prst="rect">
            <a:avLst/>
          </a:prstGeom>
          <a:noFill/>
          <a:ln w="9525">
            <a:noFill/>
            <a:miter lim="800000"/>
            <a:headEnd/>
            <a:tailEnd/>
          </a:ln>
        </p:spPr>
      </p:pic>
      <p:sp>
        <p:nvSpPr>
          <p:cNvPr id="7" name="textruta 6"/>
          <p:cNvSpPr txBox="1"/>
          <p:nvPr/>
        </p:nvSpPr>
        <p:spPr>
          <a:xfrm>
            <a:off x="-36513" y="5157788"/>
            <a:ext cx="9144001" cy="368300"/>
          </a:xfrm>
          <a:prstGeom prst="rect">
            <a:avLst/>
          </a:prstGeom>
          <a:noFill/>
        </p:spPr>
        <p:txBody>
          <a:bodyPr>
            <a:spAutoFit/>
          </a:bodyPr>
          <a:lstStyle/>
          <a:p>
            <a:pPr algn="ctr">
              <a:defRPr/>
            </a:pPr>
            <a:r>
              <a:rPr lang="sv-SE" dirty="0" err="1">
                <a:solidFill>
                  <a:schemeClr val="accent2">
                    <a:lumMod val="75000"/>
                  </a:schemeClr>
                </a:solidFill>
              </a:rPr>
              <a:t>Ya</a:t>
            </a:r>
            <a:r>
              <a:rPr lang="sv-SE" dirty="0">
                <a:solidFill>
                  <a:schemeClr val="accent2">
                    <a:lumMod val="75000"/>
                  </a:schemeClr>
                </a:solidFill>
              </a:rPr>
              <a:t> </a:t>
            </a:r>
            <a:r>
              <a:rPr lang="sv-SE" dirty="0" err="1">
                <a:solidFill>
                  <a:schemeClr val="accent2">
                    <a:lumMod val="75000"/>
                  </a:schemeClr>
                </a:solidFill>
              </a:rPr>
              <a:t>omm</a:t>
            </a:r>
            <a:r>
              <a:rPr lang="sv-SE" dirty="0">
                <a:solidFill>
                  <a:schemeClr val="accent2">
                    <a:lumMod val="75000"/>
                  </a:schemeClr>
                </a:solidFill>
              </a:rPr>
              <a:t> el </a:t>
            </a:r>
            <a:r>
              <a:rPr lang="sv-SE" dirty="0" err="1">
                <a:solidFill>
                  <a:schemeClr val="accent2">
                    <a:lumMod val="75000"/>
                  </a:schemeClr>
                </a:solidFill>
              </a:rPr>
              <a:t>nour</a:t>
            </a:r>
            <a:r>
              <a:rPr lang="sv-SE" dirty="0">
                <a:solidFill>
                  <a:schemeClr val="accent2">
                    <a:lumMod val="75000"/>
                  </a:schemeClr>
                </a:solidFill>
              </a:rPr>
              <a:t> </a:t>
            </a:r>
            <a:r>
              <a:rPr lang="sv-SE" dirty="0" err="1">
                <a:solidFill>
                  <a:schemeClr val="accent2">
                    <a:lumMod val="75000"/>
                  </a:schemeClr>
                </a:solidFill>
              </a:rPr>
              <a:t>ya</a:t>
            </a:r>
            <a:r>
              <a:rPr lang="sv-SE" dirty="0">
                <a:solidFill>
                  <a:schemeClr val="accent2">
                    <a:lumMod val="75000"/>
                  </a:schemeClr>
                </a:solidFill>
              </a:rPr>
              <a:t> Marjam</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Bildobjekt 36" descr="Bild1.png"/>
          <p:cNvPicPr>
            <a:picLocks noChangeAspect="1"/>
          </p:cNvPicPr>
          <p:nvPr/>
        </p:nvPicPr>
        <p:blipFill>
          <a:blip r:embed="rId3" cstate="print"/>
          <a:srcRect l="1602" t="2103" r="276" b="85300"/>
          <a:stretch>
            <a:fillRect/>
          </a:stretch>
        </p:blipFill>
        <p:spPr bwMode="auto">
          <a:xfrm>
            <a:off x="179388" y="188913"/>
            <a:ext cx="8856662" cy="863600"/>
          </a:xfrm>
          <a:prstGeom prst="rect">
            <a:avLst/>
          </a:prstGeom>
          <a:noFill/>
          <a:ln w="9525">
            <a:noFill/>
            <a:miter lim="800000"/>
            <a:headEnd/>
            <a:tailEnd/>
          </a:ln>
        </p:spPr>
      </p:pic>
      <p:sp>
        <p:nvSpPr>
          <p:cNvPr id="68611" name="textruta 37"/>
          <p:cNvSpPr txBox="1">
            <a:spLocks noChangeArrowheads="1"/>
          </p:cNvSpPr>
          <p:nvPr/>
        </p:nvSpPr>
        <p:spPr bwMode="auto">
          <a:xfrm>
            <a:off x="71438" y="1579563"/>
            <a:ext cx="8964612" cy="1292662"/>
          </a:xfrm>
          <a:prstGeom prst="rect">
            <a:avLst/>
          </a:prstGeom>
          <a:noFill/>
          <a:ln w="9525">
            <a:noFill/>
            <a:miter lim="800000"/>
            <a:headEnd/>
            <a:tailEnd/>
          </a:ln>
        </p:spPr>
        <p:txBody>
          <a:bodyPr>
            <a:spAutoFit/>
          </a:bodyPr>
          <a:lstStyle/>
          <a:p>
            <a:r>
              <a:rPr lang="sv-SE" sz="2600" dirty="0">
                <a:solidFill>
                  <a:srgbClr val="FF0000"/>
                </a:solidFill>
              </a:rPr>
              <a:t>Setti ya 3adra naggina 	</a:t>
            </a:r>
            <a:r>
              <a:rPr lang="sv-SE" sz="2600" dirty="0" smtClean="0">
                <a:solidFill>
                  <a:srgbClr val="FF0000"/>
                </a:solidFill>
              </a:rPr>
              <a:t> </a:t>
            </a:r>
            <a:r>
              <a:rPr lang="sv-SE" sz="2600" dirty="0">
                <a:solidFill>
                  <a:srgbClr val="FF0000"/>
                </a:solidFill>
              </a:rPr>
              <a:t>we 3ala barr el aman 3addina (2)</a:t>
            </a:r>
          </a:p>
          <a:p>
            <a:r>
              <a:rPr lang="sv-SE" sz="2600" dirty="0">
                <a:solidFill>
                  <a:srgbClr val="FF0000"/>
                </a:solidFill>
              </a:rPr>
              <a:t>Meddi edeki le edena	(2)		 we 3nd Yaso3 eshfa3fi lina</a:t>
            </a:r>
          </a:p>
        </p:txBody>
      </p:sp>
      <p:pic>
        <p:nvPicPr>
          <p:cNvPr id="68612" name="Bildobjekt 38" descr="Bild1.png"/>
          <p:cNvPicPr>
            <a:picLocks noChangeAspect="1"/>
          </p:cNvPicPr>
          <p:nvPr/>
        </p:nvPicPr>
        <p:blipFill>
          <a:blip r:embed="rId3" cstate="print"/>
          <a:srcRect l="1990" t="24965" r="1485" b="62445"/>
          <a:stretch>
            <a:fillRect/>
          </a:stretch>
        </p:blipFill>
        <p:spPr bwMode="auto">
          <a:xfrm>
            <a:off x="179388" y="2852738"/>
            <a:ext cx="8713787" cy="863600"/>
          </a:xfrm>
          <a:prstGeom prst="rect">
            <a:avLst/>
          </a:prstGeom>
          <a:noFill/>
          <a:ln w="9525">
            <a:noFill/>
            <a:miter lim="800000"/>
            <a:headEnd/>
            <a:tailEnd/>
          </a:ln>
        </p:spPr>
      </p:pic>
      <p:sp>
        <p:nvSpPr>
          <p:cNvPr id="68613" name="textruta 39"/>
          <p:cNvSpPr txBox="1">
            <a:spLocks noChangeArrowheads="1"/>
          </p:cNvSpPr>
          <p:nvPr/>
        </p:nvSpPr>
        <p:spPr bwMode="auto">
          <a:xfrm>
            <a:off x="179388" y="3740150"/>
            <a:ext cx="8893175" cy="2062103"/>
          </a:xfrm>
          <a:prstGeom prst="rect">
            <a:avLst/>
          </a:prstGeom>
          <a:noFill/>
          <a:ln w="9525">
            <a:noFill/>
            <a:miter lim="800000"/>
            <a:headEnd/>
            <a:tailEnd/>
          </a:ln>
        </p:spPr>
        <p:txBody>
          <a:bodyPr wrap="square">
            <a:spAutoFit/>
          </a:bodyPr>
          <a:lstStyle/>
          <a:p>
            <a:r>
              <a:rPr lang="sv-SE" sz="3200" b="1" dirty="0">
                <a:solidFill>
                  <a:schemeClr val="tx2"/>
                </a:solidFill>
              </a:rPr>
              <a:t>E7na shofna el nour b3enena	 omena bnourek sam7ina</a:t>
            </a:r>
          </a:p>
          <a:p>
            <a:r>
              <a:rPr lang="sv-SE" sz="3200" b="1" dirty="0">
                <a:solidFill>
                  <a:schemeClr val="tx2"/>
                </a:solidFill>
              </a:rPr>
              <a:t>Nefosna marida eshfina 		 we bel iman awina</a:t>
            </a:r>
          </a:p>
        </p:txBody>
      </p:sp>
      <p:pic>
        <p:nvPicPr>
          <p:cNvPr id="68614" name="Bildobjekt 42" descr="Bild1.png"/>
          <p:cNvPicPr>
            <a:picLocks noChangeAspect="1"/>
          </p:cNvPicPr>
          <p:nvPr/>
        </p:nvPicPr>
        <p:blipFill>
          <a:blip r:embed="rId3" cstate="print"/>
          <a:srcRect l="2393" t="16669" r="1080" b="77022"/>
          <a:stretch>
            <a:fillRect/>
          </a:stretch>
        </p:blipFill>
        <p:spPr bwMode="auto">
          <a:xfrm>
            <a:off x="250825" y="1196975"/>
            <a:ext cx="8713788" cy="43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Bildobjekt 1" descr="Bild1.png"/>
          <p:cNvPicPr>
            <a:picLocks noChangeAspect="1"/>
          </p:cNvPicPr>
          <p:nvPr/>
        </p:nvPicPr>
        <p:blipFill>
          <a:blip r:embed="rId2" cstate="print"/>
          <a:srcRect l="1990" t="54111" r="1485" b="32240"/>
          <a:stretch>
            <a:fillRect/>
          </a:stretch>
        </p:blipFill>
        <p:spPr bwMode="auto">
          <a:xfrm>
            <a:off x="251521" y="0"/>
            <a:ext cx="8892480" cy="1195685"/>
          </a:xfrm>
          <a:prstGeom prst="rect">
            <a:avLst/>
          </a:prstGeom>
          <a:noFill/>
          <a:ln w="9525">
            <a:noFill/>
            <a:miter lim="800000"/>
            <a:headEnd/>
            <a:tailEnd/>
          </a:ln>
        </p:spPr>
      </p:pic>
      <p:sp>
        <p:nvSpPr>
          <p:cNvPr id="69635" name="textruta 2"/>
          <p:cNvSpPr txBox="1">
            <a:spLocks noChangeArrowheads="1"/>
          </p:cNvSpPr>
          <p:nvPr/>
        </p:nvSpPr>
        <p:spPr bwMode="auto">
          <a:xfrm>
            <a:off x="71438" y="1268413"/>
            <a:ext cx="8964612" cy="1108075"/>
          </a:xfrm>
          <a:prstGeom prst="rect">
            <a:avLst/>
          </a:prstGeom>
          <a:noFill/>
          <a:ln w="9525">
            <a:noFill/>
            <a:miter lim="800000"/>
            <a:headEnd/>
            <a:tailEnd/>
          </a:ln>
        </p:spPr>
        <p:txBody>
          <a:bodyPr>
            <a:spAutoFit/>
          </a:bodyPr>
          <a:lstStyle/>
          <a:p>
            <a:r>
              <a:rPr lang="sv-SE" sz="2200" b="1" dirty="0">
                <a:solidFill>
                  <a:schemeClr val="tx2"/>
                </a:solidFill>
              </a:rPr>
              <a:t>   A3mal basira nawarti	 	    tari2o we li 3eneh fatta7tih</a:t>
            </a:r>
          </a:p>
          <a:p>
            <a:r>
              <a:rPr lang="sv-SE" sz="2200" b="1" dirty="0">
                <a:solidFill>
                  <a:schemeClr val="tx2"/>
                </a:solidFill>
              </a:rPr>
              <a:t>   Bel sa7a 3l marda na3amti		    we shafa3ti 3anhom we 3atafti	</a:t>
            </a:r>
          </a:p>
        </p:txBody>
      </p:sp>
      <p:pic>
        <p:nvPicPr>
          <p:cNvPr id="69636" name="Bildobjekt 3" descr="Bild1.png"/>
          <p:cNvPicPr>
            <a:picLocks noChangeAspect="1"/>
          </p:cNvPicPr>
          <p:nvPr/>
        </p:nvPicPr>
        <p:blipFill>
          <a:blip r:embed="rId2" cstate="print"/>
          <a:srcRect l="1990" t="68930" r="687" b="17418"/>
          <a:stretch>
            <a:fillRect/>
          </a:stretch>
        </p:blipFill>
        <p:spPr bwMode="auto">
          <a:xfrm>
            <a:off x="179388" y="2565400"/>
            <a:ext cx="8785225" cy="935038"/>
          </a:xfrm>
          <a:prstGeom prst="rect">
            <a:avLst/>
          </a:prstGeom>
          <a:noFill/>
          <a:ln w="9525">
            <a:noFill/>
            <a:miter lim="800000"/>
            <a:headEnd/>
            <a:tailEnd/>
          </a:ln>
        </p:spPr>
      </p:pic>
      <p:sp>
        <p:nvSpPr>
          <p:cNvPr id="69637" name="textruta 4"/>
          <p:cNvSpPr txBox="1">
            <a:spLocks noChangeArrowheads="1"/>
          </p:cNvSpPr>
          <p:nvPr/>
        </p:nvSpPr>
        <p:spPr bwMode="auto">
          <a:xfrm>
            <a:off x="179388" y="3595688"/>
            <a:ext cx="8785225" cy="769937"/>
          </a:xfrm>
          <a:prstGeom prst="rect">
            <a:avLst/>
          </a:prstGeom>
          <a:noFill/>
          <a:ln w="9525">
            <a:noFill/>
            <a:miter lim="800000"/>
            <a:headEnd/>
            <a:tailEnd/>
          </a:ln>
        </p:spPr>
        <p:txBody>
          <a:bodyPr>
            <a:spAutoFit/>
          </a:bodyPr>
          <a:lstStyle/>
          <a:p>
            <a:r>
              <a:rPr lang="sv-SE" sz="2200" b="1" dirty="0">
                <a:solidFill>
                  <a:schemeClr val="tx2"/>
                </a:solidFill>
              </a:rPr>
              <a:t>Ana gaiy ya 3adra fe 3eni domo3	  domo3 el toba ma fish rego3</a:t>
            </a:r>
          </a:p>
          <a:p>
            <a:r>
              <a:rPr lang="sv-SE" sz="2200" b="1" dirty="0">
                <a:solidFill>
                  <a:schemeClr val="tx2"/>
                </a:solidFill>
              </a:rPr>
              <a:t>We bkolli albi ana madfo3		  le tari2 alnour tari2 Yaso3</a:t>
            </a:r>
          </a:p>
        </p:txBody>
      </p:sp>
      <p:pic>
        <p:nvPicPr>
          <p:cNvPr id="69638" name="Bildobjekt 36" descr="Bild1.png"/>
          <p:cNvPicPr>
            <a:picLocks noChangeAspect="1"/>
          </p:cNvPicPr>
          <p:nvPr/>
        </p:nvPicPr>
        <p:blipFill>
          <a:blip r:embed="rId2" cstate="print"/>
          <a:srcRect l="1602" t="2103" r="276" b="85300"/>
          <a:stretch>
            <a:fillRect/>
          </a:stretch>
        </p:blipFill>
        <p:spPr bwMode="auto">
          <a:xfrm>
            <a:off x="287338" y="5373688"/>
            <a:ext cx="8856662" cy="863600"/>
          </a:xfrm>
          <a:prstGeom prst="rect">
            <a:avLst/>
          </a:prstGeom>
          <a:noFill/>
          <a:ln w="9525">
            <a:noFill/>
            <a:miter lim="800000"/>
            <a:headEnd/>
            <a:tailEnd/>
          </a:ln>
        </p:spPr>
      </p:pic>
      <p:pic>
        <p:nvPicPr>
          <p:cNvPr id="69639" name="Bildobjekt 42" descr="Bild1.png"/>
          <p:cNvPicPr>
            <a:picLocks noChangeAspect="1"/>
          </p:cNvPicPr>
          <p:nvPr/>
        </p:nvPicPr>
        <p:blipFill>
          <a:blip r:embed="rId2" cstate="print"/>
          <a:srcRect l="2393" t="16669" r="1080" b="77022"/>
          <a:stretch>
            <a:fillRect/>
          </a:stretch>
        </p:blipFill>
        <p:spPr bwMode="auto">
          <a:xfrm>
            <a:off x="0" y="4724400"/>
            <a:ext cx="8713788" cy="43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116013" y="1052513"/>
            <a:ext cx="6394450" cy="1431925"/>
          </a:xfrm>
          <a:prstGeom prst="rect">
            <a:avLst/>
          </a:prstGeom>
          <a:noFill/>
          <a:ln w="9525">
            <a:noFill/>
            <a:miter lim="800000"/>
            <a:headEnd/>
            <a:tailEnd/>
          </a:ln>
        </p:spPr>
        <p:txBody>
          <a:bodyPr wrap="none">
            <a:spAutoFit/>
          </a:bodyPr>
          <a:lstStyle/>
          <a:p>
            <a:r>
              <a:rPr lang="ar-EG" sz="4400" b="1">
                <a:latin typeface="Calibri" pitchFamily="34" charset="0"/>
              </a:rPr>
              <a:t>يا مريم يا امنا انت ام ربنا(2)</a:t>
            </a:r>
          </a:p>
          <a:p>
            <a:r>
              <a:rPr lang="ar-EG" sz="4400" b="1">
                <a:latin typeface="Calibri" pitchFamily="34" charset="0"/>
              </a:rPr>
              <a:t>اطلبي من اجلنا يا شفيعتنا كلنا (2)</a:t>
            </a:r>
            <a:endParaRPr lang="sv-SE" sz="4400" b="1">
              <a:latin typeface="Calibri" pitchFamily="34" charset="0"/>
            </a:endParaRPr>
          </a:p>
        </p:txBody>
      </p:sp>
      <p:sp>
        <p:nvSpPr>
          <p:cNvPr id="66563" name="Text Box 3"/>
          <p:cNvSpPr txBox="1">
            <a:spLocks noChangeArrowheads="1"/>
          </p:cNvSpPr>
          <p:nvPr/>
        </p:nvSpPr>
        <p:spPr bwMode="auto">
          <a:xfrm>
            <a:off x="4211638" y="3860800"/>
            <a:ext cx="3521075" cy="762000"/>
          </a:xfrm>
          <a:prstGeom prst="rect">
            <a:avLst/>
          </a:prstGeom>
          <a:noFill/>
          <a:ln w="9525">
            <a:noFill/>
            <a:miter lim="800000"/>
            <a:headEnd/>
            <a:tailEnd/>
          </a:ln>
        </p:spPr>
        <p:txBody>
          <a:bodyPr wrap="none">
            <a:spAutoFit/>
          </a:bodyPr>
          <a:lstStyle/>
          <a:p>
            <a:r>
              <a:rPr lang="ar-EG" sz="4400" b="1">
                <a:solidFill>
                  <a:srgbClr val="008000"/>
                </a:solidFill>
                <a:latin typeface="Calibri" pitchFamily="34" charset="0"/>
              </a:rPr>
              <a:t>يا مريم يا امنا (2)</a:t>
            </a:r>
            <a:endParaRPr lang="sv-SE" sz="4400" b="1">
              <a:solidFill>
                <a:srgbClr val="008000"/>
              </a:solidFill>
              <a:latin typeface="Calibri" pitchFamily="34" charset="0"/>
            </a:endParaRPr>
          </a:p>
        </p:txBody>
      </p:sp>
      <p:sp>
        <p:nvSpPr>
          <p:cNvPr id="66564" name="Text Box 5"/>
          <p:cNvSpPr txBox="1">
            <a:spLocks noChangeArrowheads="1"/>
          </p:cNvSpPr>
          <p:nvPr/>
        </p:nvSpPr>
        <p:spPr bwMode="auto">
          <a:xfrm>
            <a:off x="2627313" y="188913"/>
            <a:ext cx="3582987" cy="1006475"/>
          </a:xfrm>
          <a:prstGeom prst="rect">
            <a:avLst/>
          </a:prstGeom>
          <a:noFill/>
          <a:ln w="9525">
            <a:noFill/>
            <a:miter lim="800000"/>
            <a:headEnd/>
            <a:tailEnd/>
          </a:ln>
        </p:spPr>
        <p:txBody>
          <a:bodyPr wrap="none">
            <a:spAutoFit/>
          </a:bodyPr>
          <a:lstStyle/>
          <a:p>
            <a:r>
              <a:rPr lang="ar-EG" sz="6000" b="1">
                <a:solidFill>
                  <a:srgbClr val="A50021"/>
                </a:solidFill>
                <a:latin typeface="Calibri" pitchFamily="34" charset="0"/>
              </a:rPr>
              <a:t>يا مريم يا امنا</a:t>
            </a:r>
            <a:endParaRPr lang="sv-SE" sz="6000" b="1">
              <a:solidFill>
                <a:srgbClr val="A50021"/>
              </a:solidFill>
              <a:latin typeface="Calibri" pitchFamily="34" charset="0"/>
            </a:endParaRPr>
          </a:p>
        </p:txBody>
      </p:sp>
      <p:pic>
        <p:nvPicPr>
          <p:cNvPr id="66565" name="Picture 7" descr="ميلاد334"/>
          <p:cNvPicPr>
            <a:picLocks noChangeAspect="1" noChangeArrowheads="1"/>
          </p:cNvPicPr>
          <p:nvPr/>
        </p:nvPicPr>
        <p:blipFill>
          <a:blip r:embed="rId2" cstate="print"/>
          <a:srcRect/>
          <a:stretch>
            <a:fillRect/>
          </a:stretch>
        </p:blipFill>
        <p:spPr bwMode="auto">
          <a:xfrm>
            <a:off x="1763713" y="3716338"/>
            <a:ext cx="1906587" cy="2736850"/>
          </a:xfrm>
          <a:prstGeom prst="rect">
            <a:avLst/>
          </a:prstGeom>
          <a:noFill/>
          <a:ln w="9525">
            <a:noFill/>
            <a:miter lim="800000"/>
            <a:headEnd/>
            <a:tailEnd/>
          </a:ln>
        </p:spPr>
      </p:pic>
      <p:sp>
        <p:nvSpPr>
          <p:cNvPr id="66566" name="Text Box 2"/>
          <p:cNvSpPr txBox="1">
            <a:spLocks noChangeArrowheads="1"/>
          </p:cNvSpPr>
          <p:nvPr/>
        </p:nvSpPr>
        <p:spPr bwMode="auto">
          <a:xfrm>
            <a:off x="1042988" y="2636838"/>
            <a:ext cx="6707187" cy="885825"/>
          </a:xfrm>
          <a:prstGeom prst="rect">
            <a:avLst/>
          </a:prstGeom>
          <a:noFill/>
          <a:ln w="9525">
            <a:noFill/>
            <a:miter lim="800000"/>
            <a:headEnd/>
            <a:tailEnd/>
          </a:ln>
        </p:spPr>
        <p:txBody>
          <a:bodyPr wrap="none">
            <a:spAutoFit/>
          </a:bodyPr>
          <a:lstStyle/>
          <a:p>
            <a:r>
              <a:rPr lang="sv-SE" sz="2600" b="1"/>
              <a:t>Ya mariam ya omna anty om rabena     (2)</a:t>
            </a:r>
          </a:p>
          <a:p>
            <a:r>
              <a:rPr lang="sv-SE" sz="2600" b="1"/>
              <a:t>Atloby</a:t>
            </a:r>
            <a:r>
              <a:rPr lang="sv-SE" sz="1500" b="1"/>
              <a:t> </a:t>
            </a:r>
            <a:r>
              <a:rPr lang="sv-SE" sz="2600" b="1"/>
              <a:t>men</a:t>
            </a:r>
            <a:r>
              <a:rPr lang="sv-SE" sz="1500" b="1"/>
              <a:t> </a:t>
            </a:r>
            <a:r>
              <a:rPr lang="sv-SE" sz="2600" b="1"/>
              <a:t>aglena</a:t>
            </a:r>
            <a:r>
              <a:rPr lang="sv-SE" sz="1500" b="1"/>
              <a:t> </a:t>
            </a:r>
            <a:r>
              <a:rPr lang="sv-SE" sz="2600" b="1"/>
              <a:t>ya</a:t>
            </a:r>
            <a:r>
              <a:rPr lang="sv-SE" sz="1500" b="1"/>
              <a:t> </a:t>
            </a:r>
            <a:r>
              <a:rPr lang="sv-SE" sz="2600" b="1"/>
              <a:t>shafi3etna</a:t>
            </a:r>
            <a:r>
              <a:rPr lang="sv-SE" sz="1500" b="1"/>
              <a:t> </a:t>
            </a:r>
            <a:r>
              <a:rPr lang="sv-SE" sz="2600" b="1"/>
              <a:t>kolena</a:t>
            </a:r>
            <a:r>
              <a:rPr lang="sv-SE" sz="1500" b="1"/>
              <a:t> </a:t>
            </a:r>
            <a:r>
              <a:rPr lang="sv-SE" sz="2600" b="1"/>
              <a:t>(2)</a:t>
            </a:r>
          </a:p>
        </p:txBody>
      </p:sp>
      <p:sp>
        <p:nvSpPr>
          <p:cNvPr id="66567" name="Text Box 3"/>
          <p:cNvSpPr txBox="1">
            <a:spLocks noChangeArrowheads="1"/>
          </p:cNvSpPr>
          <p:nvPr/>
        </p:nvSpPr>
        <p:spPr bwMode="auto">
          <a:xfrm>
            <a:off x="3924300" y="4652963"/>
            <a:ext cx="3786188" cy="488950"/>
          </a:xfrm>
          <a:prstGeom prst="rect">
            <a:avLst/>
          </a:prstGeom>
          <a:noFill/>
          <a:ln w="9525">
            <a:noFill/>
            <a:miter lim="800000"/>
            <a:headEnd/>
            <a:tailEnd/>
          </a:ln>
        </p:spPr>
        <p:txBody>
          <a:bodyPr wrap="none">
            <a:spAutoFit/>
          </a:bodyPr>
          <a:lstStyle/>
          <a:p>
            <a:r>
              <a:rPr lang="sv-SE" sz="2600" b="1">
                <a:solidFill>
                  <a:srgbClr val="008000"/>
                </a:solidFill>
              </a:rPr>
              <a:t>Ya mariam ya omna (2)</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
          <p:cNvSpPr txBox="1">
            <a:spLocks noChangeArrowheads="1"/>
          </p:cNvSpPr>
          <p:nvPr/>
        </p:nvSpPr>
        <p:spPr bwMode="auto">
          <a:xfrm>
            <a:off x="179388" y="620713"/>
            <a:ext cx="8734425" cy="1431925"/>
          </a:xfrm>
          <a:prstGeom prst="rect">
            <a:avLst/>
          </a:prstGeom>
          <a:noFill/>
          <a:ln w="9525">
            <a:noFill/>
            <a:miter lim="800000"/>
            <a:headEnd/>
            <a:tailEnd/>
          </a:ln>
        </p:spPr>
        <p:txBody>
          <a:bodyPr wrap="none">
            <a:spAutoFit/>
          </a:bodyPr>
          <a:lstStyle/>
          <a:p>
            <a:r>
              <a:rPr lang="ar-EG" sz="4400" b="1">
                <a:latin typeface="Calibri" pitchFamily="34" charset="0"/>
              </a:rPr>
              <a:t>يسوع المسيح ابنك يسمع كل صلاه منك (2)</a:t>
            </a:r>
          </a:p>
          <a:p>
            <a:r>
              <a:rPr lang="ar-EG" sz="4400" b="1">
                <a:latin typeface="Calibri" pitchFamily="34" charset="0"/>
              </a:rPr>
              <a:t>ده احنا يا مريم بنحبك نفرح لما نقول اسمك (2)</a:t>
            </a:r>
            <a:endParaRPr lang="sv-SE" sz="4400" b="1">
              <a:latin typeface="Calibri" pitchFamily="34" charset="0"/>
            </a:endParaRPr>
          </a:p>
        </p:txBody>
      </p:sp>
      <p:sp>
        <p:nvSpPr>
          <p:cNvPr id="66563" name="Text Box 6"/>
          <p:cNvSpPr txBox="1">
            <a:spLocks noChangeArrowheads="1"/>
          </p:cNvSpPr>
          <p:nvPr/>
        </p:nvSpPr>
        <p:spPr bwMode="auto">
          <a:xfrm>
            <a:off x="4787900" y="3716338"/>
            <a:ext cx="3521075" cy="762000"/>
          </a:xfrm>
          <a:prstGeom prst="rect">
            <a:avLst/>
          </a:prstGeom>
          <a:noFill/>
          <a:ln w="9525">
            <a:noFill/>
            <a:miter lim="800000"/>
            <a:headEnd/>
            <a:tailEnd/>
          </a:ln>
        </p:spPr>
        <p:txBody>
          <a:bodyPr wrap="none">
            <a:spAutoFit/>
          </a:bodyPr>
          <a:lstStyle/>
          <a:p>
            <a:r>
              <a:rPr lang="ar-EG" sz="4400" b="1">
                <a:solidFill>
                  <a:srgbClr val="008000"/>
                </a:solidFill>
                <a:latin typeface="Calibri" pitchFamily="34" charset="0"/>
              </a:rPr>
              <a:t>يا مريم يا امنا (2)</a:t>
            </a:r>
            <a:endParaRPr lang="sv-SE" sz="4400" b="1">
              <a:solidFill>
                <a:srgbClr val="008000"/>
              </a:solidFill>
              <a:latin typeface="Calibri" pitchFamily="34" charset="0"/>
            </a:endParaRPr>
          </a:p>
        </p:txBody>
      </p:sp>
      <p:pic>
        <p:nvPicPr>
          <p:cNvPr id="66564" name="Picture 7" descr="ميلاد334"/>
          <p:cNvPicPr>
            <a:picLocks noChangeAspect="1" noChangeArrowheads="1"/>
          </p:cNvPicPr>
          <p:nvPr/>
        </p:nvPicPr>
        <p:blipFill>
          <a:blip r:embed="rId2" cstate="print"/>
          <a:srcRect/>
          <a:stretch>
            <a:fillRect/>
          </a:stretch>
        </p:blipFill>
        <p:spPr bwMode="auto">
          <a:xfrm>
            <a:off x="1835150" y="3357563"/>
            <a:ext cx="2193925" cy="3149600"/>
          </a:xfrm>
          <a:prstGeom prst="rect">
            <a:avLst/>
          </a:prstGeom>
          <a:noFill/>
          <a:ln w="9525">
            <a:noFill/>
            <a:miter lim="800000"/>
            <a:headEnd/>
            <a:tailEnd/>
          </a:ln>
        </p:spPr>
      </p:pic>
      <p:sp>
        <p:nvSpPr>
          <p:cNvPr id="66565" name="Text Box 2"/>
          <p:cNvSpPr txBox="1">
            <a:spLocks noChangeArrowheads="1"/>
          </p:cNvSpPr>
          <p:nvPr/>
        </p:nvSpPr>
        <p:spPr bwMode="auto">
          <a:xfrm>
            <a:off x="323850" y="2205038"/>
            <a:ext cx="8289925" cy="885825"/>
          </a:xfrm>
          <a:prstGeom prst="rect">
            <a:avLst/>
          </a:prstGeom>
          <a:noFill/>
          <a:ln w="9525">
            <a:noFill/>
            <a:miter lim="800000"/>
            <a:headEnd/>
            <a:tailEnd/>
          </a:ln>
        </p:spPr>
        <p:txBody>
          <a:bodyPr wrap="none">
            <a:spAutoFit/>
          </a:bodyPr>
          <a:lstStyle/>
          <a:p>
            <a:r>
              <a:rPr lang="sv-SE" sz="2600" b="1"/>
              <a:t>Yaso3 almasi7 ebnek yesma3 kol salat mnek      (2)</a:t>
            </a:r>
          </a:p>
          <a:p>
            <a:r>
              <a:rPr lang="it-IT" sz="2600" b="1"/>
              <a:t>Da e7na ya mariam bn7bk nfr7 lama nkol esmek (2)</a:t>
            </a:r>
            <a:r>
              <a:rPr lang="sv-SE" sz="2600" b="1"/>
              <a:t> </a:t>
            </a:r>
          </a:p>
        </p:txBody>
      </p:sp>
      <p:sp>
        <p:nvSpPr>
          <p:cNvPr id="66566" name="Text Box 3"/>
          <p:cNvSpPr txBox="1">
            <a:spLocks noChangeArrowheads="1"/>
          </p:cNvSpPr>
          <p:nvPr/>
        </p:nvSpPr>
        <p:spPr bwMode="auto">
          <a:xfrm>
            <a:off x="4859338" y="4581525"/>
            <a:ext cx="3786187" cy="488950"/>
          </a:xfrm>
          <a:prstGeom prst="rect">
            <a:avLst/>
          </a:prstGeom>
          <a:noFill/>
          <a:ln w="9525">
            <a:noFill/>
            <a:miter lim="800000"/>
            <a:headEnd/>
            <a:tailEnd/>
          </a:ln>
        </p:spPr>
        <p:txBody>
          <a:bodyPr wrap="none">
            <a:spAutoFit/>
          </a:bodyPr>
          <a:lstStyle/>
          <a:p>
            <a:r>
              <a:rPr lang="sv-SE" sz="2600" b="1">
                <a:solidFill>
                  <a:srgbClr val="008000"/>
                </a:solidFill>
              </a:rPr>
              <a:t>Ya mariam ya omna (2)</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b="91600"/>
          <a:stretch>
            <a:fillRect/>
          </a:stretch>
        </p:blipFill>
        <p:spPr bwMode="auto">
          <a:xfrm>
            <a:off x="971550" y="188913"/>
            <a:ext cx="7983538" cy="576262"/>
          </a:xfrm>
          <a:prstGeom prst="rect">
            <a:avLst/>
          </a:prstGeom>
          <a:noFill/>
          <a:ln w="9525">
            <a:noFill/>
            <a:miter lim="800000"/>
            <a:headEnd/>
            <a:tailEnd/>
          </a:ln>
        </p:spPr>
      </p:pic>
      <p:sp>
        <p:nvSpPr>
          <p:cNvPr id="70659" name="textruta 5"/>
          <p:cNvSpPr txBox="1">
            <a:spLocks noChangeArrowheads="1"/>
          </p:cNvSpPr>
          <p:nvPr/>
        </p:nvSpPr>
        <p:spPr bwMode="auto">
          <a:xfrm>
            <a:off x="4211638" y="1557338"/>
            <a:ext cx="2016125" cy="400050"/>
          </a:xfrm>
          <a:prstGeom prst="rect">
            <a:avLst/>
          </a:prstGeom>
          <a:noFill/>
          <a:ln w="9525">
            <a:noFill/>
            <a:miter lim="800000"/>
            <a:headEnd/>
            <a:tailEnd/>
          </a:ln>
        </p:spPr>
        <p:txBody>
          <a:bodyPr>
            <a:spAutoFit/>
          </a:bodyPr>
          <a:lstStyle/>
          <a:p>
            <a:r>
              <a:rPr lang="sv-SE" sz="2000"/>
              <a:t>Do3iti om Allah</a:t>
            </a:r>
          </a:p>
        </p:txBody>
      </p:sp>
      <p:pic>
        <p:nvPicPr>
          <p:cNvPr id="70660" name="Picture 2"/>
          <p:cNvPicPr>
            <a:picLocks noChangeAspect="1" noChangeArrowheads="1"/>
          </p:cNvPicPr>
          <p:nvPr/>
        </p:nvPicPr>
        <p:blipFill>
          <a:blip r:embed="rId2" cstate="print"/>
          <a:srcRect l="32811" t="12601" r="28406" b="75850"/>
          <a:stretch>
            <a:fillRect/>
          </a:stretch>
        </p:blipFill>
        <p:spPr bwMode="auto">
          <a:xfrm>
            <a:off x="3563938" y="765175"/>
            <a:ext cx="3095625" cy="792163"/>
          </a:xfrm>
          <a:prstGeom prst="rect">
            <a:avLst/>
          </a:prstGeom>
          <a:noFill/>
          <a:ln w="9525">
            <a:noFill/>
            <a:miter lim="800000"/>
            <a:headEnd/>
            <a:tailEnd/>
          </a:ln>
        </p:spPr>
      </p:pic>
      <p:sp>
        <p:nvSpPr>
          <p:cNvPr id="70661" name="textruta 14"/>
          <p:cNvSpPr txBox="1">
            <a:spLocks noChangeArrowheads="1"/>
          </p:cNvSpPr>
          <p:nvPr/>
        </p:nvSpPr>
        <p:spPr bwMode="auto">
          <a:xfrm>
            <a:off x="611188" y="4711700"/>
            <a:ext cx="7632700" cy="2462213"/>
          </a:xfrm>
          <a:prstGeom prst="rect">
            <a:avLst/>
          </a:prstGeom>
          <a:noFill/>
          <a:ln w="9525">
            <a:noFill/>
            <a:miter lim="800000"/>
            <a:headEnd/>
            <a:tailEnd/>
          </a:ln>
        </p:spPr>
        <p:txBody>
          <a:bodyPr>
            <a:spAutoFit/>
          </a:bodyPr>
          <a:lstStyle/>
          <a:p>
            <a:r>
              <a:rPr lang="sv-SE" sz="2200" b="1" dirty="0"/>
              <a:t>Do3iti om Allah 		        yabnat Youakim</a:t>
            </a:r>
          </a:p>
          <a:p>
            <a:r>
              <a:rPr lang="sv-SE" sz="2200" b="1" dirty="0"/>
              <a:t>Wa serti ka a3la sama2 	        wa fe2ti al karubim</a:t>
            </a:r>
          </a:p>
          <a:p>
            <a:r>
              <a:rPr lang="sv-SE" sz="2200" b="1" dirty="0"/>
              <a:t>Zahar mennek yanbo3 el 7ayat     wa abra2 kolle sa2im</a:t>
            </a:r>
          </a:p>
          <a:p>
            <a:r>
              <a:rPr lang="sv-SE" sz="2200" b="1" dirty="0"/>
              <a:t>Waradd el kharouf el dal 	        wa hadam fekh al arkoun</a:t>
            </a:r>
          </a:p>
          <a:p>
            <a:endParaRPr lang="sv-SE" sz="2200" b="1" dirty="0"/>
          </a:p>
          <a:p>
            <a:endParaRPr lang="sv-SE" sz="2200" b="1" dirty="0"/>
          </a:p>
          <a:p>
            <a:endParaRPr lang="sv-SE" sz="2200" b="1" dirty="0"/>
          </a:p>
        </p:txBody>
      </p:sp>
      <p:pic>
        <p:nvPicPr>
          <p:cNvPr id="70662" name="Picture 2"/>
          <p:cNvPicPr>
            <a:picLocks noChangeAspect="1" noChangeArrowheads="1"/>
          </p:cNvPicPr>
          <p:nvPr/>
        </p:nvPicPr>
        <p:blipFill>
          <a:blip r:embed="rId2" cstate="print"/>
          <a:srcRect l="902" t="29807" r="784" b="36595"/>
          <a:stretch>
            <a:fillRect/>
          </a:stretch>
        </p:blipFill>
        <p:spPr bwMode="auto">
          <a:xfrm>
            <a:off x="611188" y="2205038"/>
            <a:ext cx="7848600" cy="2303462"/>
          </a:xfrm>
          <a:prstGeom prst="rect">
            <a:avLst/>
          </a:prstGeom>
          <a:noFill/>
          <a:ln w="9525">
            <a:noFill/>
            <a:miter lim="800000"/>
            <a:headEnd/>
            <a:tailEnd/>
          </a:ln>
        </p:spPr>
      </p:pic>
      <p:pic>
        <p:nvPicPr>
          <p:cNvPr id="70663" name="Picture 3" descr="Image15"/>
          <p:cNvPicPr>
            <a:picLocks noChangeAspect="1" noChangeArrowheads="1"/>
          </p:cNvPicPr>
          <p:nvPr/>
        </p:nvPicPr>
        <p:blipFill>
          <a:blip r:embed="rId3" cstate="print"/>
          <a:srcRect/>
          <a:stretch>
            <a:fillRect/>
          </a:stretch>
        </p:blipFill>
        <p:spPr bwMode="auto">
          <a:xfrm>
            <a:off x="0" y="0"/>
            <a:ext cx="1908175" cy="197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cstate="print"/>
          <a:srcRect l="902" t="70877" r="784"/>
          <a:stretch>
            <a:fillRect/>
          </a:stretch>
        </p:blipFill>
        <p:spPr bwMode="auto">
          <a:xfrm>
            <a:off x="468313" y="1412875"/>
            <a:ext cx="7848600" cy="1997075"/>
          </a:xfrm>
          <a:prstGeom prst="rect">
            <a:avLst/>
          </a:prstGeom>
          <a:noFill/>
          <a:ln w="9525">
            <a:noFill/>
            <a:miter lim="800000"/>
            <a:headEnd/>
            <a:tailEnd/>
          </a:ln>
        </p:spPr>
      </p:pic>
      <p:sp>
        <p:nvSpPr>
          <p:cNvPr id="71683" name="textruta 2"/>
          <p:cNvSpPr txBox="1">
            <a:spLocks noChangeArrowheads="1"/>
          </p:cNvSpPr>
          <p:nvPr/>
        </p:nvSpPr>
        <p:spPr bwMode="auto">
          <a:xfrm>
            <a:off x="468313" y="3587750"/>
            <a:ext cx="8135937" cy="2246769"/>
          </a:xfrm>
          <a:prstGeom prst="rect">
            <a:avLst/>
          </a:prstGeom>
          <a:noFill/>
          <a:ln w="9525">
            <a:noFill/>
            <a:miter lim="800000"/>
            <a:headEnd/>
            <a:tailEnd/>
          </a:ln>
        </p:spPr>
        <p:txBody>
          <a:bodyPr>
            <a:spAutoFit/>
          </a:bodyPr>
          <a:lstStyle/>
          <a:p>
            <a:r>
              <a:rPr lang="sv-SE" sz="2800" b="1" dirty="0"/>
              <a:t>Ya obbet Mousa			ya mamlo2a anwar</a:t>
            </a:r>
          </a:p>
          <a:p>
            <a:r>
              <a:rPr lang="sv-SE" sz="2800" b="1" dirty="0"/>
              <a:t>Ya tabout el 3ahd			wa fih kol el asrar</a:t>
            </a:r>
          </a:p>
          <a:p>
            <a:r>
              <a:rPr lang="sv-SE" sz="2800" b="1" dirty="0"/>
              <a:t>Ya zahret al tib			bokhorek mel2 al a2tar</a:t>
            </a:r>
          </a:p>
          <a:p>
            <a:r>
              <a:rPr lang="sv-SE" sz="2800" b="1" dirty="0"/>
              <a:t>Ya kenz el gawhar 			ya 3asa2 Haroun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cstate="print"/>
          <a:srcRect l="873" t="1308" r="1109" b="56584"/>
          <a:stretch>
            <a:fillRect/>
          </a:stretch>
        </p:blipFill>
        <p:spPr bwMode="auto">
          <a:xfrm>
            <a:off x="539750" y="1484313"/>
            <a:ext cx="8064500" cy="2305050"/>
          </a:xfrm>
          <a:prstGeom prst="rect">
            <a:avLst/>
          </a:prstGeom>
          <a:noFill/>
          <a:ln w="9525">
            <a:noFill/>
            <a:miter lim="800000"/>
            <a:headEnd/>
            <a:tailEnd/>
          </a:ln>
        </p:spPr>
      </p:pic>
      <p:pic>
        <p:nvPicPr>
          <p:cNvPr id="72707" name="Picture 3" descr="213"/>
          <p:cNvPicPr>
            <a:picLocks noChangeAspect="1" noChangeArrowheads="1"/>
          </p:cNvPicPr>
          <p:nvPr/>
        </p:nvPicPr>
        <p:blipFill>
          <a:blip r:embed="rId3" cstate="print"/>
          <a:srcRect/>
          <a:stretch>
            <a:fillRect/>
          </a:stretch>
        </p:blipFill>
        <p:spPr bwMode="auto">
          <a:xfrm>
            <a:off x="4211638" y="188913"/>
            <a:ext cx="954087" cy="1125537"/>
          </a:xfrm>
          <a:prstGeom prst="rect">
            <a:avLst/>
          </a:prstGeom>
          <a:noFill/>
          <a:ln w="9525">
            <a:noFill/>
            <a:miter lim="800000"/>
            <a:headEnd/>
            <a:tailEnd/>
          </a:ln>
        </p:spPr>
      </p:pic>
      <p:sp>
        <p:nvSpPr>
          <p:cNvPr id="72708" name="textruta 3"/>
          <p:cNvSpPr txBox="1">
            <a:spLocks noChangeArrowheads="1"/>
          </p:cNvSpPr>
          <p:nvPr/>
        </p:nvSpPr>
        <p:spPr bwMode="auto">
          <a:xfrm>
            <a:off x="360363" y="4090988"/>
            <a:ext cx="8675687" cy="1570037"/>
          </a:xfrm>
          <a:prstGeom prst="rect">
            <a:avLst/>
          </a:prstGeom>
          <a:noFill/>
          <a:ln w="9525">
            <a:noFill/>
            <a:miter lim="800000"/>
            <a:headEnd/>
            <a:tailEnd/>
          </a:ln>
        </p:spPr>
        <p:txBody>
          <a:bodyPr>
            <a:spAutoFit/>
          </a:bodyPr>
          <a:lstStyle/>
          <a:p>
            <a:r>
              <a:rPr lang="sv-SE" sz="2400"/>
              <a:t>Ya khesset dahab ghali		wel mann al mokhfi fih</a:t>
            </a:r>
          </a:p>
          <a:p>
            <a:r>
              <a:rPr lang="sv-SE" sz="2400"/>
              <a:t> Ya haykal taher 			a7abaho Allah wa sakana fih</a:t>
            </a:r>
          </a:p>
          <a:p>
            <a:r>
              <a:rPr lang="sv-SE" sz="2400"/>
              <a:t>Man yo2men bi esmaho		ba3d el mot ye7yih</a:t>
            </a:r>
          </a:p>
          <a:p>
            <a:r>
              <a:rPr lang="sv-SE" sz="2400"/>
              <a:t>Ya mazba7 taher			7amel el serr el maknoun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cstate="print"/>
          <a:srcRect l="874" t="57890" r="1106" b="1315"/>
          <a:stretch>
            <a:fillRect/>
          </a:stretch>
        </p:blipFill>
        <p:spPr bwMode="auto">
          <a:xfrm>
            <a:off x="611188" y="836613"/>
            <a:ext cx="8064500" cy="2232025"/>
          </a:xfrm>
          <a:prstGeom prst="rect">
            <a:avLst/>
          </a:prstGeom>
          <a:noFill/>
          <a:ln w="9525">
            <a:noFill/>
            <a:miter lim="800000"/>
            <a:headEnd/>
            <a:tailEnd/>
          </a:ln>
        </p:spPr>
      </p:pic>
      <p:sp>
        <p:nvSpPr>
          <p:cNvPr id="73731" name="textruta 2"/>
          <p:cNvSpPr txBox="1">
            <a:spLocks noChangeArrowheads="1"/>
          </p:cNvSpPr>
          <p:nvPr/>
        </p:nvSpPr>
        <p:spPr bwMode="auto">
          <a:xfrm>
            <a:off x="539750" y="3587750"/>
            <a:ext cx="8353425" cy="1815882"/>
          </a:xfrm>
          <a:prstGeom prst="rect">
            <a:avLst/>
          </a:prstGeom>
          <a:noFill/>
          <a:ln w="9525">
            <a:noFill/>
            <a:miter lim="800000"/>
            <a:headEnd/>
            <a:tailEnd/>
          </a:ln>
        </p:spPr>
        <p:txBody>
          <a:bodyPr>
            <a:spAutoFit/>
          </a:bodyPr>
          <a:lstStyle/>
          <a:p>
            <a:r>
              <a:rPr lang="sv-SE" sz="2800" b="1" dirty="0">
                <a:solidFill>
                  <a:schemeClr val="tx2"/>
                </a:solidFill>
              </a:rPr>
              <a:t>El salamlaki ya Marjam		ya sett el 3azara</a:t>
            </a:r>
          </a:p>
          <a:p>
            <a:r>
              <a:rPr lang="sv-SE" sz="2800" b="1" dirty="0">
                <a:solidFill>
                  <a:schemeClr val="tx2"/>
                </a:solidFill>
              </a:rPr>
              <a:t>Sammoki al aba2			kenzan wa manara</a:t>
            </a:r>
          </a:p>
          <a:p>
            <a:r>
              <a:rPr lang="sv-SE" sz="2800" b="1" dirty="0">
                <a:solidFill>
                  <a:schemeClr val="tx2"/>
                </a:solidFill>
              </a:rPr>
              <a:t>Wa kam darabo 3annek 		romozan wa ishara</a:t>
            </a:r>
          </a:p>
          <a:p>
            <a:r>
              <a:rPr lang="sv-SE" sz="2800" b="1" dirty="0">
                <a:solidFill>
                  <a:schemeClr val="tx2"/>
                </a:solidFill>
              </a:rPr>
              <a:t>Ya bakhour el 3ambar		fi shoryet Haroun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cstate="print"/>
          <a:srcRect/>
          <a:stretch>
            <a:fillRect/>
          </a:stretch>
        </p:blipFill>
        <p:spPr bwMode="auto">
          <a:xfrm>
            <a:off x="2051050" y="188913"/>
            <a:ext cx="6842125" cy="6553200"/>
          </a:xfrm>
          <a:prstGeom prst="rect">
            <a:avLst/>
          </a:prstGeom>
          <a:noFill/>
          <a:ln w="9525">
            <a:noFill/>
            <a:miter lim="800000"/>
            <a:headEnd/>
            <a:tailEnd/>
          </a:ln>
        </p:spPr>
      </p:pic>
      <p:pic>
        <p:nvPicPr>
          <p:cNvPr id="74755" name="Picture 3" descr="A30"/>
          <p:cNvPicPr>
            <a:picLocks noChangeAspect="1" noChangeArrowheads="1"/>
          </p:cNvPicPr>
          <p:nvPr/>
        </p:nvPicPr>
        <p:blipFill>
          <a:blip r:embed="rId3" cstate="print"/>
          <a:srcRect/>
          <a:stretch>
            <a:fillRect/>
          </a:stretch>
        </p:blipFill>
        <p:spPr bwMode="auto">
          <a:xfrm>
            <a:off x="107950" y="1125538"/>
            <a:ext cx="180022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3384550"/>
            <a:ext cx="9144000" cy="347345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0" y="0"/>
            <a:ext cx="9144000" cy="3114675"/>
          </a:xfrm>
          <a:prstGeom prst="rect">
            <a:avLst/>
          </a:prstGeom>
          <a:noFill/>
          <a:ln w="9525">
            <a:noFill/>
            <a:miter lim="800000"/>
            <a:headEnd/>
            <a:tailEnd/>
          </a:ln>
        </p:spPr>
      </p:pic>
      <p:pic>
        <p:nvPicPr>
          <p:cNvPr id="11268" name="Picture 4" descr="045"/>
          <p:cNvPicPr>
            <a:picLocks noChangeAspect="1" noChangeArrowheads="1" noCrop="1"/>
          </p:cNvPicPr>
          <p:nvPr/>
        </p:nvPicPr>
        <p:blipFill>
          <a:blip r:embed="rId4" cstate="print"/>
          <a:srcRect/>
          <a:stretch>
            <a:fillRect/>
          </a:stretch>
        </p:blipFill>
        <p:spPr bwMode="auto">
          <a:xfrm>
            <a:off x="0" y="3114675"/>
            <a:ext cx="9144000" cy="358775"/>
          </a:xfrm>
          <a:prstGeom prst="rect">
            <a:avLst/>
          </a:prstGeom>
          <a:noFill/>
          <a:ln w="9525">
            <a:noFill/>
            <a:miter lim="800000"/>
            <a:headEnd/>
            <a:tailEnd/>
          </a:ln>
        </p:spPr>
      </p:pic>
      <p:sp>
        <p:nvSpPr>
          <p:cNvPr id="19461" name="Rectangle 6"/>
          <p:cNvSpPr>
            <a:spLocks noChangeArrowheads="1"/>
          </p:cNvSpPr>
          <p:nvPr/>
        </p:nvSpPr>
        <p:spPr bwMode="auto">
          <a:xfrm>
            <a:off x="0" y="5473006"/>
            <a:ext cx="9144000" cy="1569660"/>
          </a:xfrm>
          <a:prstGeom prst="rect">
            <a:avLst/>
          </a:prstGeom>
          <a:solidFill>
            <a:schemeClr val="bg1"/>
          </a:solidFill>
          <a:ln w="9525">
            <a:noFill/>
            <a:miter lim="800000"/>
            <a:headEnd/>
            <a:tailEnd/>
          </a:ln>
        </p:spPr>
        <p:txBody>
          <a:bodyPr numCol="2" anchor="ctr">
            <a:spAutoFit/>
          </a:bodyPr>
          <a:lstStyle/>
          <a:p>
            <a:pPr>
              <a:tabLst>
                <a:tab pos="2430463" algn="l"/>
              </a:tabLst>
              <a:defRPr/>
            </a:pPr>
            <a:r>
              <a:rPr lang="sv-SE" sz="2400" b="1" dirty="0">
                <a:solidFill>
                  <a:schemeClr val="accent2"/>
                </a:solidFill>
                <a:latin typeface="Calibri" pitchFamily="34" charset="0"/>
                <a:cs typeface="Arial" pitchFamily="34" charset="0"/>
              </a:rPr>
              <a:t>Hell dig, Maria: 			</a:t>
            </a:r>
          </a:p>
          <a:p>
            <a:pPr>
              <a:tabLst>
                <a:tab pos="2430463" algn="l"/>
              </a:tabLst>
              <a:defRPr/>
            </a:pPr>
            <a:r>
              <a:rPr lang="sv-SE" sz="2400" b="1" dirty="0">
                <a:solidFill>
                  <a:schemeClr val="accent2"/>
                </a:solidFill>
                <a:latin typeface="Calibri" pitchFamily="34" charset="0"/>
                <a:cs typeface="Arial" pitchFamily="34" charset="0"/>
              </a:rPr>
              <a:t> frälsning för vår fader Adam.</a:t>
            </a:r>
          </a:p>
          <a:p>
            <a:pPr>
              <a:tabLst>
                <a:tab pos="2430463" algn="l"/>
              </a:tabLst>
              <a:defRPr/>
            </a:pPr>
            <a:r>
              <a:rPr lang="sv-SE" sz="2400" b="1" dirty="0">
                <a:solidFill>
                  <a:schemeClr val="accent2"/>
                </a:solidFill>
                <a:latin typeface="Calibri" pitchFamily="34" charset="0"/>
                <a:cs typeface="Arial" pitchFamily="34" charset="0"/>
              </a:rPr>
              <a:t>Hell dig Maria: Tillflyktens moder.			     Hell dig Maria :Evas jublande. </a:t>
            </a:r>
          </a:p>
          <a:p>
            <a:pPr>
              <a:tabLst>
                <a:tab pos="2430463" algn="l"/>
              </a:tabLst>
              <a:defRPr/>
            </a:pPr>
            <a:r>
              <a:rPr lang="sv-SE" sz="2400" b="1" dirty="0">
                <a:solidFill>
                  <a:schemeClr val="accent2"/>
                </a:solidFill>
                <a:latin typeface="Calibri" pitchFamily="34" charset="0"/>
                <a:cs typeface="Arial" pitchFamily="34" charset="0"/>
              </a:rPr>
              <a:t>Hell dig Maria: Alla släktens glädje</a:t>
            </a:r>
          </a:p>
        </p:txBody>
      </p:sp>
      <p:pic>
        <p:nvPicPr>
          <p:cNvPr id="11270" name="Picture 8" descr="THOTOKOS_small"/>
          <p:cNvPicPr>
            <a:picLocks noChangeAspect="1" noChangeArrowheads="1"/>
          </p:cNvPicPr>
          <p:nvPr/>
        </p:nvPicPr>
        <p:blipFill>
          <a:blip r:embed="rId5" cstate="print"/>
          <a:srcRect/>
          <a:stretch>
            <a:fillRect/>
          </a:stretch>
        </p:blipFill>
        <p:spPr bwMode="auto">
          <a:xfrm>
            <a:off x="4643438" y="3500438"/>
            <a:ext cx="900112" cy="936625"/>
          </a:xfrm>
          <a:prstGeom prst="rect">
            <a:avLst/>
          </a:prstGeom>
          <a:noFill/>
          <a:ln w="9525">
            <a:noFill/>
            <a:miter lim="800000"/>
            <a:headEnd/>
            <a:tailEnd/>
          </a:ln>
        </p:spPr>
      </p:pic>
      <p:sp useBgFill="1">
        <p:nvSpPr>
          <p:cNvPr id="11271" name="textruta 7"/>
          <p:cNvSpPr txBox="1">
            <a:spLocks noChangeArrowheads="1"/>
          </p:cNvSpPr>
          <p:nvPr/>
        </p:nvSpPr>
        <p:spPr bwMode="auto">
          <a:xfrm>
            <a:off x="250825" y="3573463"/>
            <a:ext cx="4321175" cy="2009775"/>
          </a:xfrm>
          <a:prstGeom prst="rect">
            <a:avLst/>
          </a:prstGeom>
          <a:ln w="9525">
            <a:noFill/>
            <a:miter lim="800000"/>
            <a:headEnd/>
            <a:tailEnd/>
          </a:ln>
        </p:spPr>
        <p:txBody>
          <a:bodyPr>
            <a:spAutoFit/>
          </a:bodyPr>
          <a:lstStyle/>
          <a:p>
            <a:r>
              <a:rPr lang="sv-SE" sz="2400"/>
              <a:t>Elsalam laki ya Mariam: 7’alas abana Adam.</a:t>
            </a:r>
          </a:p>
          <a:p>
            <a:r>
              <a:rPr lang="sv-SE" sz="2400"/>
              <a:t>Elsalam …. Om elmalga.</a:t>
            </a:r>
          </a:p>
          <a:p>
            <a:r>
              <a:rPr lang="sv-SE" sz="2400"/>
              <a:t>Elsalam… tahleel 7awoa.</a:t>
            </a:r>
          </a:p>
          <a:p>
            <a:r>
              <a:rPr lang="sv-SE" sz="2400"/>
              <a:t>Elsalam …. Fara7 ela2gyal</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3"/>
          <p:cNvSpPr txBox="1">
            <a:spLocks noChangeArrowheads="1"/>
          </p:cNvSpPr>
          <p:nvPr/>
        </p:nvSpPr>
        <p:spPr bwMode="auto">
          <a:xfrm>
            <a:off x="2339975" y="228600"/>
            <a:ext cx="5360988" cy="823913"/>
          </a:xfrm>
          <a:prstGeom prst="rect">
            <a:avLst/>
          </a:prstGeom>
          <a:noFill/>
          <a:ln w="9525">
            <a:noFill/>
            <a:miter lim="800000"/>
            <a:headEnd/>
            <a:tailEnd/>
          </a:ln>
        </p:spPr>
        <p:txBody>
          <a:bodyPr wrap="none">
            <a:spAutoFit/>
          </a:bodyPr>
          <a:lstStyle/>
          <a:p>
            <a:r>
              <a:rPr lang="ar-EG" sz="4800" b="1">
                <a:solidFill>
                  <a:srgbClr val="A50021"/>
                </a:solidFill>
                <a:latin typeface="Calibri" pitchFamily="34" charset="0"/>
              </a:rPr>
              <a:t>زي النار ما هي في العليقه</a:t>
            </a:r>
            <a:endParaRPr lang="sv-SE" sz="4800" b="1">
              <a:solidFill>
                <a:srgbClr val="A50021"/>
              </a:solidFill>
              <a:latin typeface="Calibri" pitchFamily="34" charset="0"/>
            </a:endParaRPr>
          </a:p>
        </p:txBody>
      </p:sp>
      <p:pic>
        <p:nvPicPr>
          <p:cNvPr id="75779" name="Picture 4" descr="HOLYQU~1_2"/>
          <p:cNvPicPr>
            <a:picLocks noChangeAspect="1" noChangeArrowheads="1"/>
          </p:cNvPicPr>
          <p:nvPr/>
        </p:nvPicPr>
        <p:blipFill>
          <a:blip r:embed="rId3" cstate="print"/>
          <a:srcRect/>
          <a:stretch>
            <a:fillRect/>
          </a:stretch>
        </p:blipFill>
        <p:spPr bwMode="auto">
          <a:xfrm>
            <a:off x="0" y="1052513"/>
            <a:ext cx="1763713" cy="5400675"/>
          </a:xfrm>
          <a:prstGeom prst="rect">
            <a:avLst/>
          </a:prstGeom>
          <a:noFill/>
          <a:ln w="9525">
            <a:noFill/>
            <a:miter lim="800000"/>
            <a:headEnd/>
            <a:tailEnd/>
          </a:ln>
        </p:spPr>
      </p:pic>
      <p:sp>
        <p:nvSpPr>
          <p:cNvPr id="75780" name="textruta 4"/>
          <p:cNvSpPr txBox="1">
            <a:spLocks noChangeArrowheads="1"/>
          </p:cNvSpPr>
          <p:nvPr/>
        </p:nvSpPr>
        <p:spPr bwMode="auto">
          <a:xfrm>
            <a:off x="3132138" y="1084263"/>
            <a:ext cx="3887787" cy="400050"/>
          </a:xfrm>
          <a:prstGeom prst="rect">
            <a:avLst/>
          </a:prstGeom>
          <a:noFill/>
          <a:ln w="9525">
            <a:noFill/>
            <a:miter lim="800000"/>
            <a:headEnd/>
            <a:tailEnd/>
          </a:ln>
        </p:spPr>
        <p:txBody>
          <a:bodyPr>
            <a:spAutoFit/>
          </a:bodyPr>
          <a:lstStyle/>
          <a:p>
            <a:r>
              <a:rPr lang="sv-SE" sz="2000"/>
              <a:t>Zay el nar maheya fel 3olle2a</a:t>
            </a:r>
          </a:p>
        </p:txBody>
      </p:sp>
      <p:pic>
        <p:nvPicPr>
          <p:cNvPr id="75781" name="Picture 2"/>
          <p:cNvPicPr>
            <a:picLocks noChangeAspect="1" noChangeArrowheads="1"/>
          </p:cNvPicPr>
          <p:nvPr/>
        </p:nvPicPr>
        <p:blipFill>
          <a:blip r:embed="rId4" cstate="print"/>
          <a:srcRect l="1019" r="2042" b="69798"/>
          <a:stretch>
            <a:fillRect/>
          </a:stretch>
        </p:blipFill>
        <p:spPr bwMode="auto">
          <a:xfrm>
            <a:off x="1835150" y="2241550"/>
            <a:ext cx="6840538" cy="1692275"/>
          </a:xfrm>
          <a:prstGeom prst="rect">
            <a:avLst/>
          </a:prstGeom>
          <a:noFill/>
          <a:ln w="9525">
            <a:noFill/>
            <a:miter lim="800000"/>
            <a:headEnd/>
            <a:tailEnd/>
          </a:ln>
        </p:spPr>
      </p:pic>
      <p:sp>
        <p:nvSpPr>
          <p:cNvPr id="75782" name="textruta 6"/>
          <p:cNvSpPr txBox="1">
            <a:spLocks noChangeArrowheads="1"/>
          </p:cNvSpPr>
          <p:nvPr/>
        </p:nvSpPr>
        <p:spPr bwMode="auto">
          <a:xfrm>
            <a:off x="1728788" y="4111625"/>
            <a:ext cx="7451725" cy="1477963"/>
          </a:xfrm>
          <a:prstGeom prst="rect">
            <a:avLst/>
          </a:prstGeom>
          <a:noFill/>
          <a:ln w="9525">
            <a:noFill/>
            <a:miter lim="800000"/>
            <a:headEnd/>
            <a:tailEnd/>
          </a:ln>
        </p:spPr>
        <p:txBody>
          <a:bodyPr>
            <a:spAutoFit/>
          </a:bodyPr>
          <a:lstStyle/>
          <a:p>
            <a:r>
              <a:rPr lang="sv-SE"/>
              <a:t>Zay el nar maheya fel 3olle2a 	 ma7tara2etsh bi fe3l niran</a:t>
            </a:r>
          </a:p>
          <a:p>
            <a:r>
              <a:rPr lang="sv-SE"/>
              <a:t>Mahma lazaha yeid we yzid 	 we lahebha ye hebb ben elaghsan</a:t>
            </a:r>
          </a:p>
          <a:p>
            <a:r>
              <a:rPr lang="sv-SE"/>
              <a:t>Kanet el 3adra tamam yom 7emlet	 gamr lahot ebn el ensan</a:t>
            </a:r>
          </a:p>
          <a:p>
            <a:r>
              <a:rPr lang="sv-SE"/>
              <a:t>Edret wa heya ensana te dom 	 gamr lahoto bi kher we aman (2)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cstate="print"/>
          <a:srcRect l="1198" t="35458" r="1796" b="35706"/>
          <a:stretch>
            <a:fillRect/>
          </a:stretch>
        </p:blipFill>
        <p:spPr bwMode="auto">
          <a:xfrm>
            <a:off x="684213" y="260350"/>
            <a:ext cx="7056437" cy="1665288"/>
          </a:xfrm>
          <a:prstGeom prst="rect">
            <a:avLst/>
          </a:prstGeom>
          <a:noFill/>
          <a:ln w="9525">
            <a:noFill/>
            <a:miter lim="800000"/>
            <a:headEnd/>
            <a:tailEnd/>
          </a:ln>
        </p:spPr>
      </p:pic>
      <p:sp>
        <p:nvSpPr>
          <p:cNvPr id="76803" name="textruta 2"/>
          <p:cNvSpPr txBox="1">
            <a:spLocks noChangeArrowheads="1"/>
          </p:cNvSpPr>
          <p:nvPr/>
        </p:nvSpPr>
        <p:spPr bwMode="auto">
          <a:xfrm>
            <a:off x="360363" y="1989138"/>
            <a:ext cx="8748712" cy="1200150"/>
          </a:xfrm>
          <a:prstGeom prst="rect">
            <a:avLst/>
          </a:prstGeom>
          <a:noFill/>
          <a:ln w="9525">
            <a:noFill/>
            <a:miter lim="800000"/>
            <a:headEnd/>
            <a:tailEnd/>
          </a:ln>
        </p:spPr>
        <p:txBody>
          <a:bodyPr>
            <a:spAutoFit/>
          </a:bodyPr>
          <a:lstStyle/>
          <a:p>
            <a:r>
              <a:rPr lang="sv-SE"/>
              <a:t>Zay el fa7m fi dakhl el shorya	          we kan mamsok be lahib el nar</a:t>
            </a:r>
          </a:p>
          <a:p>
            <a:r>
              <a:rPr lang="sv-SE"/>
              <a:t>Howa nasout elrabbi lahoto	          wa7do etta7ido bi estemrar</a:t>
            </a:r>
          </a:p>
          <a:p>
            <a:r>
              <a:rPr lang="sv-SE"/>
              <a:t>Ammal shorya di batn el 3adra                   we 7amla lahot we nasot el bar</a:t>
            </a:r>
          </a:p>
          <a:p>
            <a:r>
              <a:rPr lang="sv-SE"/>
              <a:t>We di magmara dahabeya na2awa            we 3azama we ramz om el anwar (2)</a:t>
            </a:r>
          </a:p>
        </p:txBody>
      </p:sp>
      <p:pic>
        <p:nvPicPr>
          <p:cNvPr id="76804" name="Picture 2"/>
          <p:cNvPicPr>
            <a:picLocks noChangeAspect="1" noChangeArrowheads="1"/>
          </p:cNvPicPr>
          <p:nvPr/>
        </p:nvPicPr>
        <p:blipFill>
          <a:blip r:embed="rId2" cstate="print"/>
          <a:srcRect l="952" t="71364" r="952"/>
          <a:stretch>
            <a:fillRect/>
          </a:stretch>
        </p:blipFill>
        <p:spPr bwMode="auto">
          <a:xfrm>
            <a:off x="611188" y="3500438"/>
            <a:ext cx="7246937" cy="1679575"/>
          </a:xfrm>
          <a:prstGeom prst="rect">
            <a:avLst/>
          </a:prstGeom>
          <a:noFill/>
          <a:ln w="9525">
            <a:noFill/>
            <a:miter lim="800000"/>
            <a:headEnd/>
            <a:tailEnd/>
          </a:ln>
        </p:spPr>
      </p:pic>
      <p:sp>
        <p:nvSpPr>
          <p:cNvPr id="76805" name="textruta 4"/>
          <p:cNvSpPr txBox="1">
            <a:spLocks noChangeArrowheads="1"/>
          </p:cNvSpPr>
          <p:nvPr/>
        </p:nvSpPr>
        <p:spPr bwMode="auto">
          <a:xfrm>
            <a:off x="468313" y="5300663"/>
            <a:ext cx="8496300" cy="1200150"/>
          </a:xfrm>
          <a:prstGeom prst="rect">
            <a:avLst/>
          </a:prstGeom>
          <a:noFill/>
          <a:ln w="9525">
            <a:noFill/>
            <a:miter lim="800000"/>
            <a:headEnd/>
            <a:tailEnd/>
          </a:ln>
        </p:spPr>
        <p:txBody>
          <a:bodyPr>
            <a:spAutoFit/>
          </a:bodyPr>
          <a:lstStyle/>
          <a:p>
            <a:r>
              <a:rPr lang="sv-SE"/>
              <a:t>Zay 3asaya ma3ak ya Haroun	        nabtet zar3 we fiha 7ayat</a:t>
            </a:r>
          </a:p>
          <a:p>
            <a:r>
              <a:rPr lang="sv-SE"/>
              <a:t>Tar7et men gher zar3 el nas 	        misalha el 3adra di om Allah</a:t>
            </a:r>
          </a:p>
          <a:p>
            <a:r>
              <a:rPr lang="sv-SE"/>
              <a:t>Zay e 3adra batol 3alatol	         	        7amalet kalima we howa Allah</a:t>
            </a:r>
          </a:p>
          <a:p>
            <a:r>
              <a:rPr lang="sv-SE"/>
              <a:t>A3zam aya we bel ro7 7amalet 	        rabbi waghi men a3la samah (2)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l="1768" t="1491" r="876" b="47745"/>
          <a:stretch>
            <a:fillRect/>
          </a:stretch>
        </p:blipFill>
        <p:spPr bwMode="auto">
          <a:xfrm>
            <a:off x="684213" y="1700213"/>
            <a:ext cx="7920037" cy="2449512"/>
          </a:xfrm>
          <a:prstGeom prst="rect">
            <a:avLst/>
          </a:prstGeom>
          <a:noFill/>
          <a:ln w="9525">
            <a:noFill/>
            <a:miter lim="800000"/>
            <a:headEnd/>
            <a:tailEnd/>
          </a:ln>
        </p:spPr>
      </p:pic>
      <p:pic>
        <p:nvPicPr>
          <p:cNvPr id="77827" name="Picture 3" descr="carmelo2_2"/>
          <p:cNvPicPr>
            <a:picLocks noChangeAspect="1" noChangeArrowheads="1"/>
          </p:cNvPicPr>
          <p:nvPr/>
        </p:nvPicPr>
        <p:blipFill>
          <a:blip r:embed="rId3" cstate="print"/>
          <a:srcRect/>
          <a:stretch>
            <a:fillRect/>
          </a:stretch>
        </p:blipFill>
        <p:spPr bwMode="auto">
          <a:xfrm>
            <a:off x="3995738" y="0"/>
            <a:ext cx="1223962" cy="1412875"/>
          </a:xfrm>
          <a:prstGeom prst="rect">
            <a:avLst/>
          </a:prstGeom>
          <a:noFill/>
          <a:ln w="9525">
            <a:noFill/>
            <a:miter lim="800000"/>
            <a:headEnd/>
            <a:tailEnd/>
          </a:ln>
        </p:spPr>
      </p:pic>
      <p:sp>
        <p:nvSpPr>
          <p:cNvPr id="77828" name="textruta 3"/>
          <p:cNvSpPr txBox="1">
            <a:spLocks noChangeArrowheads="1"/>
          </p:cNvSpPr>
          <p:nvPr/>
        </p:nvSpPr>
        <p:spPr bwMode="auto">
          <a:xfrm>
            <a:off x="107950" y="4092575"/>
            <a:ext cx="9144000" cy="1784350"/>
          </a:xfrm>
          <a:prstGeom prst="rect">
            <a:avLst/>
          </a:prstGeom>
          <a:noFill/>
          <a:ln w="9525">
            <a:noFill/>
            <a:miter lim="800000"/>
            <a:headEnd/>
            <a:tailEnd/>
          </a:ln>
        </p:spPr>
        <p:txBody>
          <a:bodyPr>
            <a:spAutoFit/>
          </a:bodyPr>
          <a:lstStyle/>
          <a:p>
            <a:r>
              <a:rPr lang="sv-SE" sz="2200"/>
              <a:t>Kanou lo7en el 3ahd wa 7amalo    kalam el rabb fi wa2t zaman</a:t>
            </a:r>
          </a:p>
          <a:p>
            <a:r>
              <a:rPr lang="sv-SE" sz="2200"/>
              <a:t>Zay el 3adra ma 7amalet yom        Allah el kalima ebn el ensan</a:t>
            </a:r>
          </a:p>
          <a:p>
            <a:r>
              <a:rPr lang="sv-SE" sz="2200"/>
              <a:t>Omm el nour nosefha bi 2ost	        dakhelo almenn wa kana laho makan</a:t>
            </a:r>
          </a:p>
          <a:p>
            <a:r>
              <a:rPr lang="sv-SE" sz="2200"/>
              <a:t>Rabb el magd da shebh nafsaho   khobs 7ayat wa mann kaman (2)</a:t>
            </a:r>
          </a:p>
          <a:p>
            <a:r>
              <a:rPr lang="sv-SE" sz="2200"/>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cstate="print"/>
          <a:srcRect l="1768" t="55241" r="1761"/>
          <a:stretch>
            <a:fillRect/>
          </a:stretch>
        </p:blipFill>
        <p:spPr bwMode="auto">
          <a:xfrm>
            <a:off x="539750" y="1268413"/>
            <a:ext cx="7848600" cy="2159000"/>
          </a:xfrm>
          <a:prstGeom prst="rect">
            <a:avLst/>
          </a:prstGeom>
          <a:noFill/>
          <a:ln w="9525">
            <a:noFill/>
            <a:miter lim="800000"/>
            <a:headEnd/>
            <a:tailEnd/>
          </a:ln>
        </p:spPr>
      </p:pic>
      <p:sp>
        <p:nvSpPr>
          <p:cNvPr id="78851" name="textruta 2"/>
          <p:cNvSpPr txBox="1">
            <a:spLocks noChangeArrowheads="1"/>
          </p:cNvSpPr>
          <p:nvPr/>
        </p:nvSpPr>
        <p:spPr bwMode="auto">
          <a:xfrm>
            <a:off x="539750" y="3719513"/>
            <a:ext cx="7704138" cy="1322387"/>
          </a:xfrm>
          <a:prstGeom prst="rect">
            <a:avLst/>
          </a:prstGeom>
          <a:noFill/>
          <a:ln w="9525">
            <a:noFill/>
            <a:miter lim="800000"/>
            <a:headEnd/>
            <a:tailEnd/>
          </a:ln>
        </p:spPr>
        <p:txBody>
          <a:bodyPr>
            <a:spAutoFit/>
          </a:bodyPr>
          <a:lstStyle/>
          <a:p>
            <a:r>
              <a:rPr lang="sv-SE" sz="2000" b="1" dirty="0"/>
              <a:t>Kan fi tabot al3ahd el kher 	  2st el mann we baraka ma3ah</a:t>
            </a:r>
          </a:p>
          <a:p>
            <a:r>
              <a:rPr lang="sv-SE" sz="2000" b="1" dirty="0"/>
              <a:t>We ya lo7en el 3ahd kaman	  3asa le Haroun dah kaman waya</a:t>
            </a:r>
          </a:p>
          <a:p>
            <a:r>
              <a:rPr lang="sv-SE" sz="2000" b="1" dirty="0"/>
              <a:t>Kol da wasf li omm alnour	  7amla alrab na3im wa 7ayat</a:t>
            </a:r>
          </a:p>
          <a:p>
            <a:r>
              <a:rPr lang="sv-SE" sz="2000" b="1" dirty="0"/>
              <a:t>Zay el mann we zay el zar3	  we zay lo7en li kalam Allah</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cstate="print"/>
          <a:srcRect/>
          <a:stretch>
            <a:fillRect/>
          </a:stretch>
        </p:blipFill>
        <p:spPr bwMode="auto">
          <a:xfrm>
            <a:off x="539750" y="1052513"/>
            <a:ext cx="8064500" cy="5472112"/>
          </a:xfrm>
          <a:prstGeom prst="rect">
            <a:avLst/>
          </a:prstGeom>
          <a:noFill/>
          <a:ln w="9525">
            <a:noFill/>
            <a:miter lim="800000"/>
            <a:headEnd/>
            <a:tailEnd/>
          </a:ln>
        </p:spPr>
      </p:pic>
      <p:pic>
        <p:nvPicPr>
          <p:cNvPr id="79875" name="Picture 3" descr="ميلاد334"/>
          <p:cNvPicPr>
            <a:picLocks noChangeAspect="1" noChangeArrowheads="1"/>
          </p:cNvPicPr>
          <p:nvPr/>
        </p:nvPicPr>
        <p:blipFill>
          <a:blip r:embed="rId3" cstate="print"/>
          <a:srcRect/>
          <a:stretch>
            <a:fillRect/>
          </a:stretch>
        </p:blipFill>
        <p:spPr bwMode="auto">
          <a:xfrm>
            <a:off x="3995738" y="0"/>
            <a:ext cx="1033462" cy="1125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srcRect b="66975"/>
          <a:stretch>
            <a:fillRect/>
          </a:stretch>
        </p:blipFill>
        <p:spPr bwMode="auto">
          <a:xfrm>
            <a:off x="1116013" y="260350"/>
            <a:ext cx="7235825" cy="2227263"/>
          </a:xfrm>
          <a:prstGeom prst="rect">
            <a:avLst/>
          </a:prstGeom>
          <a:noFill/>
          <a:ln w="9525">
            <a:noFill/>
            <a:miter lim="800000"/>
            <a:headEnd/>
            <a:tailEnd/>
          </a:ln>
        </p:spPr>
      </p:pic>
      <p:sp>
        <p:nvSpPr>
          <p:cNvPr id="80899" name="textruta 4"/>
          <p:cNvSpPr txBox="1">
            <a:spLocks noChangeArrowheads="1"/>
          </p:cNvSpPr>
          <p:nvPr/>
        </p:nvSpPr>
        <p:spPr bwMode="auto">
          <a:xfrm>
            <a:off x="3635375" y="900113"/>
            <a:ext cx="2808288" cy="368300"/>
          </a:xfrm>
          <a:prstGeom prst="rect">
            <a:avLst/>
          </a:prstGeom>
          <a:noFill/>
          <a:ln w="9525">
            <a:noFill/>
            <a:miter lim="800000"/>
            <a:headEnd/>
            <a:tailEnd/>
          </a:ln>
        </p:spPr>
        <p:txBody>
          <a:bodyPr>
            <a:spAutoFit/>
          </a:bodyPr>
          <a:lstStyle/>
          <a:p>
            <a:r>
              <a:rPr lang="sv-SE"/>
              <a:t>Ma7la syamek ya 3adra</a:t>
            </a:r>
          </a:p>
        </p:txBody>
      </p:sp>
      <p:pic>
        <p:nvPicPr>
          <p:cNvPr id="80900" name="Picture 3" descr="Mary-a1"/>
          <p:cNvPicPr>
            <a:picLocks noChangeAspect="1" noChangeArrowheads="1"/>
          </p:cNvPicPr>
          <p:nvPr/>
        </p:nvPicPr>
        <p:blipFill>
          <a:blip r:embed="rId3" cstate="print"/>
          <a:srcRect/>
          <a:stretch>
            <a:fillRect/>
          </a:stretch>
        </p:blipFill>
        <p:spPr bwMode="auto">
          <a:xfrm>
            <a:off x="0" y="2205038"/>
            <a:ext cx="1835150" cy="4464050"/>
          </a:xfrm>
          <a:prstGeom prst="rect">
            <a:avLst/>
          </a:prstGeom>
          <a:noFill/>
          <a:ln w="9525">
            <a:noFill/>
            <a:miter lim="800000"/>
            <a:headEnd/>
            <a:tailEnd/>
          </a:ln>
        </p:spPr>
      </p:pic>
      <p:pic>
        <p:nvPicPr>
          <p:cNvPr id="80901" name="Picture 2"/>
          <p:cNvPicPr>
            <a:picLocks noChangeAspect="1" noChangeArrowheads="1"/>
          </p:cNvPicPr>
          <p:nvPr/>
        </p:nvPicPr>
        <p:blipFill>
          <a:blip r:embed="rId2" cstate="print"/>
          <a:srcRect t="33150" b="54034"/>
          <a:stretch>
            <a:fillRect/>
          </a:stretch>
        </p:blipFill>
        <p:spPr bwMode="auto">
          <a:xfrm>
            <a:off x="1908175" y="2636838"/>
            <a:ext cx="7235825" cy="863600"/>
          </a:xfrm>
          <a:prstGeom prst="rect">
            <a:avLst/>
          </a:prstGeom>
          <a:noFill/>
          <a:ln w="9525">
            <a:noFill/>
            <a:miter lim="800000"/>
            <a:headEnd/>
            <a:tailEnd/>
          </a:ln>
        </p:spPr>
      </p:pic>
      <p:sp>
        <p:nvSpPr>
          <p:cNvPr id="80902" name="textruta 6"/>
          <p:cNvSpPr txBox="1">
            <a:spLocks noChangeArrowheads="1"/>
          </p:cNvSpPr>
          <p:nvPr/>
        </p:nvSpPr>
        <p:spPr bwMode="auto">
          <a:xfrm>
            <a:off x="1835150" y="3573463"/>
            <a:ext cx="7237413" cy="646112"/>
          </a:xfrm>
          <a:prstGeom prst="rect">
            <a:avLst/>
          </a:prstGeom>
          <a:noFill/>
          <a:ln w="9525">
            <a:noFill/>
            <a:miter lim="800000"/>
            <a:headEnd/>
            <a:tailEnd/>
          </a:ln>
        </p:spPr>
        <p:txBody>
          <a:bodyPr>
            <a:spAutoFit/>
          </a:bodyPr>
          <a:lstStyle/>
          <a:p>
            <a:r>
              <a:rPr lang="sv-SE" b="1" dirty="0"/>
              <a:t>Ma7la syamek ya 3adra		 esbo3en fel sana marra</a:t>
            </a:r>
          </a:p>
          <a:p>
            <a:r>
              <a:rPr lang="sv-SE" b="1" dirty="0"/>
              <a:t>Koll el nas beyestannoh		 moshta2in 3alashan ye somoh</a:t>
            </a:r>
          </a:p>
        </p:txBody>
      </p:sp>
      <p:pic>
        <p:nvPicPr>
          <p:cNvPr id="80903" name="Picture 2"/>
          <p:cNvPicPr>
            <a:picLocks noChangeAspect="1" noChangeArrowheads="1"/>
          </p:cNvPicPr>
          <p:nvPr/>
        </p:nvPicPr>
        <p:blipFill>
          <a:blip r:embed="rId2" cstate="print"/>
          <a:srcRect t="46091" b="40025"/>
          <a:stretch>
            <a:fillRect/>
          </a:stretch>
        </p:blipFill>
        <p:spPr bwMode="auto">
          <a:xfrm>
            <a:off x="1908175" y="4868863"/>
            <a:ext cx="7235825" cy="936625"/>
          </a:xfrm>
          <a:prstGeom prst="rect">
            <a:avLst/>
          </a:prstGeom>
          <a:noFill/>
          <a:ln w="9525">
            <a:noFill/>
            <a:miter lim="800000"/>
            <a:headEnd/>
            <a:tailEnd/>
          </a:ln>
        </p:spPr>
      </p:pic>
      <p:sp>
        <p:nvSpPr>
          <p:cNvPr id="80904" name="textruta 8"/>
          <p:cNvSpPr txBox="1">
            <a:spLocks noChangeArrowheads="1"/>
          </p:cNvSpPr>
          <p:nvPr/>
        </p:nvSpPr>
        <p:spPr bwMode="auto">
          <a:xfrm>
            <a:off x="1835150" y="5807075"/>
            <a:ext cx="7308850" cy="707886"/>
          </a:xfrm>
          <a:prstGeom prst="rect">
            <a:avLst/>
          </a:prstGeom>
          <a:noFill/>
          <a:ln w="9525">
            <a:noFill/>
            <a:miter lim="800000"/>
            <a:headEnd/>
            <a:tailEnd/>
          </a:ln>
        </p:spPr>
        <p:txBody>
          <a:bodyPr>
            <a:spAutoFit/>
          </a:bodyPr>
          <a:lstStyle/>
          <a:p>
            <a:r>
              <a:rPr lang="sv-SE" sz="2000" b="1" dirty="0"/>
              <a:t>Yalli el malak gaki we 2al 		    el salam laki ya Marjam</a:t>
            </a:r>
          </a:p>
          <a:p>
            <a:r>
              <a:rPr lang="sv-SE" sz="2000" b="1" dirty="0"/>
              <a:t>Ya malyana kollek ne3ma		    eshfa3i fina ya omm el nour</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t="59032" b="27084"/>
          <a:stretch>
            <a:fillRect/>
          </a:stretch>
        </p:blipFill>
        <p:spPr bwMode="auto">
          <a:xfrm>
            <a:off x="971550" y="333375"/>
            <a:ext cx="7235825" cy="935038"/>
          </a:xfrm>
          <a:prstGeom prst="rect">
            <a:avLst/>
          </a:prstGeom>
          <a:noFill/>
          <a:ln w="9525">
            <a:noFill/>
            <a:miter lim="800000"/>
            <a:headEnd/>
            <a:tailEnd/>
          </a:ln>
        </p:spPr>
      </p:pic>
      <p:sp>
        <p:nvSpPr>
          <p:cNvPr id="81923" name="textruta 2"/>
          <p:cNvSpPr txBox="1">
            <a:spLocks noChangeArrowheads="1"/>
          </p:cNvSpPr>
          <p:nvPr/>
        </p:nvSpPr>
        <p:spPr bwMode="auto">
          <a:xfrm>
            <a:off x="900113" y="1341438"/>
            <a:ext cx="7775575" cy="1015663"/>
          </a:xfrm>
          <a:prstGeom prst="rect">
            <a:avLst/>
          </a:prstGeom>
          <a:noFill/>
          <a:ln w="9525">
            <a:noFill/>
            <a:miter lim="800000"/>
            <a:headEnd/>
            <a:tailEnd/>
          </a:ln>
        </p:spPr>
        <p:txBody>
          <a:bodyPr>
            <a:spAutoFit/>
          </a:bodyPr>
          <a:lstStyle/>
          <a:p>
            <a:r>
              <a:rPr lang="sv-SE" sz="2000" b="1" dirty="0"/>
              <a:t>Alisabat fere7et we alet		       mobaraka anti fel nisa2</a:t>
            </a:r>
          </a:p>
          <a:p>
            <a:r>
              <a:rPr lang="sv-SE" sz="2000" b="1" dirty="0"/>
              <a:t>Wa mobara heya samaret batnoki	       eshfa3i fina ya Marjam</a:t>
            </a:r>
          </a:p>
          <a:p>
            <a:endParaRPr lang="sv-SE" sz="2000" b="1" dirty="0"/>
          </a:p>
        </p:txBody>
      </p:sp>
      <p:pic>
        <p:nvPicPr>
          <p:cNvPr id="81924" name="Picture 2"/>
          <p:cNvPicPr>
            <a:picLocks noChangeAspect="1" noChangeArrowheads="1"/>
          </p:cNvPicPr>
          <p:nvPr/>
        </p:nvPicPr>
        <p:blipFill>
          <a:blip r:embed="rId2" cstate="print"/>
          <a:srcRect t="73039" b="14143"/>
          <a:stretch>
            <a:fillRect/>
          </a:stretch>
        </p:blipFill>
        <p:spPr bwMode="auto">
          <a:xfrm>
            <a:off x="755650" y="2420938"/>
            <a:ext cx="7235825" cy="863600"/>
          </a:xfrm>
          <a:prstGeom prst="rect">
            <a:avLst/>
          </a:prstGeom>
          <a:noFill/>
          <a:ln w="9525">
            <a:noFill/>
            <a:miter lim="800000"/>
            <a:headEnd/>
            <a:tailEnd/>
          </a:ln>
        </p:spPr>
      </p:pic>
      <p:sp>
        <p:nvSpPr>
          <p:cNvPr id="81925" name="textruta 4"/>
          <p:cNvSpPr txBox="1">
            <a:spLocks noChangeArrowheads="1"/>
          </p:cNvSpPr>
          <p:nvPr/>
        </p:nvSpPr>
        <p:spPr bwMode="auto">
          <a:xfrm>
            <a:off x="827088" y="3284538"/>
            <a:ext cx="7921625" cy="1938992"/>
          </a:xfrm>
          <a:prstGeom prst="rect">
            <a:avLst/>
          </a:prstGeom>
          <a:noFill/>
          <a:ln w="9525">
            <a:noFill/>
            <a:miter lim="800000"/>
            <a:headEnd/>
            <a:tailEnd/>
          </a:ln>
        </p:spPr>
        <p:txBody>
          <a:bodyPr>
            <a:spAutoFit/>
          </a:bodyPr>
          <a:lstStyle/>
          <a:p>
            <a:r>
              <a:rPr lang="sv-SE" sz="2400" b="1" dirty="0"/>
              <a:t>Al samah wal ard fere7o		     lamma weledti el tefl Yaso3</a:t>
            </a:r>
          </a:p>
          <a:p>
            <a:r>
              <a:rPr lang="sv-SE" sz="2400" b="1" dirty="0"/>
              <a:t>Far7a we tammet lel bashareya	     eshfa3i fina ya Marjam</a:t>
            </a:r>
          </a:p>
          <a:p>
            <a:endParaRPr lang="sv-SE" sz="2400" b="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l="938" r="7475" b="9187"/>
          <a:stretch>
            <a:fillRect/>
          </a:stretch>
        </p:blipFill>
        <p:spPr bwMode="auto">
          <a:xfrm>
            <a:off x="611188" y="1717675"/>
            <a:ext cx="7056437" cy="1423988"/>
          </a:xfrm>
          <a:prstGeom prst="rect">
            <a:avLst/>
          </a:prstGeom>
          <a:noFill/>
          <a:ln w="9525">
            <a:noFill/>
            <a:miter lim="800000"/>
            <a:headEnd/>
            <a:tailEnd/>
          </a:ln>
        </p:spPr>
      </p:pic>
      <p:pic>
        <p:nvPicPr>
          <p:cNvPr id="82947" name="Picture 4" descr="Adore640"/>
          <p:cNvPicPr>
            <a:picLocks noChangeAspect="1" noChangeArrowheads="1"/>
          </p:cNvPicPr>
          <p:nvPr/>
        </p:nvPicPr>
        <p:blipFill>
          <a:blip r:embed="rId3" cstate="print"/>
          <a:srcRect/>
          <a:stretch>
            <a:fillRect/>
          </a:stretch>
        </p:blipFill>
        <p:spPr bwMode="auto">
          <a:xfrm>
            <a:off x="3276600" y="188913"/>
            <a:ext cx="1800225" cy="1319212"/>
          </a:xfrm>
          <a:prstGeom prst="rect">
            <a:avLst/>
          </a:prstGeom>
          <a:noFill/>
          <a:ln w="9525">
            <a:noFill/>
            <a:miter lim="800000"/>
            <a:headEnd/>
            <a:tailEnd/>
          </a:ln>
        </p:spPr>
      </p:pic>
      <p:sp>
        <p:nvSpPr>
          <p:cNvPr id="82948" name="textruta 4"/>
          <p:cNvSpPr txBox="1">
            <a:spLocks noChangeArrowheads="1"/>
          </p:cNvSpPr>
          <p:nvPr/>
        </p:nvSpPr>
        <p:spPr bwMode="auto">
          <a:xfrm>
            <a:off x="539750" y="3286125"/>
            <a:ext cx="8280400" cy="647700"/>
          </a:xfrm>
          <a:prstGeom prst="rect">
            <a:avLst/>
          </a:prstGeom>
          <a:noFill/>
          <a:ln w="9525">
            <a:noFill/>
            <a:miter lim="800000"/>
            <a:headEnd/>
            <a:tailEnd/>
          </a:ln>
        </p:spPr>
        <p:txBody>
          <a:bodyPr>
            <a:spAutoFit/>
          </a:bodyPr>
          <a:lstStyle/>
          <a:p>
            <a:r>
              <a:rPr lang="sv-SE"/>
              <a:t>E7ki ya ommi wa 2olilih		    3an koll mawa2ef 3eshtiha</a:t>
            </a:r>
          </a:p>
          <a:p>
            <a:r>
              <a:rPr lang="sv-SE"/>
              <a:t>Watlobi men rabbi we sallilih	    3alashan afakar zayek fiha	    </a:t>
            </a:r>
          </a:p>
        </p:txBody>
      </p:sp>
      <p:pic>
        <p:nvPicPr>
          <p:cNvPr id="82949" name="Picture 3"/>
          <p:cNvPicPr>
            <a:picLocks noChangeAspect="1" noChangeArrowheads="1"/>
          </p:cNvPicPr>
          <p:nvPr/>
        </p:nvPicPr>
        <p:blipFill>
          <a:blip r:embed="rId4" cstate="print"/>
          <a:srcRect t="1860" r="1817" b="58342"/>
          <a:stretch>
            <a:fillRect/>
          </a:stretch>
        </p:blipFill>
        <p:spPr bwMode="auto">
          <a:xfrm>
            <a:off x="395288" y="4289425"/>
            <a:ext cx="7777162" cy="1300163"/>
          </a:xfrm>
          <a:prstGeom prst="rect">
            <a:avLst/>
          </a:prstGeom>
          <a:noFill/>
          <a:ln w="9525">
            <a:noFill/>
            <a:miter lim="800000"/>
            <a:headEnd/>
            <a:tailEnd/>
          </a:ln>
        </p:spPr>
      </p:pic>
      <p:sp>
        <p:nvSpPr>
          <p:cNvPr id="82950" name="textruta 6"/>
          <p:cNvSpPr txBox="1">
            <a:spLocks noChangeArrowheads="1"/>
          </p:cNvSpPr>
          <p:nvPr/>
        </p:nvSpPr>
        <p:spPr bwMode="auto">
          <a:xfrm>
            <a:off x="539750" y="5662613"/>
            <a:ext cx="8064500" cy="646112"/>
          </a:xfrm>
          <a:prstGeom prst="rect">
            <a:avLst/>
          </a:prstGeom>
          <a:noFill/>
          <a:ln w="9525">
            <a:noFill/>
            <a:miter lim="800000"/>
            <a:headEnd/>
            <a:tailEnd/>
          </a:ln>
        </p:spPr>
        <p:txBody>
          <a:bodyPr>
            <a:spAutoFit/>
          </a:bodyPr>
          <a:lstStyle/>
          <a:p>
            <a:r>
              <a:rPr lang="sv-SE"/>
              <a:t>E7kili 3n boshra ghariba		    7amalha liki Gebrael</a:t>
            </a:r>
          </a:p>
          <a:p>
            <a:r>
              <a:rPr lang="sv-SE"/>
              <a:t>Wezzay enti sadda2tiha 		    bi basata we mwn gher ta2wil</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cstate="print"/>
          <a:srcRect l="862" t="528" r="6902"/>
          <a:stretch>
            <a:fillRect/>
          </a:stretch>
        </p:blipFill>
        <p:spPr bwMode="auto">
          <a:xfrm>
            <a:off x="539750" y="188913"/>
            <a:ext cx="7704138" cy="1079500"/>
          </a:xfrm>
          <a:prstGeom prst="rect">
            <a:avLst/>
          </a:prstGeom>
          <a:noFill/>
          <a:ln w="9525">
            <a:noFill/>
            <a:miter lim="800000"/>
            <a:headEnd/>
            <a:tailEnd/>
          </a:ln>
        </p:spPr>
      </p:pic>
      <p:pic>
        <p:nvPicPr>
          <p:cNvPr id="83971" name="Picture 4" descr="J3"/>
          <p:cNvPicPr>
            <a:picLocks noChangeAspect="1" noChangeArrowheads="1"/>
          </p:cNvPicPr>
          <p:nvPr/>
        </p:nvPicPr>
        <p:blipFill>
          <a:blip r:embed="rId3" cstate="print"/>
          <a:srcRect/>
          <a:stretch>
            <a:fillRect/>
          </a:stretch>
        </p:blipFill>
        <p:spPr bwMode="auto">
          <a:xfrm>
            <a:off x="7740650" y="1268413"/>
            <a:ext cx="935038" cy="798512"/>
          </a:xfrm>
          <a:prstGeom prst="rect">
            <a:avLst/>
          </a:prstGeom>
          <a:noFill/>
          <a:ln w="9525">
            <a:noFill/>
            <a:miter lim="800000"/>
            <a:headEnd/>
            <a:tailEnd/>
          </a:ln>
        </p:spPr>
      </p:pic>
      <p:sp>
        <p:nvSpPr>
          <p:cNvPr id="83972" name="textruta 5"/>
          <p:cNvSpPr txBox="1">
            <a:spLocks noChangeArrowheads="1"/>
          </p:cNvSpPr>
          <p:nvPr/>
        </p:nvSpPr>
        <p:spPr bwMode="auto">
          <a:xfrm>
            <a:off x="468313" y="1196975"/>
            <a:ext cx="8280400" cy="646113"/>
          </a:xfrm>
          <a:prstGeom prst="rect">
            <a:avLst/>
          </a:prstGeom>
          <a:noFill/>
          <a:ln w="9525">
            <a:noFill/>
            <a:miter lim="800000"/>
            <a:headEnd/>
            <a:tailEnd/>
          </a:ln>
        </p:spPr>
        <p:txBody>
          <a:bodyPr>
            <a:spAutoFit/>
          </a:bodyPr>
          <a:lstStyle/>
          <a:p>
            <a:r>
              <a:rPr lang="sv-SE"/>
              <a:t>E7ki ya ommi wa 2olilih		    3an koll mawa2ef 3eshtiha</a:t>
            </a:r>
          </a:p>
          <a:p>
            <a:r>
              <a:rPr lang="sv-SE"/>
              <a:t>Watlobi men rabbi we sallilih	    3alashan afakar zayek fiha	    </a:t>
            </a:r>
          </a:p>
        </p:txBody>
      </p:sp>
      <p:pic>
        <p:nvPicPr>
          <p:cNvPr id="83973" name="Picture 3"/>
          <p:cNvPicPr>
            <a:picLocks noChangeAspect="1" noChangeArrowheads="1"/>
          </p:cNvPicPr>
          <p:nvPr/>
        </p:nvPicPr>
        <p:blipFill>
          <a:blip r:embed="rId4" cstate="print"/>
          <a:srcRect l="877" t="2205" r="877" b="58102"/>
          <a:stretch>
            <a:fillRect/>
          </a:stretch>
        </p:blipFill>
        <p:spPr bwMode="auto">
          <a:xfrm>
            <a:off x="468313" y="2205038"/>
            <a:ext cx="8064500" cy="1295400"/>
          </a:xfrm>
          <a:prstGeom prst="rect">
            <a:avLst/>
          </a:prstGeom>
          <a:noFill/>
          <a:ln w="9525">
            <a:noFill/>
            <a:miter lim="800000"/>
            <a:headEnd/>
            <a:tailEnd/>
          </a:ln>
        </p:spPr>
      </p:pic>
      <p:sp>
        <p:nvSpPr>
          <p:cNvPr id="83974" name="textruta 7"/>
          <p:cNvSpPr txBox="1">
            <a:spLocks noChangeArrowheads="1"/>
          </p:cNvSpPr>
          <p:nvPr/>
        </p:nvSpPr>
        <p:spPr bwMode="auto">
          <a:xfrm>
            <a:off x="468313" y="3500438"/>
            <a:ext cx="8424862" cy="646112"/>
          </a:xfrm>
          <a:prstGeom prst="rect">
            <a:avLst/>
          </a:prstGeom>
          <a:noFill/>
          <a:ln w="9525">
            <a:noFill/>
            <a:miter lim="800000"/>
            <a:headEnd/>
            <a:tailEnd/>
          </a:ln>
        </p:spPr>
        <p:txBody>
          <a:bodyPr>
            <a:spAutoFit/>
          </a:bodyPr>
          <a:lstStyle/>
          <a:p>
            <a:r>
              <a:rPr lang="sv-SE"/>
              <a:t>E7kili 3an re7la beyohrob		         fiha el khale2 men el makhlo2</a:t>
            </a:r>
          </a:p>
          <a:p>
            <a:r>
              <a:rPr lang="sv-SE"/>
              <a:t>We enti 2belti we 7tamalti		         tol el ser fiha we bhodo2</a:t>
            </a:r>
          </a:p>
        </p:txBody>
      </p:sp>
      <p:pic>
        <p:nvPicPr>
          <p:cNvPr id="83975" name="Picture 3"/>
          <p:cNvPicPr>
            <a:picLocks noChangeAspect="1" noChangeArrowheads="1"/>
          </p:cNvPicPr>
          <p:nvPr/>
        </p:nvPicPr>
        <p:blipFill>
          <a:blip r:embed="rId4" cstate="print"/>
          <a:srcRect l="877" t="57333" r="1755"/>
          <a:stretch>
            <a:fillRect/>
          </a:stretch>
        </p:blipFill>
        <p:spPr bwMode="auto">
          <a:xfrm>
            <a:off x="468313" y="4556125"/>
            <a:ext cx="7991475" cy="1393825"/>
          </a:xfrm>
          <a:prstGeom prst="rect">
            <a:avLst/>
          </a:prstGeom>
          <a:noFill/>
          <a:ln w="9525">
            <a:noFill/>
            <a:miter lim="800000"/>
            <a:headEnd/>
            <a:tailEnd/>
          </a:ln>
        </p:spPr>
      </p:pic>
      <p:sp>
        <p:nvSpPr>
          <p:cNvPr id="83976" name="textruta 9"/>
          <p:cNvSpPr txBox="1">
            <a:spLocks noChangeArrowheads="1"/>
          </p:cNvSpPr>
          <p:nvPr/>
        </p:nvSpPr>
        <p:spPr bwMode="auto">
          <a:xfrm>
            <a:off x="468313" y="6022975"/>
            <a:ext cx="8351837" cy="646113"/>
          </a:xfrm>
          <a:prstGeom prst="rect">
            <a:avLst/>
          </a:prstGeom>
          <a:noFill/>
          <a:ln w="9525">
            <a:noFill/>
            <a:miter lim="800000"/>
            <a:headEnd/>
            <a:tailEnd/>
          </a:ln>
        </p:spPr>
        <p:txBody>
          <a:bodyPr>
            <a:spAutoFit/>
          </a:bodyPr>
          <a:lstStyle/>
          <a:p>
            <a:r>
              <a:rPr lang="sv-SE"/>
              <a:t>E7kili 3an ta3et ebnek 		          Liki we le Yousef el nagar </a:t>
            </a:r>
          </a:p>
          <a:p>
            <a:r>
              <a:rPr lang="sv-SE"/>
              <a:t>Wezay ada tofolto ma3akom	          Yekhda3 likom bestemrar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srcRect/>
          <a:stretch>
            <a:fillRect/>
          </a:stretch>
        </p:blipFill>
        <p:spPr bwMode="auto">
          <a:xfrm>
            <a:off x="684213" y="0"/>
            <a:ext cx="7596187" cy="6858000"/>
          </a:xfrm>
          <a:prstGeom prst="rect">
            <a:avLst/>
          </a:prstGeom>
          <a:noFill/>
          <a:ln w="9525">
            <a:noFill/>
            <a:miter lim="800000"/>
            <a:headEnd/>
            <a:tailEnd/>
          </a:ln>
        </p:spPr>
      </p:pic>
      <p:pic>
        <p:nvPicPr>
          <p:cNvPr id="87043" name="Picture 3" descr="Marium2"/>
          <p:cNvPicPr>
            <a:picLocks noChangeAspect="1" noChangeArrowheads="1"/>
          </p:cNvPicPr>
          <p:nvPr/>
        </p:nvPicPr>
        <p:blipFill>
          <a:blip r:embed="rId3" cstate="print"/>
          <a:srcRect/>
          <a:stretch>
            <a:fillRect/>
          </a:stretch>
        </p:blipFill>
        <p:spPr bwMode="auto">
          <a:xfrm>
            <a:off x="6300788" y="188913"/>
            <a:ext cx="154781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3563938"/>
            <a:ext cx="9144000" cy="3294062"/>
          </a:xfrm>
          <a:prstGeom prst="rect">
            <a:avLst/>
          </a:prstGeom>
          <a:noFill/>
          <a:ln w="9525">
            <a:noFill/>
            <a:miter lim="800000"/>
            <a:headEnd/>
            <a:tailEnd/>
          </a:ln>
        </p:spPr>
      </p:pic>
      <p:pic>
        <p:nvPicPr>
          <p:cNvPr id="12291" name="Picture 4" descr="045"/>
          <p:cNvPicPr>
            <a:picLocks noChangeAspect="1" noChangeArrowheads="1" noCrop="1"/>
          </p:cNvPicPr>
          <p:nvPr/>
        </p:nvPicPr>
        <p:blipFill>
          <a:blip r:embed="rId3" cstate="print"/>
          <a:srcRect/>
          <a:stretch>
            <a:fillRect/>
          </a:stretch>
        </p:blipFill>
        <p:spPr bwMode="auto">
          <a:xfrm>
            <a:off x="0" y="3213100"/>
            <a:ext cx="9144000" cy="225425"/>
          </a:xfrm>
          <a:prstGeom prst="rect">
            <a:avLst/>
          </a:prstGeom>
          <a:noFill/>
          <a:ln w="9525">
            <a:noFill/>
            <a:miter lim="800000"/>
            <a:headEnd/>
            <a:tailEnd/>
          </a:ln>
        </p:spPr>
      </p:pic>
      <p:sp>
        <p:nvSpPr>
          <p:cNvPr id="20484" name="Rectangle 6"/>
          <p:cNvSpPr>
            <a:spLocks noChangeArrowheads="1"/>
          </p:cNvSpPr>
          <p:nvPr/>
        </p:nvSpPr>
        <p:spPr bwMode="auto">
          <a:xfrm>
            <a:off x="0" y="5621476"/>
            <a:ext cx="9144000" cy="1107996"/>
          </a:xfrm>
          <a:prstGeom prst="rect">
            <a:avLst/>
          </a:prstGeom>
          <a:solidFill>
            <a:schemeClr val="bg1"/>
          </a:solidFill>
          <a:ln w="9525">
            <a:noFill/>
            <a:miter lim="800000"/>
            <a:headEnd/>
            <a:tailEnd/>
          </a:ln>
        </p:spPr>
        <p:txBody>
          <a:bodyPr numCol="2" anchor="ctr">
            <a:spAutoFit/>
          </a:bodyPr>
          <a:lstStyle/>
          <a:p>
            <a:pPr>
              <a:tabLst>
                <a:tab pos="2190750" algn="l"/>
                <a:tab pos="2430463" algn="l"/>
              </a:tabLst>
              <a:defRPr/>
            </a:pPr>
            <a:r>
              <a:rPr lang="sv-SE" sz="2200" b="1" dirty="0">
                <a:solidFill>
                  <a:schemeClr val="accent2"/>
                </a:solidFill>
                <a:latin typeface="Calibri" pitchFamily="34" charset="0"/>
                <a:cs typeface="Arial" pitchFamily="34" charset="0"/>
              </a:rPr>
              <a:t>Hell dig Maria: Den rättfärdige Abels glädje. Hell dig Maria: Den sanna Jungfrun.	</a:t>
            </a:r>
          </a:p>
          <a:p>
            <a:pPr>
              <a:tabLst>
                <a:tab pos="2190750" algn="l"/>
                <a:tab pos="2430463" algn="l"/>
              </a:tabLst>
              <a:defRPr/>
            </a:pPr>
            <a:r>
              <a:rPr lang="sv-SE" sz="2200" b="1" dirty="0">
                <a:solidFill>
                  <a:schemeClr val="accent2"/>
                </a:solidFill>
                <a:latin typeface="Calibri" pitchFamily="34" charset="0"/>
                <a:cs typeface="Arial" pitchFamily="34" charset="0"/>
              </a:rPr>
              <a:t>Hell dig Maria: </a:t>
            </a:r>
            <a:r>
              <a:rPr lang="sv-SE" sz="2200" b="1" dirty="0" err="1">
                <a:solidFill>
                  <a:schemeClr val="accent2"/>
                </a:solidFill>
                <a:latin typeface="Calibri" pitchFamily="34" charset="0"/>
                <a:cs typeface="Arial" pitchFamily="34" charset="0"/>
              </a:rPr>
              <a:t>Noa´s</a:t>
            </a:r>
            <a:r>
              <a:rPr lang="sv-SE" sz="2200" b="1" dirty="0">
                <a:solidFill>
                  <a:schemeClr val="accent2"/>
                </a:solidFill>
                <a:latin typeface="Calibri" pitchFamily="34" charset="0"/>
                <a:cs typeface="Arial" pitchFamily="34" charset="0"/>
              </a:rPr>
              <a:t> frälsning</a:t>
            </a:r>
          </a:p>
          <a:p>
            <a:pPr>
              <a:tabLst>
                <a:tab pos="2190750" algn="l"/>
                <a:tab pos="2430463" algn="l"/>
              </a:tabLst>
              <a:defRPr/>
            </a:pPr>
            <a:r>
              <a:rPr lang="sv-SE" sz="2200" b="1" dirty="0">
                <a:solidFill>
                  <a:schemeClr val="accent2"/>
                </a:solidFill>
                <a:latin typeface="Calibri" pitchFamily="34" charset="0"/>
                <a:cs typeface="Arial" pitchFamily="34" charset="0"/>
              </a:rPr>
              <a:t>Hell dig Maria: Den obefläckade Stilla</a:t>
            </a:r>
          </a:p>
        </p:txBody>
      </p:sp>
      <p:sp>
        <p:nvSpPr>
          <p:cNvPr id="12293" name="Rectangle 7"/>
          <p:cNvSpPr>
            <a:spLocks noChangeArrowheads="1"/>
          </p:cNvSpPr>
          <p:nvPr/>
        </p:nvSpPr>
        <p:spPr bwMode="auto">
          <a:xfrm>
            <a:off x="5219700" y="115888"/>
            <a:ext cx="3762375" cy="3048000"/>
          </a:xfrm>
          <a:prstGeom prst="rect">
            <a:avLst/>
          </a:prstGeom>
          <a:noFill/>
          <a:ln w="9525">
            <a:noFill/>
            <a:miter lim="800000"/>
            <a:headEnd/>
            <a:tailEnd/>
          </a:ln>
        </p:spPr>
        <p:txBody>
          <a:bodyPr anchor="ctr">
            <a:spAutoFit/>
          </a:bodyPr>
          <a:lstStyle/>
          <a:p>
            <a:r>
              <a:rPr lang="ar-SA" sz="3200" b="1">
                <a:latin typeface="Calibri" pitchFamily="34" charset="0"/>
              </a:rPr>
              <a:t>شيرى ...: إفراشى إن آفيل بى إثمى: شيرى...: تى بارثينوس إنتا إفمى: شيرى ... : إفنويم إن نوإه: شيرى ... : تى آتثوليب إن سيمنى.</a:t>
            </a:r>
          </a:p>
        </p:txBody>
      </p:sp>
      <p:pic>
        <p:nvPicPr>
          <p:cNvPr id="12294" name="Picture 8" descr="THOTOKOS_small"/>
          <p:cNvPicPr>
            <a:picLocks noChangeAspect="1" noChangeArrowheads="1"/>
          </p:cNvPicPr>
          <p:nvPr/>
        </p:nvPicPr>
        <p:blipFill>
          <a:blip r:embed="rId4" cstate="print"/>
          <a:srcRect/>
          <a:stretch>
            <a:fillRect/>
          </a:stretch>
        </p:blipFill>
        <p:spPr bwMode="auto">
          <a:xfrm>
            <a:off x="3851275" y="2184400"/>
            <a:ext cx="1404938" cy="1271588"/>
          </a:xfrm>
          <a:prstGeom prst="rect">
            <a:avLst/>
          </a:prstGeom>
          <a:noFill/>
          <a:ln w="9525">
            <a:noFill/>
            <a:miter lim="800000"/>
            <a:headEnd/>
            <a:tailEnd/>
          </a:ln>
        </p:spPr>
      </p:pic>
      <p:sp useBgFill="1">
        <p:nvSpPr>
          <p:cNvPr id="12295" name="textruta 6"/>
          <p:cNvSpPr txBox="1">
            <a:spLocks noChangeArrowheads="1"/>
          </p:cNvSpPr>
          <p:nvPr/>
        </p:nvSpPr>
        <p:spPr bwMode="auto">
          <a:xfrm>
            <a:off x="0" y="3716338"/>
            <a:ext cx="4321175" cy="1939925"/>
          </a:xfrm>
          <a:prstGeom prst="rect">
            <a:avLst/>
          </a:prstGeom>
          <a:ln w="9525">
            <a:noFill/>
            <a:miter lim="800000"/>
            <a:headEnd/>
            <a:tailEnd/>
          </a:ln>
        </p:spPr>
        <p:txBody>
          <a:bodyPr>
            <a:spAutoFit/>
          </a:bodyPr>
          <a:lstStyle/>
          <a:p>
            <a:r>
              <a:rPr lang="sv-SE" sz="2400"/>
              <a:t>Elsalam… fara7 Habil elbar: elsalam…elazra el7akikiya: elsalam…7’alas no7: elsalam… 3’er eldanesa el hade2a</a:t>
            </a:r>
          </a:p>
        </p:txBody>
      </p:sp>
      <p:sp>
        <p:nvSpPr>
          <p:cNvPr id="12296" name="textruta 7"/>
          <p:cNvSpPr txBox="1">
            <a:spLocks noChangeArrowheads="1"/>
          </p:cNvSpPr>
          <p:nvPr/>
        </p:nvSpPr>
        <p:spPr bwMode="auto">
          <a:xfrm>
            <a:off x="179388" y="260350"/>
            <a:ext cx="4105275" cy="2308225"/>
          </a:xfrm>
          <a:prstGeom prst="rect">
            <a:avLst/>
          </a:prstGeom>
          <a:noFill/>
          <a:ln w="9525">
            <a:noFill/>
            <a:miter lim="800000"/>
            <a:headEnd/>
            <a:tailEnd/>
          </a:ln>
        </p:spPr>
        <p:txBody>
          <a:bodyPr>
            <a:spAutoFit/>
          </a:bodyPr>
          <a:lstStyle/>
          <a:p>
            <a:r>
              <a:rPr lang="sv-SE" sz="2400"/>
              <a:t>Shere…: evrashi en aveel be ethmi: shere…tee parthenos enta evmi: shere…:evnoem enoo’i</a:t>
            </a:r>
          </a:p>
          <a:p>
            <a:r>
              <a:rPr lang="sv-SE" sz="2400"/>
              <a:t>Shere…: tee et tholeb en semnee.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cstate="print"/>
          <a:srcRect/>
          <a:stretch>
            <a:fillRect/>
          </a:stretch>
        </p:blipFill>
        <p:spPr bwMode="auto">
          <a:xfrm>
            <a:off x="827088" y="1989138"/>
            <a:ext cx="7551737" cy="4687887"/>
          </a:xfrm>
          <a:prstGeom prst="rect">
            <a:avLst/>
          </a:prstGeom>
          <a:noFill/>
          <a:ln w="9525">
            <a:noFill/>
            <a:miter lim="800000"/>
            <a:headEnd/>
            <a:tailEnd/>
          </a:ln>
        </p:spPr>
      </p:pic>
      <p:pic>
        <p:nvPicPr>
          <p:cNvPr id="88067" name="Picture 3"/>
          <p:cNvPicPr>
            <a:picLocks noChangeAspect="1" noChangeArrowheads="1"/>
          </p:cNvPicPr>
          <p:nvPr/>
        </p:nvPicPr>
        <p:blipFill>
          <a:blip r:embed="rId3" cstate="print"/>
          <a:srcRect/>
          <a:stretch>
            <a:fillRect/>
          </a:stretch>
        </p:blipFill>
        <p:spPr bwMode="auto">
          <a:xfrm>
            <a:off x="827088" y="188913"/>
            <a:ext cx="7535862" cy="819150"/>
          </a:xfrm>
          <a:prstGeom prst="rect">
            <a:avLst/>
          </a:prstGeom>
          <a:noFill/>
          <a:ln w="9525">
            <a:noFill/>
            <a:miter lim="800000"/>
            <a:headEnd/>
            <a:tailEnd/>
          </a:ln>
        </p:spPr>
      </p:pic>
      <p:pic>
        <p:nvPicPr>
          <p:cNvPr id="88068" name="Picture 4" descr="Adore640"/>
          <p:cNvPicPr>
            <a:picLocks noChangeAspect="1" noChangeArrowheads="1"/>
          </p:cNvPicPr>
          <p:nvPr/>
        </p:nvPicPr>
        <p:blipFill>
          <a:blip r:embed="rId4" cstate="print"/>
          <a:srcRect/>
          <a:stretch>
            <a:fillRect/>
          </a:stretch>
        </p:blipFill>
        <p:spPr bwMode="auto">
          <a:xfrm>
            <a:off x="3563938" y="981075"/>
            <a:ext cx="1655762" cy="100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0" y="-120650"/>
            <a:ext cx="10007600" cy="7038975"/>
            <a:chOff x="-544" y="0"/>
            <a:chExt cx="6304" cy="4434"/>
          </a:xfrm>
        </p:grpSpPr>
        <p:sp>
          <p:nvSpPr>
            <p:cNvPr id="89092" name="Rectangle 2"/>
            <p:cNvSpPr>
              <a:spLocks noChangeArrowheads="1"/>
            </p:cNvSpPr>
            <p:nvPr/>
          </p:nvSpPr>
          <p:spPr bwMode="auto">
            <a:xfrm>
              <a:off x="3697" y="0"/>
              <a:ext cx="1995" cy="4358"/>
            </a:xfrm>
            <a:prstGeom prst="rect">
              <a:avLst/>
            </a:prstGeom>
            <a:noFill/>
            <a:ln w="9525">
              <a:noFill/>
              <a:miter lim="800000"/>
              <a:headEnd/>
              <a:tailEnd/>
            </a:ln>
          </p:spPr>
          <p:txBody>
            <a:bodyPr lIns="92075" tIns="46038" rIns="92075" bIns="46038"/>
            <a:lstStyle/>
            <a:p>
              <a:pPr marL="342900" indent="-342900"/>
              <a:r>
                <a:rPr lang="ar-SA" sz="2800" b="1" dirty="0">
                  <a:solidFill>
                    <a:srgbClr val="FF3300"/>
                  </a:solidFill>
                </a:rPr>
                <a:t>في مدينـة أورشليــم</a:t>
              </a:r>
              <a:r>
                <a:rPr lang="en-SG" sz="2800" b="1" dirty="0">
                  <a:solidFill>
                    <a:srgbClr val="FF3300"/>
                  </a:solidFill>
                </a:rPr>
                <a:t> </a:t>
              </a:r>
              <a:endParaRPr lang="en-US" sz="2800" b="1" dirty="0">
                <a:solidFill>
                  <a:srgbClr val="FF3300"/>
                </a:solidFill>
              </a:endParaRPr>
            </a:p>
            <a:p>
              <a:pPr marL="342900" indent="-342900" eaLnBrk="0" hangingPunct="0"/>
              <a:r>
                <a:rPr lang="ar-SA" sz="2800" b="1" dirty="0">
                  <a:solidFill>
                    <a:srgbClr val="FF3300"/>
                  </a:solidFill>
                </a:rPr>
                <a:t>دي إبنــة يواقـــيم</a:t>
              </a:r>
              <a:endParaRPr lang="en-US" sz="2800" b="1" dirty="0">
                <a:solidFill>
                  <a:srgbClr val="FF3300"/>
                </a:solidFill>
              </a:endParaRPr>
            </a:p>
            <a:p>
              <a:pPr marL="342900" indent="-342900" eaLnBrk="0" hangingPunct="0"/>
              <a:r>
                <a:rPr lang="ar-SA" sz="2800" b="1" dirty="0">
                  <a:solidFill>
                    <a:srgbClr val="002060"/>
                  </a:solidFill>
                </a:rPr>
                <a:t>أمـدح  فـيكِ وأقــول</a:t>
              </a:r>
              <a:endParaRPr lang="en-US" sz="2800" b="1" dirty="0">
                <a:solidFill>
                  <a:srgbClr val="002060"/>
                </a:solidFill>
              </a:endParaRPr>
            </a:p>
            <a:p>
              <a:pPr marL="342900" indent="-342900" eaLnBrk="0" hangingPunct="0"/>
              <a:r>
                <a:rPr lang="ar-SA" sz="2800" b="1" dirty="0">
                  <a:solidFill>
                    <a:srgbClr val="002060"/>
                  </a:solidFill>
                </a:rPr>
                <a:t>شاغلـة كـل العقــول</a:t>
              </a:r>
              <a:r>
                <a:rPr lang="en-SG" sz="2800" b="1" dirty="0">
                  <a:solidFill>
                    <a:srgbClr val="002060"/>
                  </a:solidFill>
                </a:rPr>
                <a:t> </a:t>
              </a:r>
              <a:endParaRPr lang="en-US" sz="2800" b="1" dirty="0">
                <a:solidFill>
                  <a:srgbClr val="002060"/>
                </a:solidFill>
              </a:endParaRPr>
            </a:p>
            <a:p>
              <a:pPr marL="342900" indent="-342900" eaLnBrk="0" hangingPunct="0"/>
              <a:r>
                <a:rPr lang="ar-SA" sz="2800" b="1" dirty="0">
                  <a:solidFill>
                    <a:srgbClr val="FF0000"/>
                  </a:solidFill>
                </a:rPr>
                <a:t>مديحـي فيـكِ  كتيــر</a:t>
              </a:r>
              <a:endParaRPr lang="en-US" sz="2800" b="1" dirty="0">
                <a:solidFill>
                  <a:srgbClr val="FF0000"/>
                </a:solidFill>
              </a:endParaRPr>
            </a:p>
            <a:p>
              <a:pPr marL="342900" indent="-342900" eaLnBrk="0" hangingPunct="0"/>
              <a:r>
                <a:rPr lang="ar-SA" sz="2800" b="1" dirty="0">
                  <a:solidFill>
                    <a:srgbClr val="FF0000"/>
                  </a:solidFill>
                </a:rPr>
                <a:t>أنا  بحُــبك أســـير</a:t>
              </a:r>
              <a:endParaRPr lang="en-US" sz="2800" b="1" dirty="0">
                <a:solidFill>
                  <a:srgbClr val="FF0000"/>
                </a:solidFill>
              </a:endParaRPr>
            </a:p>
            <a:p>
              <a:pPr marL="342900" indent="-342900" eaLnBrk="0" hangingPunct="0"/>
              <a:r>
                <a:rPr lang="ar-SA" sz="2800" b="1" dirty="0"/>
                <a:t>يا فخــر العـــذارى</a:t>
              </a:r>
              <a:endParaRPr lang="en-US" sz="2800" b="1" dirty="0"/>
            </a:p>
            <a:p>
              <a:pPr marL="342900" indent="-342900" eaLnBrk="0" hangingPunct="0"/>
              <a:r>
                <a:rPr lang="ar-SA" sz="2800" b="1" dirty="0"/>
                <a:t>يا مجــد النصــارى</a:t>
              </a:r>
              <a:r>
                <a:rPr lang="en-SG" sz="2800" b="1" dirty="0"/>
                <a:t> </a:t>
              </a:r>
              <a:endParaRPr lang="en-US" sz="2800" b="1" dirty="0"/>
            </a:p>
            <a:p>
              <a:pPr marL="342900" indent="-342900" eaLnBrk="0" hangingPunct="0"/>
              <a:r>
                <a:rPr lang="ar-SA" sz="2800" b="1" dirty="0"/>
                <a:t>أ</a:t>
              </a:r>
              <a:r>
                <a:rPr lang="ar-SA" sz="2800" b="1" dirty="0">
                  <a:solidFill>
                    <a:srgbClr val="FF0000"/>
                  </a:solidFill>
                </a:rPr>
                <a:t>نتِ  الطـوباويــــة</a:t>
              </a:r>
              <a:r>
                <a:rPr lang="en-SG" sz="2800" b="1" dirty="0">
                  <a:solidFill>
                    <a:srgbClr val="FF0000"/>
                  </a:solidFill>
                </a:rPr>
                <a:t> </a:t>
              </a:r>
              <a:endParaRPr lang="en-US" sz="2800" b="1" dirty="0">
                <a:solidFill>
                  <a:srgbClr val="FF0000"/>
                </a:solidFill>
              </a:endParaRPr>
            </a:p>
            <a:p>
              <a:pPr marL="342900" indent="-342900" eaLnBrk="0" hangingPunct="0"/>
              <a:r>
                <a:rPr lang="ar-SA" sz="2800" b="1" dirty="0">
                  <a:solidFill>
                    <a:srgbClr val="FF0000"/>
                  </a:solidFill>
                </a:rPr>
                <a:t>رمــز العـذراويــة</a:t>
              </a:r>
              <a:r>
                <a:rPr lang="en-SG" sz="2800" b="1" dirty="0"/>
                <a:t> </a:t>
              </a:r>
              <a:endParaRPr lang="en-US" sz="2800" b="1" dirty="0"/>
            </a:p>
            <a:p>
              <a:pPr marL="342900" indent="-342900" eaLnBrk="0" hangingPunct="0"/>
              <a:r>
                <a:rPr lang="ar-SA" sz="2800" b="1" dirty="0"/>
                <a:t>عـبيرك لمـا فـــاح</a:t>
              </a:r>
              <a:endParaRPr lang="en-US" sz="2800" b="1" dirty="0"/>
            </a:p>
            <a:p>
              <a:pPr marL="342900" indent="-342900" eaLnBrk="0" hangingPunct="0"/>
              <a:r>
                <a:rPr lang="ar-SA" sz="2800" b="1" dirty="0"/>
                <a:t>وبـك نلـنا الأفــراح</a:t>
              </a:r>
              <a:r>
                <a:rPr lang="en-SG" sz="2800" b="1" dirty="0"/>
                <a:t> </a:t>
              </a:r>
              <a:endParaRPr lang="en-US" sz="2800" b="1" dirty="0"/>
            </a:p>
            <a:p>
              <a:pPr marL="342900" indent="-342900" eaLnBrk="0" hangingPunct="0"/>
              <a:r>
                <a:rPr lang="ar-SA" sz="2800" b="1" dirty="0">
                  <a:solidFill>
                    <a:srgbClr val="FF0000"/>
                  </a:solidFill>
                </a:rPr>
                <a:t>يا عاليـة فـي المقـام</a:t>
              </a:r>
              <a:r>
                <a:rPr lang="en-SG" sz="2800" b="1" dirty="0">
                  <a:solidFill>
                    <a:srgbClr val="FF0000"/>
                  </a:solidFill>
                </a:rPr>
                <a:t> </a:t>
              </a:r>
              <a:endParaRPr lang="en-US" sz="2800" b="1" dirty="0">
                <a:solidFill>
                  <a:srgbClr val="FF0000"/>
                </a:solidFill>
              </a:endParaRPr>
            </a:p>
            <a:p>
              <a:pPr marL="342900" indent="-342900" eaLnBrk="0" hangingPunct="0"/>
              <a:r>
                <a:rPr lang="ar-SA" sz="2800" b="1" dirty="0">
                  <a:solidFill>
                    <a:srgbClr val="FF0000"/>
                  </a:solidFill>
                </a:rPr>
                <a:t>لك أشــرف  ســلام</a:t>
              </a:r>
              <a:r>
                <a:rPr lang="en-SG" sz="2800" b="1" dirty="0"/>
                <a:t> </a:t>
              </a:r>
              <a:endParaRPr lang="en-US" sz="2800" b="1" dirty="0"/>
            </a:p>
            <a:p>
              <a:pPr marL="342900" indent="-342900" eaLnBrk="0" hangingPunct="0"/>
              <a:r>
                <a:rPr lang="ar-SA" sz="2800" b="1" dirty="0"/>
                <a:t>حـنانـك  الغالــــي</a:t>
              </a:r>
              <a:endParaRPr lang="en-US" sz="2800" b="1" dirty="0"/>
            </a:p>
            <a:p>
              <a:pPr marL="342900" indent="-342900" eaLnBrk="0" hangingPunct="0"/>
              <a:r>
                <a:rPr lang="en-US" sz="2800" b="1" dirty="0"/>
                <a:t> </a:t>
              </a:r>
              <a:r>
                <a:rPr lang="ar-SA" sz="2800" b="1" dirty="0"/>
                <a:t>لـكِ كـل سـلامــي</a:t>
              </a:r>
              <a:r>
                <a:rPr lang="en-SG" sz="1400" b="1" dirty="0"/>
                <a:t> </a:t>
              </a:r>
            </a:p>
          </p:txBody>
        </p:sp>
        <p:sp>
          <p:nvSpPr>
            <p:cNvPr id="89093" name="Rectangle 3"/>
            <p:cNvSpPr>
              <a:spLocks noChangeArrowheads="1"/>
            </p:cNvSpPr>
            <p:nvPr/>
          </p:nvSpPr>
          <p:spPr bwMode="auto">
            <a:xfrm>
              <a:off x="2661" y="0"/>
              <a:ext cx="1179" cy="4358"/>
            </a:xfrm>
            <a:prstGeom prst="rect">
              <a:avLst/>
            </a:prstGeom>
            <a:noFill/>
            <a:ln w="9525">
              <a:noFill/>
              <a:miter lim="800000"/>
              <a:headEnd/>
              <a:tailEnd/>
            </a:ln>
          </p:spPr>
          <p:txBody>
            <a:bodyPr lIns="92075" tIns="46038" rIns="92075" bIns="46038"/>
            <a:lstStyle/>
            <a:p>
              <a:pPr marL="342900" indent="-342900"/>
              <a:r>
                <a:rPr lang="ar-SA" sz="1000">
                  <a:solidFill>
                    <a:srgbClr val="800000"/>
                  </a:solidFill>
                  <a:latin typeface="Wingdings 2" pitchFamily="18" charset="2"/>
                </a:rPr>
                <a:t>ج</a:t>
              </a:r>
              <a:endParaRPr lang="en-SG" sz="1000">
                <a:solidFill>
                  <a:srgbClr val="800000"/>
                </a:solidFill>
                <a:latin typeface="Wingdings 2" pitchFamily="18" charset="2"/>
              </a:endParaRPr>
            </a:p>
          </p:txBody>
        </p:sp>
        <p:sp>
          <p:nvSpPr>
            <p:cNvPr id="89094" name="Rectangle 4"/>
            <p:cNvSpPr>
              <a:spLocks noChangeArrowheads="1"/>
            </p:cNvSpPr>
            <p:nvPr/>
          </p:nvSpPr>
          <p:spPr bwMode="auto">
            <a:xfrm>
              <a:off x="-544" y="38"/>
              <a:ext cx="2661" cy="4358"/>
            </a:xfrm>
            <a:prstGeom prst="rect">
              <a:avLst/>
            </a:prstGeom>
            <a:noFill/>
            <a:ln w="9525">
              <a:noFill/>
              <a:miter lim="800000"/>
              <a:headEnd/>
              <a:tailEnd/>
            </a:ln>
          </p:spPr>
          <p:txBody>
            <a:bodyPr lIns="92075" tIns="46038" rIns="92075" bIns="46038"/>
            <a:lstStyle/>
            <a:p>
              <a:pPr marL="342900" indent="-342900" algn="just"/>
              <a:r>
                <a:rPr lang="ar-SA" sz="2800" b="1" dirty="0">
                  <a:solidFill>
                    <a:srgbClr val="FF3300"/>
                  </a:solidFill>
                </a:rPr>
                <a:t>قائــمة بمجد عظــيم</a:t>
              </a:r>
              <a:endParaRPr lang="en-US" sz="2800" b="1" dirty="0">
                <a:solidFill>
                  <a:srgbClr val="FF3300"/>
                </a:solidFill>
              </a:endParaRPr>
            </a:p>
            <a:p>
              <a:pPr marL="342900" indent="-342900" algn="just" eaLnBrk="0" hangingPunct="0"/>
              <a:r>
                <a:rPr lang="ar-SA" sz="2800" b="1" dirty="0">
                  <a:solidFill>
                    <a:srgbClr val="FF3300"/>
                  </a:solidFill>
                </a:rPr>
                <a:t>ماريــا تـي بارثينوس</a:t>
              </a:r>
              <a:endParaRPr lang="en-US" sz="2800" b="1" dirty="0">
                <a:solidFill>
                  <a:srgbClr val="FF3300"/>
                </a:solidFill>
              </a:endParaRPr>
            </a:p>
            <a:p>
              <a:pPr marL="342900" indent="-342900" algn="just" eaLnBrk="0" hangingPunct="0"/>
              <a:r>
                <a:rPr lang="ar-SA" sz="2800" b="1" dirty="0">
                  <a:solidFill>
                    <a:srgbClr val="002060"/>
                  </a:solidFill>
                </a:rPr>
                <a:t>أمي العــذراء البتـول</a:t>
              </a:r>
              <a:endParaRPr lang="en-US" sz="2800" dirty="0">
                <a:solidFill>
                  <a:srgbClr val="002060"/>
                </a:solidFill>
              </a:endParaRPr>
            </a:p>
            <a:p>
              <a:pPr marL="342900" indent="-342900" algn="just" eaLnBrk="0" hangingPunct="0"/>
              <a:r>
                <a:rPr lang="ar-SA" sz="2800" b="1" dirty="0">
                  <a:solidFill>
                    <a:srgbClr val="800000"/>
                  </a:solidFill>
                </a:rPr>
                <a:t>ماريــا تـي بارثينوس</a:t>
              </a:r>
              <a:endParaRPr lang="en-US" sz="2800" dirty="0"/>
            </a:p>
            <a:p>
              <a:pPr marL="342900" indent="-342900" algn="just" eaLnBrk="0" hangingPunct="0"/>
              <a:r>
                <a:rPr lang="ar-SA" sz="2800" b="1" dirty="0">
                  <a:solidFill>
                    <a:srgbClr val="FF0000"/>
                  </a:solidFill>
                </a:rPr>
                <a:t>باللحــن وبالمــزامير</a:t>
              </a:r>
              <a:endParaRPr lang="en-US" sz="2800" dirty="0">
                <a:solidFill>
                  <a:srgbClr val="FF0000"/>
                </a:solidFill>
              </a:endParaRPr>
            </a:p>
            <a:p>
              <a:pPr marL="342900" indent="-342900" algn="just" eaLnBrk="0" hangingPunct="0"/>
              <a:r>
                <a:rPr lang="ar-SA" sz="2800" b="1" dirty="0">
                  <a:solidFill>
                    <a:srgbClr val="FF0000"/>
                  </a:solidFill>
                </a:rPr>
                <a:t>ماريــا تـي بارثينوس</a:t>
              </a:r>
              <a:endParaRPr lang="en-US" sz="2800" dirty="0">
                <a:solidFill>
                  <a:srgbClr val="FF0000"/>
                </a:solidFill>
              </a:endParaRPr>
            </a:p>
            <a:p>
              <a:pPr marL="342900" indent="-342900" algn="just" eaLnBrk="0" hangingPunct="0"/>
              <a:r>
                <a:rPr lang="ar-SA" sz="2800" b="1" dirty="0"/>
                <a:t>يا كــل  الطهـــارة</a:t>
              </a:r>
              <a:r>
                <a:rPr lang="en-SG" sz="2800" b="1" dirty="0"/>
                <a:t> </a:t>
              </a:r>
              <a:endParaRPr lang="en-US" sz="2800" dirty="0"/>
            </a:p>
            <a:p>
              <a:pPr marL="342900" indent="-342900" algn="just" eaLnBrk="0" hangingPunct="0"/>
              <a:r>
                <a:rPr lang="ar-SA" sz="2800" b="1" dirty="0">
                  <a:solidFill>
                    <a:srgbClr val="800000"/>
                  </a:solidFill>
                </a:rPr>
                <a:t>ماريــا تـي بارثينوس</a:t>
              </a:r>
              <a:endParaRPr lang="en-US" sz="2800" dirty="0"/>
            </a:p>
            <a:p>
              <a:pPr marL="342900" indent="-342900" algn="just" eaLnBrk="0" hangingPunct="0"/>
              <a:r>
                <a:rPr lang="ar-SA" sz="2800" b="1" dirty="0">
                  <a:solidFill>
                    <a:srgbClr val="FF0000"/>
                  </a:solidFill>
                </a:rPr>
                <a:t>في كـل البشــــرية</a:t>
              </a:r>
              <a:r>
                <a:rPr lang="en-SG" sz="2800" b="1" dirty="0">
                  <a:solidFill>
                    <a:srgbClr val="FF0000"/>
                  </a:solidFill>
                </a:rPr>
                <a:t> </a:t>
              </a:r>
              <a:endParaRPr lang="en-US" sz="2800" dirty="0">
                <a:solidFill>
                  <a:srgbClr val="FF0000"/>
                </a:solidFill>
              </a:endParaRPr>
            </a:p>
            <a:p>
              <a:pPr marL="342900" indent="-342900" algn="just" eaLnBrk="0" hangingPunct="0"/>
              <a:r>
                <a:rPr lang="ar-SA" sz="2800" b="1" dirty="0">
                  <a:solidFill>
                    <a:srgbClr val="800000"/>
                  </a:solidFill>
                </a:rPr>
                <a:t>ماريــا تـي بارثينوس</a:t>
              </a:r>
              <a:endParaRPr lang="en-US" sz="2800" dirty="0"/>
            </a:p>
            <a:p>
              <a:pPr marL="342900" indent="-342900" algn="just" eaLnBrk="0" hangingPunct="0"/>
              <a:r>
                <a:rPr lang="ar-SA" sz="2800" b="1" dirty="0">
                  <a:solidFill>
                    <a:srgbClr val="FF0000"/>
                  </a:solidFill>
                </a:rPr>
                <a:t>ضيـق</a:t>
              </a:r>
              <a:r>
                <a:rPr lang="en-SG" sz="2800" b="1" dirty="0"/>
                <a:t> </a:t>
              </a:r>
              <a:r>
                <a:rPr lang="ar-SA" sz="2800" b="1" dirty="0">
                  <a:solidFill>
                    <a:srgbClr val="FF0000"/>
                  </a:solidFill>
                </a:rPr>
                <a:t>التجـارب</a:t>
              </a:r>
              <a:r>
                <a:rPr lang="en-SG" sz="2800" b="1" dirty="0"/>
                <a:t>  </a:t>
              </a:r>
              <a:r>
                <a:rPr lang="ar-SA" sz="2800" b="1" dirty="0">
                  <a:solidFill>
                    <a:srgbClr val="FF0000"/>
                  </a:solidFill>
                </a:rPr>
                <a:t>راح</a:t>
              </a:r>
              <a:r>
                <a:rPr lang="en-SG" sz="2800" b="1" dirty="0">
                  <a:solidFill>
                    <a:srgbClr val="FF0000"/>
                  </a:solidFill>
                </a:rPr>
                <a:t> </a:t>
              </a:r>
              <a:endParaRPr lang="en-US" sz="2800" dirty="0">
                <a:solidFill>
                  <a:srgbClr val="FF0000"/>
                </a:solidFill>
              </a:endParaRPr>
            </a:p>
            <a:p>
              <a:pPr marL="342900" indent="-342900" algn="just" eaLnBrk="0" hangingPunct="0"/>
              <a:r>
                <a:rPr lang="ar-SA" sz="2800" b="1" dirty="0">
                  <a:solidFill>
                    <a:srgbClr val="800000"/>
                  </a:solidFill>
                </a:rPr>
                <a:t>ماريــا تـي بارثينوس</a:t>
              </a:r>
              <a:endParaRPr lang="en-US" sz="2800" dirty="0"/>
            </a:p>
            <a:p>
              <a:pPr marL="342900" indent="-342900" algn="just" eaLnBrk="0" hangingPunct="0"/>
              <a:r>
                <a:rPr lang="ar-SA" sz="2800" b="1" dirty="0">
                  <a:solidFill>
                    <a:srgbClr val="FF0000"/>
                  </a:solidFill>
                </a:rPr>
                <a:t>يا سامية  في الكـــلام</a:t>
              </a:r>
              <a:r>
                <a:rPr lang="en-SG" sz="2800" b="1" dirty="0"/>
                <a:t> </a:t>
              </a:r>
              <a:endParaRPr lang="en-US" sz="2800" dirty="0"/>
            </a:p>
            <a:p>
              <a:pPr marL="342900" indent="-342900" algn="just" eaLnBrk="0" hangingPunct="0"/>
              <a:r>
                <a:rPr lang="ar-SA" sz="2800" b="1" dirty="0">
                  <a:solidFill>
                    <a:srgbClr val="800000"/>
                  </a:solidFill>
                </a:rPr>
                <a:t>ماريــا تـي بارثينوس</a:t>
              </a:r>
              <a:endParaRPr lang="en-US" sz="2800" dirty="0"/>
            </a:p>
            <a:p>
              <a:pPr marL="342900" indent="-342900" algn="just" eaLnBrk="0" hangingPunct="0"/>
              <a:r>
                <a:rPr lang="ar-SA" sz="2800" b="1" dirty="0"/>
                <a:t>حقـق  كـل أمـــالي</a:t>
              </a:r>
              <a:endParaRPr lang="en-US" sz="2800" dirty="0"/>
            </a:p>
            <a:p>
              <a:pPr marL="342900" indent="-342900" algn="just" eaLnBrk="0" hangingPunct="0"/>
              <a:r>
                <a:rPr lang="ar-SA" sz="2800" b="1" dirty="0">
                  <a:solidFill>
                    <a:srgbClr val="800000"/>
                  </a:solidFill>
                </a:rPr>
                <a:t>ماريــا تـي بارثينوس</a:t>
              </a:r>
              <a:endParaRPr lang="en-SG" sz="2800" b="1" dirty="0">
                <a:solidFill>
                  <a:srgbClr val="800000"/>
                </a:solidFill>
              </a:endParaRPr>
            </a:p>
          </p:txBody>
        </p:sp>
        <p:sp>
          <p:nvSpPr>
            <p:cNvPr id="89095" name="Line 5"/>
            <p:cNvSpPr>
              <a:spLocks noChangeShapeType="1"/>
            </p:cNvSpPr>
            <p:nvPr/>
          </p:nvSpPr>
          <p:spPr bwMode="auto">
            <a:xfrm>
              <a:off x="3697" y="38"/>
              <a:ext cx="0" cy="4358"/>
            </a:xfrm>
            <a:prstGeom prst="line">
              <a:avLst/>
            </a:prstGeom>
            <a:noFill/>
            <a:ln w="12700">
              <a:solidFill>
                <a:srgbClr val="000000"/>
              </a:solidFill>
              <a:round/>
              <a:headEnd type="none" w="sm" len="sm"/>
              <a:tailEnd type="none" w="sm" len="sm"/>
            </a:ln>
          </p:spPr>
          <p:txBody>
            <a:bodyPr/>
            <a:lstStyle/>
            <a:p>
              <a:endParaRPr lang="en-US"/>
            </a:p>
          </p:txBody>
        </p:sp>
        <p:sp>
          <p:nvSpPr>
            <p:cNvPr id="89096" name="Line 6"/>
            <p:cNvSpPr>
              <a:spLocks noChangeShapeType="1"/>
            </p:cNvSpPr>
            <p:nvPr/>
          </p:nvSpPr>
          <p:spPr bwMode="auto">
            <a:xfrm>
              <a:off x="2661" y="0"/>
              <a:ext cx="0" cy="4358"/>
            </a:xfrm>
            <a:prstGeom prst="line">
              <a:avLst/>
            </a:prstGeom>
            <a:noFill/>
            <a:ln w="12700">
              <a:solidFill>
                <a:srgbClr val="000000"/>
              </a:solidFill>
              <a:round/>
              <a:headEnd type="none" w="sm" len="sm"/>
              <a:tailEnd type="none" w="sm" len="sm"/>
            </a:ln>
          </p:spPr>
          <p:txBody>
            <a:bodyPr/>
            <a:lstStyle/>
            <a:p>
              <a:endParaRPr lang="en-US"/>
            </a:p>
          </p:txBody>
        </p:sp>
        <p:sp>
          <p:nvSpPr>
            <p:cNvPr id="89097" name="Line 7"/>
            <p:cNvSpPr>
              <a:spLocks noChangeShapeType="1"/>
            </p:cNvSpPr>
            <p:nvPr/>
          </p:nvSpPr>
          <p:spPr bwMode="auto">
            <a:xfrm>
              <a:off x="5760" y="0"/>
              <a:ext cx="0" cy="4358"/>
            </a:xfrm>
            <a:prstGeom prst="line">
              <a:avLst/>
            </a:prstGeom>
            <a:noFill/>
            <a:ln w="12700">
              <a:solidFill>
                <a:srgbClr val="000000"/>
              </a:solidFill>
              <a:round/>
              <a:headEnd type="none" w="sm" len="sm"/>
              <a:tailEnd type="none" w="sm" len="sm"/>
            </a:ln>
          </p:spPr>
          <p:txBody>
            <a:bodyPr/>
            <a:lstStyle/>
            <a:p>
              <a:endParaRPr lang="en-US"/>
            </a:p>
          </p:txBody>
        </p:sp>
        <p:sp>
          <p:nvSpPr>
            <p:cNvPr id="89098" name="Line 8"/>
            <p:cNvSpPr>
              <a:spLocks noChangeShapeType="1"/>
            </p:cNvSpPr>
            <p:nvPr/>
          </p:nvSpPr>
          <p:spPr bwMode="auto">
            <a:xfrm>
              <a:off x="1066" y="76"/>
              <a:ext cx="0" cy="4358"/>
            </a:xfrm>
            <a:prstGeom prst="line">
              <a:avLst/>
            </a:prstGeom>
            <a:noFill/>
            <a:ln w="12700">
              <a:solidFill>
                <a:srgbClr val="000000"/>
              </a:solidFill>
              <a:round/>
              <a:headEnd type="none" w="sm" len="sm"/>
              <a:tailEnd type="none" w="sm" len="sm"/>
            </a:ln>
          </p:spPr>
          <p:txBody>
            <a:bodyPr/>
            <a:lstStyle/>
            <a:p>
              <a:endParaRPr lang="en-US"/>
            </a:p>
          </p:txBody>
        </p:sp>
        <p:sp>
          <p:nvSpPr>
            <p:cNvPr id="89099" name="Line 9"/>
            <p:cNvSpPr>
              <a:spLocks noChangeShapeType="1"/>
            </p:cNvSpPr>
            <p:nvPr/>
          </p:nvSpPr>
          <p:spPr bwMode="auto">
            <a:xfrm>
              <a:off x="0" y="0"/>
              <a:ext cx="5760" cy="0"/>
            </a:xfrm>
            <a:prstGeom prst="line">
              <a:avLst/>
            </a:prstGeom>
            <a:noFill/>
            <a:ln w="12700">
              <a:solidFill>
                <a:srgbClr val="000000"/>
              </a:solidFill>
              <a:round/>
              <a:headEnd type="none" w="sm" len="sm"/>
              <a:tailEnd type="none" w="sm" len="sm"/>
            </a:ln>
          </p:spPr>
          <p:txBody>
            <a:bodyPr/>
            <a:lstStyle/>
            <a:p>
              <a:endParaRPr lang="en-US"/>
            </a:p>
          </p:txBody>
        </p:sp>
        <p:sp>
          <p:nvSpPr>
            <p:cNvPr id="89100" name="Line 10"/>
            <p:cNvSpPr>
              <a:spLocks noChangeShapeType="1"/>
            </p:cNvSpPr>
            <p:nvPr/>
          </p:nvSpPr>
          <p:spPr bwMode="auto">
            <a:xfrm>
              <a:off x="0" y="4358"/>
              <a:ext cx="5760" cy="0"/>
            </a:xfrm>
            <a:prstGeom prst="line">
              <a:avLst/>
            </a:prstGeom>
            <a:noFill/>
            <a:ln w="12700">
              <a:solidFill>
                <a:srgbClr val="000000"/>
              </a:solidFill>
              <a:round/>
              <a:headEnd type="none" w="sm" len="sm"/>
              <a:tailEnd type="none" w="sm" len="sm"/>
            </a:ln>
          </p:spPr>
          <p:txBody>
            <a:bodyPr/>
            <a:lstStyle/>
            <a:p>
              <a:endParaRPr lang="en-US"/>
            </a:p>
          </p:txBody>
        </p:sp>
      </p:grpSp>
      <p:pic>
        <p:nvPicPr>
          <p:cNvPr id="89091" name="Picture 12"/>
          <p:cNvPicPr>
            <a:picLocks noChangeArrowheads="1"/>
          </p:cNvPicPr>
          <p:nvPr/>
        </p:nvPicPr>
        <p:blipFill>
          <a:blip r:embed="rId3" cstate="print"/>
          <a:srcRect/>
          <a:stretch>
            <a:fillRect/>
          </a:stretch>
        </p:blipFill>
        <p:spPr bwMode="auto">
          <a:xfrm>
            <a:off x="2555776" y="0"/>
            <a:ext cx="4140299" cy="687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038600" y="0"/>
            <a:ext cx="5105400" cy="6924675"/>
          </a:xfrm>
          <a:prstGeom prst="rect">
            <a:avLst/>
          </a:prstGeom>
          <a:noFill/>
          <a:ln w="9525">
            <a:noFill/>
            <a:miter lim="800000"/>
            <a:headEnd/>
            <a:tailEnd/>
          </a:ln>
        </p:spPr>
        <p:txBody>
          <a:bodyPr lIns="92075" tIns="46038" rIns="92075" bIns="46038">
            <a:spAutoFit/>
          </a:bodyPr>
          <a:lstStyle/>
          <a:p>
            <a:r>
              <a:rPr lang="ar-SA" sz="2800" b="1"/>
              <a:t>أنت  نبـــع الكــمال</a:t>
            </a:r>
            <a:r>
              <a:rPr lang="en-SG" sz="2800" b="1"/>
              <a:t> </a:t>
            </a:r>
            <a:endParaRPr lang="en-US" sz="2800" b="1"/>
          </a:p>
          <a:p>
            <a:r>
              <a:rPr lang="ar-SA" sz="2800" b="1"/>
              <a:t>بك نلــنا الآمــــال</a:t>
            </a:r>
            <a:endParaRPr lang="en-US" sz="2800" b="1"/>
          </a:p>
          <a:p>
            <a:r>
              <a:rPr lang="ar-SA" sz="2800" b="1"/>
              <a:t>لا تنسـي المكـروبـين</a:t>
            </a:r>
            <a:endParaRPr lang="en-US" sz="2800" b="1"/>
          </a:p>
          <a:p>
            <a:r>
              <a:rPr lang="ar-SA" sz="2800" b="1"/>
              <a:t>والمرضى   والمسـاكين</a:t>
            </a:r>
            <a:endParaRPr lang="en-US" sz="2800" b="1"/>
          </a:p>
          <a:p>
            <a:r>
              <a:rPr lang="ar-SA" sz="2800" b="1"/>
              <a:t>وفـى الشـدة والأنـين</a:t>
            </a:r>
            <a:endParaRPr lang="en-US" sz="2800" b="1"/>
          </a:p>
          <a:p>
            <a:r>
              <a:rPr lang="ar-SA" sz="2800" b="1"/>
              <a:t>أنتِ البــر الأمـــين</a:t>
            </a:r>
            <a:r>
              <a:rPr lang="en-SG" sz="2800" b="1"/>
              <a:t> </a:t>
            </a:r>
            <a:endParaRPr lang="en-US" sz="2800" b="1"/>
          </a:p>
          <a:p>
            <a:r>
              <a:rPr lang="ar-SA" sz="2800" b="1"/>
              <a:t>على  اسـمك البنــات</a:t>
            </a:r>
            <a:endParaRPr lang="en-US" sz="2800" b="1"/>
          </a:p>
          <a:p>
            <a:r>
              <a:rPr lang="ar-SA" sz="2800" b="1"/>
              <a:t>عـذارى وقديســـات</a:t>
            </a:r>
            <a:r>
              <a:rPr lang="en-SG" sz="2800" b="1"/>
              <a:t> </a:t>
            </a:r>
            <a:endParaRPr lang="en-US" sz="2800" b="1"/>
          </a:p>
          <a:p>
            <a:r>
              <a:rPr lang="ar-SA" sz="2800" b="1"/>
              <a:t>طـوباكِ  يا أم النــور</a:t>
            </a:r>
            <a:endParaRPr lang="en-US" sz="2800" b="1"/>
          </a:p>
          <a:p>
            <a:r>
              <a:rPr lang="ar-SA" sz="2800" b="1"/>
              <a:t>أهتـف وأنا مســرور</a:t>
            </a:r>
            <a:endParaRPr lang="en-US" sz="2800" b="1"/>
          </a:p>
          <a:p>
            <a:r>
              <a:rPr lang="ar-SA" sz="2800" b="1"/>
              <a:t>أنـتِ للكـل رفـــيق</a:t>
            </a:r>
            <a:endParaRPr lang="en-US" sz="2800" b="1"/>
          </a:p>
          <a:p>
            <a:r>
              <a:rPr lang="ar-SA" sz="2800" b="1"/>
              <a:t>وأنا بعــونك واثــق</a:t>
            </a:r>
            <a:endParaRPr lang="en-US" sz="2800" b="1"/>
          </a:p>
          <a:p>
            <a:r>
              <a:rPr lang="ar-SA" sz="2800" b="1"/>
              <a:t>صلـوات القديســـين</a:t>
            </a:r>
            <a:endParaRPr lang="en-US" sz="2800" b="1"/>
          </a:p>
          <a:p>
            <a:r>
              <a:rPr lang="ar-SA" sz="2800" b="1"/>
              <a:t>زيك يا عـدراء مــين</a:t>
            </a:r>
            <a:r>
              <a:rPr lang="en-SG" sz="2800" b="1"/>
              <a:t> </a:t>
            </a:r>
            <a:endParaRPr lang="en-US" sz="2800" b="1"/>
          </a:p>
          <a:p>
            <a:r>
              <a:rPr lang="ar-SA" sz="2800" b="1"/>
              <a:t>أمينـة  فـي الصلـوات</a:t>
            </a:r>
            <a:endParaRPr lang="en-US" sz="2800" b="1"/>
          </a:p>
          <a:p>
            <a:r>
              <a:rPr lang="ar-SA" sz="2800" b="1"/>
              <a:t>عـلى مـر الســنوات</a:t>
            </a:r>
            <a:r>
              <a:rPr lang="en-SG" sz="2800" b="1"/>
              <a:t> </a:t>
            </a:r>
          </a:p>
        </p:txBody>
      </p:sp>
      <p:sp>
        <p:nvSpPr>
          <p:cNvPr id="90115" name="Rectangle 3"/>
          <p:cNvSpPr>
            <a:spLocks noChangeArrowheads="1"/>
          </p:cNvSpPr>
          <p:nvPr/>
        </p:nvSpPr>
        <p:spPr bwMode="auto">
          <a:xfrm>
            <a:off x="76200" y="0"/>
            <a:ext cx="3810000" cy="6924675"/>
          </a:xfrm>
          <a:prstGeom prst="rect">
            <a:avLst/>
          </a:prstGeom>
          <a:noFill/>
          <a:ln w="9525">
            <a:noFill/>
            <a:miter lim="800000"/>
            <a:headEnd/>
            <a:tailEnd/>
          </a:ln>
        </p:spPr>
        <p:txBody>
          <a:bodyPr lIns="92075" tIns="46038" rIns="92075" bIns="46038">
            <a:spAutoFit/>
          </a:bodyPr>
          <a:lstStyle/>
          <a:p>
            <a:r>
              <a:rPr lang="ar-SA" sz="2800" b="1">
                <a:solidFill>
                  <a:srgbClr val="000000"/>
                </a:solidFill>
              </a:rPr>
              <a:t>وفخـــر  للأجــيال</a:t>
            </a:r>
            <a:endParaRPr lang="en-US" sz="2800" b="1"/>
          </a:p>
          <a:p>
            <a:r>
              <a:rPr lang="ar-SA" sz="2800" b="1">
                <a:solidFill>
                  <a:srgbClr val="800000"/>
                </a:solidFill>
              </a:rPr>
              <a:t>ماريــا تـي بارثينوس</a:t>
            </a:r>
            <a:endParaRPr lang="en-US" sz="2800" b="1"/>
          </a:p>
          <a:p>
            <a:r>
              <a:rPr lang="ar-SA" sz="2800" b="1"/>
              <a:t>والحزانـى و المأسورين</a:t>
            </a:r>
            <a:endParaRPr lang="en-US" sz="2800" b="1"/>
          </a:p>
          <a:p>
            <a:r>
              <a:rPr lang="ar-SA" sz="2800" b="1">
                <a:solidFill>
                  <a:srgbClr val="800000"/>
                </a:solidFill>
              </a:rPr>
              <a:t>ماريــا تـي بارثينوس</a:t>
            </a:r>
            <a:endParaRPr lang="en-US" sz="2800" b="1"/>
          </a:p>
          <a:p>
            <a:r>
              <a:rPr lang="ar-SA" sz="2800" b="1"/>
              <a:t>تظهري لنا يا كنز ثمـين</a:t>
            </a:r>
            <a:endParaRPr lang="en-US" sz="2800" b="1"/>
          </a:p>
          <a:p>
            <a:r>
              <a:rPr lang="ar-SA" sz="2800" b="1">
                <a:solidFill>
                  <a:srgbClr val="800000"/>
                </a:solidFill>
              </a:rPr>
              <a:t>ماريــا تـي بارثينوس</a:t>
            </a:r>
            <a:endParaRPr lang="en-US" sz="2800" b="1">
              <a:solidFill>
                <a:srgbClr val="800000"/>
              </a:solidFill>
            </a:endParaRPr>
          </a:p>
          <a:p>
            <a:r>
              <a:rPr lang="ar-SA" sz="2800" b="1"/>
              <a:t>أصبحـوا راهــــبات</a:t>
            </a:r>
            <a:r>
              <a:rPr lang="en-SG" sz="2800" b="1"/>
              <a:t> </a:t>
            </a:r>
            <a:endParaRPr lang="en-US" sz="2800" b="1"/>
          </a:p>
          <a:p>
            <a:r>
              <a:rPr lang="ar-SA" sz="2800" b="1">
                <a:solidFill>
                  <a:srgbClr val="800000"/>
                </a:solidFill>
              </a:rPr>
              <a:t>ماريــا تـي بارثينوس</a:t>
            </a:r>
            <a:endParaRPr lang="en-US" sz="2800" b="1"/>
          </a:p>
          <a:p>
            <a:r>
              <a:rPr lang="ar-SA" sz="2800" b="1"/>
              <a:t>يا فرحـــة الدهــور</a:t>
            </a:r>
            <a:endParaRPr lang="en-US" sz="2800" b="1"/>
          </a:p>
          <a:p>
            <a:r>
              <a:rPr lang="ar-SA" sz="2800" b="1">
                <a:solidFill>
                  <a:srgbClr val="800000"/>
                </a:solidFill>
              </a:rPr>
              <a:t>ماريــا تـي بارثينوس</a:t>
            </a:r>
            <a:endParaRPr lang="en-US" sz="2800" b="1"/>
          </a:p>
          <a:p>
            <a:r>
              <a:rPr lang="ar-SA" sz="2800" b="1"/>
              <a:t>في الشـدة وفي الضيـق</a:t>
            </a:r>
            <a:endParaRPr lang="en-US" sz="2800" b="1"/>
          </a:p>
          <a:p>
            <a:r>
              <a:rPr lang="ar-SA" sz="2800" b="1">
                <a:solidFill>
                  <a:srgbClr val="800000"/>
                </a:solidFill>
              </a:rPr>
              <a:t>ماريــا تـي بارثينوس</a:t>
            </a:r>
            <a:endParaRPr lang="en-US" sz="2800" b="1"/>
          </a:p>
          <a:p>
            <a:r>
              <a:rPr lang="ar-SA" sz="2800" b="1"/>
              <a:t>بركــات للمـؤمنيــن</a:t>
            </a:r>
            <a:endParaRPr lang="en-US" sz="2800" b="1"/>
          </a:p>
          <a:p>
            <a:r>
              <a:rPr lang="ar-SA" sz="2800" b="1">
                <a:solidFill>
                  <a:srgbClr val="800000"/>
                </a:solidFill>
              </a:rPr>
              <a:t>ماريــا تـي بارثينوس</a:t>
            </a:r>
            <a:endParaRPr lang="en-US" sz="2800" b="1"/>
          </a:p>
          <a:p>
            <a:r>
              <a:rPr lang="ar-SA" sz="2800" b="1"/>
              <a:t>ومُعيـنة  في الطلبــات</a:t>
            </a:r>
            <a:endParaRPr lang="en-US" sz="2800" b="1"/>
          </a:p>
          <a:p>
            <a:r>
              <a:rPr lang="ar-SA" sz="2800" b="1">
                <a:solidFill>
                  <a:srgbClr val="800000"/>
                </a:solidFill>
              </a:rPr>
              <a:t>ماريــا تـي بارثينوس</a:t>
            </a:r>
            <a:endParaRPr lang="en-SG" sz="2800" b="1">
              <a:solidFill>
                <a:srgbClr val="800000"/>
              </a:solidFill>
            </a:endParaRPr>
          </a:p>
        </p:txBody>
      </p:sp>
      <p:pic>
        <p:nvPicPr>
          <p:cNvPr id="90116" name="Picture 4"/>
          <p:cNvPicPr>
            <a:picLocks noChangeArrowheads="1"/>
          </p:cNvPicPr>
          <p:nvPr/>
        </p:nvPicPr>
        <p:blipFill>
          <a:blip r:embed="rId3" cstate="print"/>
          <a:srcRect/>
          <a:stretch>
            <a:fillRect/>
          </a:stretch>
        </p:blipFill>
        <p:spPr bwMode="auto">
          <a:xfrm>
            <a:off x="6948488" y="0"/>
            <a:ext cx="2195512" cy="687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733800" y="0"/>
            <a:ext cx="5181600" cy="6070600"/>
          </a:xfrm>
          <a:prstGeom prst="rect">
            <a:avLst/>
          </a:prstGeom>
          <a:noFill/>
          <a:ln w="9525">
            <a:noFill/>
            <a:miter lim="800000"/>
            <a:headEnd/>
            <a:tailEnd/>
          </a:ln>
        </p:spPr>
        <p:txBody>
          <a:bodyPr lIns="92075" tIns="46038" rIns="92075" bIns="46038">
            <a:spAutoFit/>
          </a:bodyPr>
          <a:lstStyle/>
          <a:p>
            <a:r>
              <a:rPr lang="ar-SA" sz="2800" b="1"/>
              <a:t>في كيهك  لكِ تسبيــح</a:t>
            </a:r>
            <a:endParaRPr lang="en-US" sz="2800" b="1"/>
          </a:p>
          <a:p>
            <a:r>
              <a:rPr lang="ar-SA" sz="2800" b="1"/>
              <a:t>أصـل  إبنـك المسيـح</a:t>
            </a:r>
            <a:endParaRPr lang="en-US" sz="2800" b="1"/>
          </a:p>
          <a:p>
            <a:r>
              <a:rPr lang="ar-SA" sz="2800" b="1"/>
              <a:t>اسـمك دايماً  مسمـوع</a:t>
            </a:r>
            <a:endParaRPr lang="en-US" sz="2800" b="1"/>
          </a:p>
          <a:p>
            <a:r>
              <a:rPr lang="ar-SA" sz="2800" b="1"/>
              <a:t>يا أم الـرب يســـوع</a:t>
            </a:r>
            <a:r>
              <a:rPr lang="en-SG" sz="2800" b="1"/>
              <a:t> </a:t>
            </a:r>
            <a:endParaRPr lang="en-US" sz="2800" b="1"/>
          </a:p>
          <a:p>
            <a:r>
              <a:rPr lang="ar-SA" sz="2800" b="1"/>
              <a:t>في دُعــاء  الأجبيـات</a:t>
            </a:r>
            <a:endParaRPr lang="en-US" sz="2800" b="1"/>
          </a:p>
          <a:p>
            <a:r>
              <a:rPr lang="ar-SA" sz="2800" b="1"/>
              <a:t>نطـالبك بالمعــونـات</a:t>
            </a:r>
            <a:r>
              <a:rPr lang="en-SG" sz="2800" b="1"/>
              <a:t> </a:t>
            </a:r>
            <a:endParaRPr lang="en-US" sz="2800" b="1"/>
          </a:p>
          <a:p>
            <a:r>
              <a:rPr lang="ar-SA" sz="2800" b="1"/>
              <a:t>في  كـل القداســـات</a:t>
            </a:r>
            <a:endParaRPr lang="en-US" sz="2800" b="1"/>
          </a:p>
          <a:p>
            <a:r>
              <a:rPr lang="ar-SA" sz="2800" b="1"/>
              <a:t>نرفــع لكِ الطــلبات</a:t>
            </a:r>
            <a:r>
              <a:rPr lang="en-SG" sz="2800" b="1"/>
              <a:t> </a:t>
            </a:r>
            <a:endParaRPr lang="en-US" sz="2800" b="1"/>
          </a:p>
          <a:p>
            <a:r>
              <a:rPr lang="ar-SA" sz="2800" b="1"/>
              <a:t>أضـيئي كـل الشـموع</a:t>
            </a:r>
            <a:endParaRPr lang="en-US" sz="2800" b="1"/>
          </a:p>
          <a:p>
            <a:r>
              <a:rPr lang="ar-SA" sz="2800" b="1"/>
              <a:t>يا أم الرب يســــوع</a:t>
            </a:r>
            <a:endParaRPr lang="en-US" sz="2800" b="1"/>
          </a:p>
          <a:p>
            <a:r>
              <a:rPr lang="ar-SA" sz="2800" b="1"/>
              <a:t>لا تنســى ضعفاتنــا</a:t>
            </a:r>
            <a:endParaRPr lang="en-US" sz="2800" b="1"/>
          </a:p>
          <a:p>
            <a:r>
              <a:rPr lang="ar-SA" sz="2800" b="1"/>
              <a:t>واشفعي فـي طـلباتـنا</a:t>
            </a:r>
            <a:endParaRPr lang="en-US" sz="2800" b="1"/>
          </a:p>
          <a:p>
            <a:r>
              <a:rPr lang="ar-SA" sz="2800" b="1"/>
              <a:t>يا كنيســة المفـديين</a:t>
            </a:r>
            <a:endParaRPr lang="en-US" sz="2800" b="1"/>
          </a:p>
          <a:p>
            <a:r>
              <a:rPr lang="ar-SA" sz="2800" b="1"/>
              <a:t>أنـتِ أول معــــين</a:t>
            </a:r>
            <a:endParaRPr lang="en-SG" sz="2800" b="1"/>
          </a:p>
        </p:txBody>
      </p:sp>
      <p:sp>
        <p:nvSpPr>
          <p:cNvPr id="91139" name="Rectangle 3"/>
          <p:cNvSpPr>
            <a:spLocks noChangeArrowheads="1"/>
          </p:cNvSpPr>
          <p:nvPr/>
        </p:nvSpPr>
        <p:spPr bwMode="auto">
          <a:xfrm>
            <a:off x="0" y="0"/>
            <a:ext cx="3581400" cy="6070600"/>
          </a:xfrm>
          <a:prstGeom prst="rect">
            <a:avLst/>
          </a:prstGeom>
          <a:noFill/>
          <a:ln w="9525">
            <a:noFill/>
            <a:miter lim="800000"/>
            <a:headEnd/>
            <a:tailEnd/>
          </a:ln>
        </p:spPr>
        <p:txBody>
          <a:bodyPr lIns="92075" tIns="46038" rIns="92075" bIns="46038">
            <a:spAutoFit/>
          </a:bodyPr>
          <a:lstStyle/>
          <a:p>
            <a:r>
              <a:rPr lang="ar-SA" sz="2800" b="1"/>
              <a:t>في المجــد وبالمديـح</a:t>
            </a:r>
            <a:endParaRPr lang="en-US" sz="2800" b="1"/>
          </a:p>
          <a:p>
            <a:r>
              <a:rPr lang="ar-SA" sz="2800" b="1">
                <a:solidFill>
                  <a:srgbClr val="800000"/>
                </a:solidFill>
              </a:rPr>
              <a:t>ماريــا تـي بارثينوس</a:t>
            </a:r>
            <a:endParaRPr lang="en-US" sz="2800" b="1"/>
          </a:p>
          <a:p>
            <a:r>
              <a:rPr lang="ar-SA" sz="2800" b="1"/>
              <a:t>بكــل أدب وخشــوع</a:t>
            </a:r>
            <a:endParaRPr lang="en-US" sz="2800" b="1"/>
          </a:p>
          <a:p>
            <a:r>
              <a:rPr lang="ar-SA" sz="2800" b="1">
                <a:solidFill>
                  <a:srgbClr val="800000"/>
                </a:solidFill>
              </a:rPr>
              <a:t>ماريــا تـي بارثينوس</a:t>
            </a:r>
            <a:endParaRPr lang="en-US" sz="2800"/>
          </a:p>
          <a:p>
            <a:r>
              <a:rPr lang="ar-SA" sz="2800" b="1"/>
              <a:t>فـي الســبع صـلوات</a:t>
            </a:r>
            <a:endParaRPr lang="en-US" sz="2800"/>
          </a:p>
          <a:p>
            <a:r>
              <a:rPr lang="ar-SA" sz="2800" b="1">
                <a:solidFill>
                  <a:srgbClr val="800000"/>
                </a:solidFill>
              </a:rPr>
              <a:t>ماريــا تـي بارثينوس</a:t>
            </a:r>
            <a:endParaRPr lang="en-US" sz="2800"/>
          </a:p>
          <a:p>
            <a:r>
              <a:rPr lang="ar-SA" sz="2800" b="1"/>
              <a:t>فـي جمـيع التذكـارات</a:t>
            </a:r>
            <a:endParaRPr lang="en-US" sz="2800"/>
          </a:p>
          <a:p>
            <a:r>
              <a:rPr lang="ar-SA" sz="2800" b="1">
                <a:solidFill>
                  <a:srgbClr val="800000"/>
                </a:solidFill>
              </a:rPr>
              <a:t>ماريــا تـي بارثينوس</a:t>
            </a:r>
            <a:endParaRPr lang="en-US" sz="2800"/>
          </a:p>
          <a:p>
            <a:r>
              <a:rPr lang="ar-SA" sz="2800" b="1"/>
              <a:t>وامسـحي كل  الدمـوع</a:t>
            </a:r>
            <a:endParaRPr lang="en-US" sz="2800"/>
          </a:p>
          <a:p>
            <a:r>
              <a:rPr lang="ar-SA" sz="2800" b="1">
                <a:solidFill>
                  <a:srgbClr val="800000"/>
                </a:solidFill>
              </a:rPr>
              <a:t>ماريــا تـي بارثينوس</a:t>
            </a:r>
            <a:endParaRPr lang="en-US" sz="2800"/>
          </a:p>
          <a:p>
            <a:r>
              <a:rPr lang="ar-SA" sz="2800" b="1"/>
              <a:t>اذكُــري حياتنــــا</a:t>
            </a:r>
            <a:endParaRPr lang="en-US" sz="2800"/>
          </a:p>
          <a:p>
            <a:r>
              <a:rPr lang="ar-SA" sz="2800" b="1">
                <a:solidFill>
                  <a:srgbClr val="800000"/>
                </a:solidFill>
              </a:rPr>
              <a:t>ماريــا تـي بارثينوس</a:t>
            </a:r>
            <a:endParaRPr lang="en-US" sz="2800"/>
          </a:p>
          <a:p>
            <a:r>
              <a:rPr lang="ar-SA" sz="2800" b="1"/>
              <a:t>يا مكــان المؤمنيــن</a:t>
            </a:r>
            <a:endParaRPr lang="en-US" sz="2800"/>
          </a:p>
          <a:p>
            <a:r>
              <a:rPr lang="ar-SA" sz="2800" b="1">
                <a:solidFill>
                  <a:srgbClr val="800000"/>
                </a:solidFill>
              </a:rPr>
              <a:t>ماريــا تـي بارثينوس</a:t>
            </a:r>
            <a:endParaRPr lang="en-SG" sz="2800" b="1">
              <a:solidFill>
                <a:srgbClr val="800000"/>
              </a:solidFill>
            </a:endParaRPr>
          </a:p>
        </p:txBody>
      </p:sp>
      <p:pic>
        <p:nvPicPr>
          <p:cNvPr id="91140" name="Picture 4"/>
          <p:cNvPicPr>
            <a:picLocks noChangeArrowheads="1"/>
          </p:cNvPicPr>
          <p:nvPr/>
        </p:nvPicPr>
        <p:blipFill>
          <a:blip r:embed="rId3" cstate="print"/>
          <a:srcRect/>
          <a:stretch>
            <a:fillRect/>
          </a:stretch>
        </p:blipFill>
        <p:spPr bwMode="auto">
          <a:xfrm>
            <a:off x="6616700" y="0"/>
            <a:ext cx="2527300" cy="687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a:xfrm>
            <a:off x="0" y="638175"/>
            <a:ext cx="9144000" cy="990600"/>
          </a:xfrm>
        </p:spPr>
        <p:txBody>
          <a:bodyPr>
            <a:normAutofit fontScale="90000"/>
          </a:bodyPr>
          <a:lstStyle/>
          <a:p>
            <a:r>
              <a:rPr lang="ar-SA" sz="5000" b="1" smtClean="0"/>
              <a:t>السلام لك يا مريم يا ام الله القدوس</a:t>
            </a:r>
            <a:r>
              <a:rPr lang="ar-EG" sz="5000" b="1" smtClean="0"/>
              <a:t> </a:t>
            </a:r>
            <a:br>
              <a:rPr lang="ar-EG" sz="5000" b="1" smtClean="0"/>
            </a:br>
            <a:endParaRPr lang="en-US" sz="5000" b="1" smtClean="0"/>
          </a:p>
        </p:txBody>
      </p:sp>
      <p:sp>
        <p:nvSpPr>
          <p:cNvPr id="327683" name="Rectangle 3"/>
          <p:cNvSpPr>
            <a:spLocks noGrp="1" noChangeArrowheads="1"/>
          </p:cNvSpPr>
          <p:nvPr>
            <p:ph type="subTitle" idx="1"/>
          </p:nvPr>
        </p:nvSpPr>
        <p:spPr>
          <a:xfrm>
            <a:off x="0" y="2349500"/>
            <a:ext cx="9144000" cy="1752600"/>
          </a:xfrm>
        </p:spPr>
        <p:txBody>
          <a:bodyPr/>
          <a:lstStyle/>
          <a:p>
            <a:pPr>
              <a:defRPr/>
            </a:pPr>
            <a:r>
              <a:rPr lang="ar-SA" sz="5400" b="1">
                <a:solidFill>
                  <a:srgbClr val="A50021"/>
                </a:solidFill>
              </a:rPr>
              <a:t>السلام لك يا مريم يا بكر بتول</a:t>
            </a:r>
            <a:r>
              <a:rPr lang="ar-EG" sz="5400" b="1">
                <a:solidFill>
                  <a:srgbClr val="A50021"/>
                </a:solidFill>
              </a:rPr>
              <a:t> </a:t>
            </a:r>
            <a:r>
              <a:rPr lang="ar-SA" sz="5400" b="1">
                <a:solidFill>
                  <a:srgbClr val="A50021"/>
                </a:solidFill>
              </a:rPr>
              <a:t>وعروس</a:t>
            </a:r>
            <a:endParaRPr lang="en-US" sz="5400" b="1">
              <a:solidFill>
                <a:srgbClr val="A50021"/>
              </a:solidFill>
            </a:endParaRPr>
          </a:p>
          <a:p>
            <a:pPr>
              <a:defRPr/>
            </a:pPr>
            <a:endParaRPr lang="en-US" sz="5400" b="1"/>
          </a:p>
        </p:txBody>
      </p:sp>
      <p:sp>
        <p:nvSpPr>
          <p:cNvPr id="92164" name="Rectangle 4"/>
          <p:cNvSpPr>
            <a:spLocks noChangeArrowheads="1"/>
          </p:cNvSpPr>
          <p:nvPr/>
        </p:nvSpPr>
        <p:spPr bwMode="auto">
          <a:xfrm>
            <a:off x="0" y="4149725"/>
            <a:ext cx="9144000" cy="1470025"/>
          </a:xfrm>
          <a:prstGeom prst="rect">
            <a:avLst/>
          </a:prstGeom>
          <a:noFill/>
          <a:ln w="9525">
            <a:noFill/>
            <a:miter lim="800000"/>
            <a:headEnd/>
            <a:tailEnd/>
          </a:ln>
        </p:spPr>
        <p:txBody>
          <a:bodyPr anchor="ctr"/>
          <a:lstStyle/>
          <a:p>
            <a:pPr algn="ctr"/>
            <a:r>
              <a:rPr lang="ar-SA" sz="5400" b="1"/>
              <a:t>السلام لك يا مريم يا تابوت عهد النعمة</a:t>
            </a:r>
            <a:endParaRPr lang="en-US" sz="5400" b="1"/>
          </a:p>
        </p:txBody>
      </p:sp>
      <p:sp>
        <p:nvSpPr>
          <p:cNvPr id="92165" name="Rectangle 5"/>
          <p:cNvSpPr>
            <a:spLocks noChangeArrowheads="1"/>
          </p:cNvSpPr>
          <p:nvPr/>
        </p:nvSpPr>
        <p:spPr bwMode="auto">
          <a:xfrm>
            <a:off x="0" y="908050"/>
            <a:ext cx="9144000" cy="990600"/>
          </a:xfrm>
          <a:prstGeom prst="rect">
            <a:avLst/>
          </a:prstGeom>
          <a:noFill/>
          <a:ln w="9525">
            <a:noFill/>
            <a:miter lim="800000"/>
            <a:headEnd/>
            <a:tailEnd/>
          </a:ln>
        </p:spPr>
        <p:txBody>
          <a:bodyPr anchor="ctr"/>
          <a:lstStyle/>
          <a:p>
            <a:pPr algn="ctr"/>
            <a:r>
              <a:rPr lang="sv-SE" sz="3200" b="1"/>
              <a:t>Alsalam laky ya mariam  ya om allah alkodos </a:t>
            </a:r>
            <a:endParaRPr lang="en-US" sz="3200" b="1"/>
          </a:p>
        </p:txBody>
      </p:sp>
      <p:sp>
        <p:nvSpPr>
          <p:cNvPr id="92166" name="Rectangle 6"/>
          <p:cNvSpPr>
            <a:spLocks noChangeArrowheads="1"/>
          </p:cNvSpPr>
          <p:nvPr/>
        </p:nvSpPr>
        <p:spPr bwMode="auto">
          <a:xfrm>
            <a:off x="0" y="3249613"/>
            <a:ext cx="9144000" cy="1752600"/>
          </a:xfrm>
          <a:prstGeom prst="rect">
            <a:avLst/>
          </a:prstGeom>
          <a:noFill/>
          <a:ln w="9525">
            <a:noFill/>
            <a:miter lim="800000"/>
            <a:headEnd/>
            <a:tailEnd/>
          </a:ln>
        </p:spPr>
        <p:txBody>
          <a:bodyPr/>
          <a:lstStyle/>
          <a:p>
            <a:pPr algn="ctr">
              <a:spcBef>
                <a:spcPct val="20000"/>
              </a:spcBef>
            </a:pPr>
            <a:r>
              <a:rPr lang="sv-SE" sz="3200" b="1">
                <a:solidFill>
                  <a:srgbClr val="A50021"/>
                </a:solidFill>
              </a:rPr>
              <a:t>Alsalam laky ya mariam ya bekr batol wa 3ros</a:t>
            </a:r>
            <a:r>
              <a:rPr lang="sv-SE" sz="3200">
                <a:solidFill>
                  <a:srgbClr val="A50021"/>
                </a:solidFill>
              </a:rPr>
              <a:t> </a:t>
            </a:r>
            <a:endParaRPr lang="en-US" sz="3200">
              <a:solidFill>
                <a:srgbClr val="A50021"/>
              </a:solidFill>
            </a:endParaRPr>
          </a:p>
        </p:txBody>
      </p:sp>
      <p:sp>
        <p:nvSpPr>
          <p:cNvPr id="92167" name="Rectangle 7"/>
          <p:cNvSpPr>
            <a:spLocks noChangeArrowheads="1"/>
          </p:cNvSpPr>
          <p:nvPr/>
        </p:nvSpPr>
        <p:spPr bwMode="auto">
          <a:xfrm>
            <a:off x="0" y="4914900"/>
            <a:ext cx="9144000" cy="1470025"/>
          </a:xfrm>
          <a:prstGeom prst="rect">
            <a:avLst/>
          </a:prstGeom>
          <a:noFill/>
          <a:ln w="9525">
            <a:noFill/>
            <a:miter lim="800000"/>
            <a:headEnd/>
            <a:tailEnd/>
          </a:ln>
        </p:spPr>
        <p:txBody>
          <a:bodyPr anchor="ctr"/>
          <a:lstStyle/>
          <a:p>
            <a:pPr algn="ctr"/>
            <a:r>
              <a:rPr lang="sv-SE" sz="3200" b="1"/>
              <a:t>Alsalam laky ya mariam </a:t>
            </a:r>
            <a:r>
              <a:rPr lang="it-IT" sz="3200" b="1"/>
              <a:t>ya tabot 3hd alna3ma </a:t>
            </a:r>
            <a:endParaRPr lang="en-US" sz="3200" b="1"/>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0" y="323850"/>
            <a:ext cx="9144000" cy="1752600"/>
          </a:xfrm>
          <a:prstGeom prst="rect">
            <a:avLst/>
          </a:prstGeom>
          <a:noFill/>
          <a:ln w="9525">
            <a:noFill/>
            <a:miter lim="800000"/>
            <a:headEnd/>
            <a:tailEnd/>
          </a:ln>
        </p:spPr>
        <p:txBody>
          <a:bodyPr/>
          <a:lstStyle/>
          <a:p>
            <a:pPr>
              <a:spcBef>
                <a:spcPct val="20000"/>
              </a:spcBef>
              <a:buFontTx/>
              <a:buChar char="•"/>
            </a:pPr>
            <a:endParaRPr lang="en-US" sz="3200"/>
          </a:p>
          <a:p>
            <a:pPr>
              <a:spcBef>
                <a:spcPct val="20000"/>
              </a:spcBef>
            </a:pPr>
            <a:endParaRPr lang="en-US" sz="3200"/>
          </a:p>
        </p:txBody>
      </p:sp>
      <p:sp>
        <p:nvSpPr>
          <p:cNvPr id="93187" name="Rectangle 3"/>
          <p:cNvSpPr>
            <a:spLocks noChangeArrowheads="1"/>
          </p:cNvSpPr>
          <p:nvPr/>
        </p:nvSpPr>
        <p:spPr bwMode="auto">
          <a:xfrm>
            <a:off x="0" y="323850"/>
            <a:ext cx="9144000" cy="1479550"/>
          </a:xfrm>
          <a:prstGeom prst="rect">
            <a:avLst/>
          </a:prstGeom>
          <a:noFill/>
          <a:ln w="9525">
            <a:noFill/>
            <a:miter lim="800000"/>
            <a:headEnd/>
            <a:tailEnd/>
          </a:ln>
        </p:spPr>
        <p:txBody>
          <a:bodyPr anchor="ctr"/>
          <a:lstStyle/>
          <a:p>
            <a:pPr algn="ctr"/>
            <a:r>
              <a:rPr lang="ar-SA" sz="5400" b="1"/>
              <a:t>السلام لك يا مريم يا ثمرة لذيذة طعمة</a:t>
            </a:r>
            <a:endParaRPr lang="en-US" sz="5400" b="1"/>
          </a:p>
        </p:txBody>
      </p:sp>
      <p:sp>
        <p:nvSpPr>
          <p:cNvPr id="93188" name="Rectangle 4"/>
          <p:cNvSpPr>
            <a:spLocks noChangeArrowheads="1"/>
          </p:cNvSpPr>
          <p:nvPr/>
        </p:nvSpPr>
        <p:spPr bwMode="auto">
          <a:xfrm>
            <a:off x="250825" y="2214563"/>
            <a:ext cx="9144000" cy="1479550"/>
          </a:xfrm>
          <a:prstGeom prst="rect">
            <a:avLst/>
          </a:prstGeom>
          <a:noFill/>
          <a:ln w="9525">
            <a:noFill/>
            <a:miter lim="800000"/>
            <a:headEnd/>
            <a:tailEnd/>
          </a:ln>
        </p:spPr>
        <p:txBody>
          <a:bodyPr anchor="ctr"/>
          <a:lstStyle/>
          <a:p>
            <a:pPr algn="ctr"/>
            <a:r>
              <a:rPr lang="ar-SA" sz="5400" b="1">
                <a:solidFill>
                  <a:srgbClr val="A50021"/>
                </a:solidFill>
              </a:rPr>
              <a:t>السلام لك يا مريم يا جنة وفردوس</a:t>
            </a:r>
            <a:endParaRPr lang="en-US" sz="5400" b="1">
              <a:solidFill>
                <a:srgbClr val="A50021"/>
              </a:solidFill>
            </a:endParaRPr>
          </a:p>
        </p:txBody>
      </p:sp>
      <p:sp>
        <p:nvSpPr>
          <p:cNvPr id="93189" name="Rectangle 5"/>
          <p:cNvSpPr>
            <a:spLocks noChangeArrowheads="1"/>
          </p:cNvSpPr>
          <p:nvPr/>
        </p:nvSpPr>
        <p:spPr bwMode="auto">
          <a:xfrm>
            <a:off x="0" y="998538"/>
            <a:ext cx="9144000" cy="1479550"/>
          </a:xfrm>
          <a:prstGeom prst="rect">
            <a:avLst/>
          </a:prstGeom>
          <a:noFill/>
          <a:ln w="9525">
            <a:noFill/>
            <a:miter lim="800000"/>
            <a:headEnd/>
            <a:tailEnd/>
          </a:ln>
        </p:spPr>
        <p:txBody>
          <a:bodyPr anchor="ctr"/>
          <a:lstStyle/>
          <a:p>
            <a:pPr algn="ctr"/>
            <a:r>
              <a:rPr lang="sv-SE" sz="3200" b="1"/>
              <a:t>Alsalam laky ya mariam </a:t>
            </a:r>
            <a:r>
              <a:rPr lang="it-IT" sz="3200" b="1"/>
              <a:t>ya smra laziza t3ma</a:t>
            </a:r>
            <a:r>
              <a:rPr lang="sv-SE" sz="3200"/>
              <a:t> </a:t>
            </a:r>
            <a:endParaRPr lang="en-US" sz="3200"/>
          </a:p>
        </p:txBody>
      </p:sp>
      <p:sp>
        <p:nvSpPr>
          <p:cNvPr id="93190" name="Rectangle 6"/>
          <p:cNvSpPr>
            <a:spLocks noChangeArrowheads="1"/>
          </p:cNvSpPr>
          <p:nvPr/>
        </p:nvSpPr>
        <p:spPr bwMode="auto">
          <a:xfrm>
            <a:off x="0" y="2843213"/>
            <a:ext cx="9144000" cy="1479550"/>
          </a:xfrm>
          <a:prstGeom prst="rect">
            <a:avLst/>
          </a:prstGeom>
          <a:noFill/>
          <a:ln w="9525">
            <a:noFill/>
            <a:miter lim="800000"/>
            <a:headEnd/>
            <a:tailEnd/>
          </a:ln>
        </p:spPr>
        <p:txBody>
          <a:bodyPr anchor="ctr"/>
          <a:lstStyle/>
          <a:p>
            <a:pPr algn="ctr"/>
            <a:r>
              <a:rPr lang="sv-SE" sz="3200" b="1">
                <a:solidFill>
                  <a:srgbClr val="A50021"/>
                </a:solidFill>
              </a:rPr>
              <a:t>Alsalam laky ya mariam </a:t>
            </a:r>
            <a:r>
              <a:rPr lang="it-IT" sz="3200" b="1">
                <a:solidFill>
                  <a:srgbClr val="A50021"/>
                </a:solidFill>
              </a:rPr>
              <a:t>ya gana wa ferdos </a:t>
            </a:r>
            <a:endParaRPr lang="en-US" sz="3200" b="1">
              <a:solidFill>
                <a:srgbClr val="A50021"/>
              </a:solidFill>
            </a:endParaRPr>
          </a:p>
        </p:txBody>
      </p:sp>
      <p:sp>
        <p:nvSpPr>
          <p:cNvPr id="93191" name="Rectangle 7"/>
          <p:cNvSpPr>
            <a:spLocks noChangeArrowheads="1"/>
          </p:cNvSpPr>
          <p:nvPr/>
        </p:nvSpPr>
        <p:spPr bwMode="auto">
          <a:xfrm>
            <a:off x="-198438" y="4284663"/>
            <a:ext cx="9144001" cy="1752600"/>
          </a:xfrm>
          <a:prstGeom prst="rect">
            <a:avLst/>
          </a:prstGeom>
          <a:noFill/>
          <a:ln w="9525">
            <a:noFill/>
            <a:miter lim="800000"/>
            <a:headEnd/>
            <a:tailEnd/>
          </a:ln>
        </p:spPr>
        <p:txBody>
          <a:bodyPr/>
          <a:lstStyle/>
          <a:p>
            <a:pPr algn="ctr">
              <a:spcBef>
                <a:spcPct val="20000"/>
              </a:spcBef>
            </a:pPr>
            <a:r>
              <a:rPr lang="ar-SA" sz="5400" b="1"/>
              <a:t>السلام لك يا مريم حملت الغير محسوس</a:t>
            </a:r>
            <a:endParaRPr lang="en-US" sz="5400" b="1"/>
          </a:p>
        </p:txBody>
      </p:sp>
      <p:sp>
        <p:nvSpPr>
          <p:cNvPr id="93192" name="Rectangle 8"/>
          <p:cNvSpPr>
            <a:spLocks noChangeArrowheads="1"/>
          </p:cNvSpPr>
          <p:nvPr/>
        </p:nvSpPr>
        <p:spPr bwMode="auto">
          <a:xfrm>
            <a:off x="0" y="4733925"/>
            <a:ext cx="9144000" cy="1479550"/>
          </a:xfrm>
          <a:prstGeom prst="rect">
            <a:avLst/>
          </a:prstGeom>
          <a:noFill/>
          <a:ln w="9525">
            <a:noFill/>
            <a:miter lim="800000"/>
            <a:headEnd/>
            <a:tailEnd/>
          </a:ln>
        </p:spPr>
        <p:txBody>
          <a:bodyPr anchor="ctr"/>
          <a:lstStyle/>
          <a:p>
            <a:pPr algn="ctr"/>
            <a:r>
              <a:rPr lang="sv-SE" sz="3200" b="1"/>
              <a:t>Alsalam laky ya mariam</a:t>
            </a:r>
            <a:r>
              <a:rPr lang="it-IT" sz="3200" b="1"/>
              <a:t> 7mlt al3’ir m7sos</a:t>
            </a:r>
            <a:r>
              <a:rPr lang="sv-SE" sz="3200"/>
              <a:t> </a:t>
            </a:r>
            <a:endParaRPr lang="en-US" sz="320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0" y="0"/>
            <a:ext cx="9144000" cy="1470025"/>
          </a:xfrm>
        </p:spPr>
        <p:txBody>
          <a:bodyPr/>
          <a:lstStyle/>
          <a:p>
            <a:r>
              <a:rPr lang="ar-SA" sz="5400" b="1" smtClean="0"/>
              <a:t>السلام لك يا مريم يا خليلة سليمان</a:t>
            </a:r>
            <a:endParaRPr lang="en-US" sz="5400" b="1" smtClean="0"/>
          </a:p>
        </p:txBody>
      </p:sp>
      <p:sp>
        <p:nvSpPr>
          <p:cNvPr id="94211" name="Rectangle 3"/>
          <p:cNvSpPr>
            <a:spLocks noChangeArrowheads="1"/>
          </p:cNvSpPr>
          <p:nvPr/>
        </p:nvSpPr>
        <p:spPr bwMode="auto">
          <a:xfrm>
            <a:off x="0" y="2303463"/>
            <a:ext cx="8982075" cy="1752600"/>
          </a:xfrm>
          <a:prstGeom prst="rect">
            <a:avLst/>
          </a:prstGeom>
          <a:noFill/>
          <a:ln w="9525">
            <a:noFill/>
            <a:miter lim="800000"/>
            <a:headEnd/>
            <a:tailEnd/>
          </a:ln>
        </p:spPr>
        <p:txBody>
          <a:bodyPr/>
          <a:lstStyle/>
          <a:p>
            <a:pPr algn="ctr">
              <a:spcBef>
                <a:spcPct val="20000"/>
              </a:spcBef>
            </a:pPr>
            <a:r>
              <a:rPr lang="ar-SA" sz="5400" b="1">
                <a:solidFill>
                  <a:srgbClr val="A50021"/>
                </a:solidFill>
              </a:rPr>
              <a:t>السلام لك يا مريم يا دواء يبرئ التعبان</a:t>
            </a:r>
            <a:endParaRPr lang="en-US" sz="5400" b="1">
              <a:solidFill>
                <a:srgbClr val="A50021"/>
              </a:solidFill>
            </a:endParaRPr>
          </a:p>
        </p:txBody>
      </p:sp>
      <p:sp>
        <p:nvSpPr>
          <p:cNvPr id="94212" name="Rectangle 4"/>
          <p:cNvSpPr>
            <a:spLocks noChangeArrowheads="1"/>
          </p:cNvSpPr>
          <p:nvPr/>
        </p:nvSpPr>
        <p:spPr bwMode="auto">
          <a:xfrm>
            <a:off x="0" y="3608388"/>
            <a:ext cx="9144000" cy="1470025"/>
          </a:xfrm>
          <a:prstGeom prst="rect">
            <a:avLst/>
          </a:prstGeom>
          <a:noFill/>
          <a:ln w="9525">
            <a:noFill/>
            <a:miter lim="800000"/>
            <a:headEnd/>
            <a:tailEnd/>
          </a:ln>
        </p:spPr>
        <p:txBody>
          <a:bodyPr anchor="ctr"/>
          <a:lstStyle/>
          <a:p>
            <a:pPr algn="ctr"/>
            <a:r>
              <a:rPr lang="ar-SA" sz="5400" b="1"/>
              <a:t>السلام لك يا مريم يا ذات البتولية</a:t>
            </a:r>
            <a:endParaRPr lang="en-US" sz="5400" b="1"/>
          </a:p>
        </p:txBody>
      </p:sp>
      <p:sp>
        <p:nvSpPr>
          <p:cNvPr id="94213" name="Rectangle 5"/>
          <p:cNvSpPr>
            <a:spLocks noChangeArrowheads="1"/>
          </p:cNvSpPr>
          <p:nvPr/>
        </p:nvSpPr>
        <p:spPr bwMode="auto">
          <a:xfrm>
            <a:off x="0" y="773113"/>
            <a:ext cx="9144000" cy="1479550"/>
          </a:xfrm>
          <a:prstGeom prst="rect">
            <a:avLst/>
          </a:prstGeom>
          <a:noFill/>
          <a:ln w="9525">
            <a:noFill/>
            <a:miter lim="800000"/>
            <a:headEnd/>
            <a:tailEnd/>
          </a:ln>
        </p:spPr>
        <p:txBody>
          <a:bodyPr anchor="ctr"/>
          <a:lstStyle/>
          <a:p>
            <a:pPr algn="ctr"/>
            <a:r>
              <a:rPr lang="sv-SE" sz="3200" b="1"/>
              <a:t>Alsalam laky ya mariam </a:t>
            </a:r>
            <a:r>
              <a:rPr lang="it-IT" sz="3200" b="1"/>
              <a:t>ya khalila solayman </a:t>
            </a:r>
            <a:endParaRPr lang="en-US" sz="3200" b="1"/>
          </a:p>
        </p:txBody>
      </p:sp>
      <p:sp>
        <p:nvSpPr>
          <p:cNvPr id="94214" name="Rectangle 6"/>
          <p:cNvSpPr>
            <a:spLocks noChangeArrowheads="1"/>
          </p:cNvSpPr>
          <p:nvPr/>
        </p:nvSpPr>
        <p:spPr bwMode="auto">
          <a:xfrm>
            <a:off x="0" y="2663825"/>
            <a:ext cx="9144000" cy="1479550"/>
          </a:xfrm>
          <a:prstGeom prst="rect">
            <a:avLst/>
          </a:prstGeom>
          <a:noFill/>
          <a:ln w="9525">
            <a:noFill/>
            <a:miter lim="800000"/>
            <a:headEnd/>
            <a:tailEnd/>
          </a:ln>
        </p:spPr>
        <p:txBody>
          <a:bodyPr anchor="ctr"/>
          <a:lstStyle/>
          <a:p>
            <a:pPr algn="ctr"/>
            <a:r>
              <a:rPr lang="sv-SE" sz="3000" b="1">
                <a:solidFill>
                  <a:srgbClr val="A50021"/>
                </a:solidFill>
              </a:rPr>
              <a:t>Alsalam laky ya mariam </a:t>
            </a:r>
            <a:r>
              <a:rPr lang="it-IT" sz="3000" b="1">
                <a:solidFill>
                  <a:srgbClr val="A50021"/>
                </a:solidFill>
              </a:rPr>
              <a:t>ya dawa yobre2 alta3bn</a:t>
            </a:r>
            <a:r>
              <a:rPr lang="it-IT" sz="4400">
                <a:solidFill>
                  <a:schemeClr val="tx2"/>
                </a:solidFill>
              </a:rPr>
              <a:t> </a:t>
            </a:r>
            <a:endParaRPr lang="en-US" sz="4400">
              <a:solidFill>
                <a:schemeClr val="tx2"/>
              </a:solidFill>
            </a:endParaRPr>
          </a:p>
        </p:txBody>
      </p:sp>
      <p:sp>
        <p:nvSpPr>
          <p:cNvPr id="94215" name="Rectangle 7"/>
          <p:cNvSpPr>
            <a:spLocks noChangeArrowheads="1"/>
          </p:cNvSpPr>
          <p:nvPr/>
        </p:nvSpPr>
        <p:spPr bwMode="auto">
          <a:xfrm>
            <a:off x="0" y="4329113"/>
            <a:ext cx="9144000" cy="1479550"/>
          </a:xfrm>
          <a:prstGeom prst="rect">
            <a:avLst/>
          </a:prstGeom>
          <a:noFill/>
          <a:ln w="9525">
            <a:noFill/>
            <a:miter lim="800000"/>
            <a:headEnd/>
            <a:tailEnd/>
          </a:ln>
        </p:spPr>
        <p:txBody>
          <a:bodyPr anchor="ctr"/>
          <a:lstStyle/>
          <a:p>
            <a:pPr algn="ctr"/>
            <a:r>
              <a:rPr lang="sv-SE" sz="3200" b="1"/>
              <a:t>Alsalam laky </a:t>
            </a:r>
            <a:r>
              <a:rPr lang="it-IT" sz="3200" b="1"/>
              <a:t>ya mariam ya zat albatoleya </a:t>
            </a:r>
            <a:endParaRPr lang="en-US" sz="3200" b="1"/>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0" y="503238"/>
            <a:ext cx="9144000" cy="1752600"/>
          </a:xfrm>
          <a:prstGeom prst="rect">
            <a:avLst/>
          </a:prstGeom>
          <a:noFill/>
          <a:ln w="9525">
            <a:noFill/>
            <a:miter lim="800000"/>
            <a:headEnd/>
            <a:tailEnd/>
          </a:ln>
        </p:spPr>
        <p:txBody>
          <a:bodyPr/>
          <a:lstStyle/>
          <a:p>
            <a:pPr>
              <a:spcBef>
                <a:spcPct val="20000"/>
              </a:spcBef>
              <a:buFontTx/>
              <a:buChar char="•"/>
            </a:pPr>
            <a:endParaRPr lang="en-US" sz="5400" b="1"/>
          </a:p>
        </p:txBody>
      </p:sp>
      <p:sp>
        <p:nvSpPr>
          <p:cNvPr id="95235" name="Rectangle 3"/>
          <p:cNvSpPr>
            <a:spLocks noChangeArrowheads="1"/>
          </p:cNvSpPr>
          <p:nvPr/>
        </p:nvSpPr>
        <p:spPr bwMode="auto">
          <a:xfrm>
            <a:off x="0" y="2079625"/>
            <a:ext cx="9144000" cy="1470025"/>
          </a:xfrm>
          <a:prstGeom prst="rect">
            <a:avLst/>
          </a:prstGeom>
          <a:noFill/>
          <a:ln w="9525">
            <a:noFill/>
            <a:miter lim="800000"/>
            <a:headEnd/>
            <a:tailEnd/>
          </a:ln>
        </p:spPr>
        <p:txBody>
          <a:bodyPr anchor="ctr"/>
          <a:lstStyle/>
          <a:p>
            <a:pPr algn="ctr"/>
            <a:r>
              <a:rPr lang="ar-SA" sz="5400" b="1">
                <a:solidFill>
                  <a:srgbClr val="A50021"/>
                </a:solidFill>
              </a:rPr>
              <a:t>السلام لك يا مريم يا زرع طاهر مبرور</a:t>
            </a:r>
            <a:endParaRPr lang="en-US" sz="5400" b="1">
              <a:solidFill>
                <a:srgbClr val="A50021"/>
              </a:solidFill>
            </a:endParaRPr>
          </a:p>
        </p:txBody>
      </p:sp>
      <p:sp>
        <p:nvSpPr>
          <p:cNvPr id="95236" name="Rectangle 4"/>
          <p:cNvSpPr>
            <a:spLocks noChangeArrowheads="1"/>
          </p:cNvSpPr>
          <p:nvPr/>
        </p:nvSpPr>
        <p:spPr bwMode="auto">
          <a:xfrm>
            <a:off x="0" y="4014788"/>
            <a:ext cx="9144000" cy="1628775"/>
          </a:xfrm>
          <a:prstGeom prst="rect">
            <a:avLst/>
          </a:prstGeom>
          <a:noFill/>
          <a:ln w="9525">
            <a:noFill/>
            <a:miter lim="800000"/>
            <a:headEnd/>
            <a:tailEnd/>
          </a:ln>
        </p:spPr>
        <p:txBody>
          <a:bodyPr/>
          <a:lstStyle/>
          <a:p>
            <a:pPr algn="ctr">
              <a:spcBef>
                <a:spcPct val="20000"/>
              </a:spcBef>
            </a:pPr>
            <a:r>
              <a:rPr lang="ar-SA" sz="5400" b="1"/>
              <a:t>السلام لك يا مريم يا سالمة من الشرور</a:t>
            </a:r>
            <a:endParaRPr lang="en-US" sz="5400" b="1"/>
          </a:p>
        </p:txBody>
      </p:sp>
      <p:sp>
        <p:nvSpPr>
          <p:cNvPr id="95237" name="Rectangle 5"/>
          <p:cNvSpPr>
            <a:spLocks noChangeArrowheads="1"/>
          </p:cNvSpPr>
          <p:nvPr/>
        </p:nvSpPr>
        <p:spPr bwMode="auto">
          <a:xfrm>
            <a:off x="0" y="368300"/>
            <a:ext cx="9144000" cy="1628775"/>
          </a:xfrm>
          <a:prstGeom prst="rect">
            <a:avLst/>
          </a:prstGeom>
          <a:noFill/>
          <a:ln w="9525">
            <a:noFill/>
            <a:miter lim="800000"/>
            <a:headEnd/>
            <a:tailEnd/>
          </a:ln>
        </p:spPr>
        <p:txBody>
          <a:bodyPr/>
          <a:lstStyle/>
          <a:p>
            <a:pPr algn="ctr">
              <a:spcBef>
                <a:spcPct val="20000"/>
              </a:spcBef>
            </a:pPr>
            <a:r>
              <a:rPr lang="ar-SA" sz="5400" b="1"/>
              <a:t>السلام لك يا مريم يا رجاء المسيحية</a:t>
            </a:r>
            <a:endParaRPr lang="en-US" sz="5400" b="1"/>
          </a:p>
        </p:txBody>
      </p:sp>
      <p:sp>
        <p:nvSpPr>
          <p:cNvPr id="95238" name="Rectangle 6"/>
          <p:cNvSpPr>
            <a:spLocks noChangeArrowheads="1"/>
          </p:cNvSpPr>
          <p:nvPr/>
        </p:nvSpPr>
        <p:spPr bwMode="auto">
          <a:xfrm>
            <a:off x="0" y="863600"/>
            <a:ext cx="9144000" cy="1479550"/>
          </a:xfrm>
          <a:prstGeom prst="rect">
            <a:avLst/>
          </a:prstGeom>
          <a:noFill/>
          <a:ln w="9525">
            <a:noFill/>
            <a:miter lim="800000"/>
            <a:headEnd/>
            <a:tailEnd/>
          </a:ln>
        </p:spPr>
        <p:txBody>
          <a:bodyPr anchor="ctr"/>
          <a:lstStyle/>
          <a:p>
            <a:pPr algn="ctr"/>
            <a:r>
              <a:rPr lang="sv-SE" sz="3200" b="1"/>
              <a:t>Alsalam laky </a:t>
            </a:r>
            <a:r>
              <a:rPr lang="it-IT" sz="3200" b="1"/>
              <a:t>ya mariam leya ya raga2 almasi7eya </a:t>
            </a:r>
            <a:endParaRPr lang="en-US" sz="3200" b="1"/>
          </a:p>
        </p:txBody>
      </p:sp>
      <p:sp>
        <p:nvSpPr>
          <p:cNvPr id="95239" name="Rectangle 7"/>
          <p:cNvSpPr>
            <a:spLocks noChangeArrowheads="1"/>
          </p:cNvSpPr>
          <p:nvPr/>
        </p:nvSpPr>
        <p:spPr bwMode="auto">
          <a:xfrm>
            <a:off x="0" y="2663825"/>
            <a:ext cx="9144000" cy="1479550"/>
          </a:xfrm>
          <a:prstGeom prst="rect">
            <a:avLst/>
          </a:prstGeom>
          <a:noFill/>
          <a:ln w="9525">
            <a:noFill/>
            <a:miter lim="800000"/>
            <a:headEnd/>
            <a:tailEnd/>
          </a:ln>
        </p:spPr>
        <p:txBody>
          <a:bodyPr anchor="ctr"/>
          <a:lstStyle/>
          <a:p>
            <a:pPr algn="ctr"/>
            <a:r>
              <a:rPr lang="sv-SE" sz="3200" b="1">
                <a:solidFill>
                  <a:srgbClr val="A50021"/>
                </a:solidFill>
              </a:rPr>
              <a:t>Alsalam laky ya mariam ya zar3 tahr mbror</a:t>
            </a:r>
            <a:r>
              <a:rPr lang="sv-SE" sz="4400">
                <a:solidFill>
                  <a:schemeClr val="tx2"/>
                </a:solidFill>
              </a:rPr>
              <a:t> </a:t>
            </a:r>
            <a:endParaRPr lang="en-US" sz="4400">
              <a:solidFill>
                <a:schemeClr val="tx2"/>
              </a:solidFill>
            </a:endParaRPr>
          </a:p>
        </p:txBody>
      </p:sp>
      <p:sp>
        <p:nvSpPr>
          <p:cNvPr id="95240" name="Rectangle 8"/>
          <p:cNvSpPr>
            <a:spLocks noChangeArrowheads="1"/>
          </p:cNvSpPr>
          <p:nvPr/>
        </p:nvSpPr>
        <p:spPr bwMode="auto">
          <a:xfrm>
            <a:off x="0" y="4419600"/>
            <a:ext cx="9144000" cy="1479550"/>
          </a:xfrm>
          <a:prstGeom prst="rect">
            <a:avLst/>
          </a:prstGeom>
          <a:noFill/>
          <a:ln w="9525">
            <a:noFill/>
            <a:miter lim="800000"/>
            <a:headEnd/>
            <a:tailEnd/>
          </a:ln>
        </p:spPr>
        <p:txBody>
          <a:bodyPr anchor="ctr"/>
          <a:lstStyle/>
          <a:p>
            <a:pPr algn="ctr"/>
            <a:r>
              <a:rPr lang="sv-SE" sz="3200" b="1"/>
              <a:t>Alsalam laky ya </a:t>
            </a:r>
            <a:r>
              <a:rPr lang="it-IT" sz="3200" b="1"/>
              <a:t>mariam </a:t>
            </a:r>
            <a:r>
              <a:rPr lang="sv-SE" sz="3200" b="1"/>
              <a:t>ya salma men al shror </a:t>
            </a:r>
            <a:endParaRPr lang="en-US" sz="3200" b="1"/>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0" y="188913"/>
            <a:ext cx="9144000" cy="1470025"/>
          </a:xfrm>
        </p:spPr>
        <p:txBody>
          <a:bodyPr/>
          <a:lstStyle/>
          <a:p>
            <a:r>
              <a:rPr lang="ar-SA" sz="5400" b="1" smtClean="0"/>
              <a:t>السلام لك يا مريم يا شفيعة في المؤمنين</a:t>
            </a:r>
            <a:endParaRPr lang="en-US" sz="5400" b="1" smtClean="0"/>
          </a:p>
        </p:txBody>
      </p:sp>
      <p:sp>
        <p:nvSpPr>
          <p:cNvPr id="96259" name="Rectangle 3"/>
          <p:cNvSpPr>
            <a:spLocks noChangeArrowheads="1"/>
          </p:cNvSpPr>
          <p:nvPr/>
        </p:nvSpPr>
        <p:spPr bwMode="auto">
          <a:xfrm>
            <a:off x="0" y="2303463"/>
            <a:ext cx="9144000" cy="1752600"/>
          </a:xfrm>
          <a:prstGeom prst="rect">
            <a:avLst/>
          </a:prstGeom>
          <a:noFill/>
          <a:ln w="9525">
            <a:noFill/>
            <a:miter lim="800000"/>
            <a:headEnd/>
            <a:tailEnd/>
          </a:ln>
        </p:spPr>
        <p:txBody>
          <a:bodyPr/>
          <a:lstStyle/>
          <a:p>
            <a:pPr algn="ctr">
              <a:spcBef>
                <a:spcPct val="20000"/>
              </a:spcBef>
            </a:pPr>
            <a:r>
              <a:rPr lang="ar-SA" sz="5400" b="1">
                <a:solidFill>
                  <a:srgbClr val="A50021"/>
                </a:solidFill>
              </a:rPr>
              <a:t>السلام لك يا مريم يا صلاحا للخاطئين</a:t>
            </a:r>
            <a:endParaRPr lang="en-US" sz="5400" b="1">
              <a:solidFill>
                <a:srgbClr val="A50021"/>
              </a:solidFill>
            </a:endParaRPr>
          </a:p>
        </p:txBody>
      </p:sp>
      <p:sp>
        <p:nvSpPr>
          <p:cNvPr id="96260" name="Rectangle 4"/>
          <p:cNvSpPr>
            <a:spLocks noChangeArrowheads="1"/>
          </p:cNvSpPr>
          <p:nvPr/>
        </p:nvSpPr>
        <p:spPr bwMode="auto">
          <a:xfrm>
            <a:off x="0" y="3833813"/>
            <a:ext cx="9144000" cy="1470025"/>
          </a:xfrm>
          <a:prstGeom prst="rect">
            <a:avLst/>
          </a:prstGeom>
          <a:noFill/>
          <a:ln w="9525">
            <a:noFill/>
            <a:miter lim="800000"/>
            <a:headEnd/>
            <a:tailEnd/>
          </a:ln>
        </p:spPr>
        <p:txBody>
          <a:bodyPr anchor="ctr"/>
          <a:lstStyle/>
          <a:p>
            <a:pPr algn="ctr"/>
            <a:r>
              <a:rPr lang="ar-EG" sz="5400" b="1"/>
              <a:t>السلام  لك يا مريم يا ضياء في البرية</a:t>
            </a:r>
            <a:endParaRPr lang="sv-SE" sz="5400" b="1"/>
          </a:p>
        </p:txBody>
      </p:sp>
      <p:sp>
        <p:nvSpPr>
          <p:cNvPr id="96261" name="Rectangle 5"/>
          <p:cNvSpPr>
            <a:spLocks noChangeArrowheads="1"/>
          </p:cNvSpPr>
          <p:nvPr/>
        </p:nvSpPr>
        <p:spPr bwMode="auto">
          <a:xfrm>
            <a:off x="0" y="819150"/>
            <a:ext cx="9144000" cy="1479550"/>
          </a:xfrm>
          <a:prstGeom prst="rect">
            <a:avLst/>
          </a:prstGeom>
          <a:noFill/>
          <a:ln w="9525">
            <a:noFill/>
            <a:miter lim="800000"/>
            <a:headEnd/>
            <a:tailEnd/>
          </a:ln>
        </p:spPr>
        <p:txBody>
          <a:bodyPr anchor="ctr"/>
          <a:lstStyle/>
          <a:p>
            <a:r>
              <a:rPr lang="sv-SE" sz="3000" b="1"/>
              <a:t>Alsalam laky y</a:t>
            </a:r>
            <a:r>
              <a:rPr lang="sv-SE" sz="3200" b="1"/>
              <a:t>a</a:t>
            </a:r>
            <a:r>
              <a:rPr lang="sv-SE" sz="3000" b="1"/>
              <a:t> </a:t>
            </a:r>
            <a:r>
              <a:rPr lang="it-IT" sz="3000" b="1"/>
              <a:t>mariam </a:t>
            </a:r>
            <a:r>
              <a:rPr lang="sv-SE" sz="3000" b="1"/>
              <a:t>ya shafi3a fi almo2mnen </a:t>
            </a:r>
            <a:endParaRPr lang="en-US" sz="3000" b="1"/>
          </a:p>
        </p:txBody>
      </p:sp>
      <p:sp>
        <p:nvSpPr>
          <p:cNvPr id="96262" name="Rectangle 6"/>
          <p:cNvSpPr>
            <a:spLocks noChangeArrowheads="1"/>
          </p:cNvSpPr>
          <p:nvPr/>
        </p:nvSpPr>
        <p:spPr bwMode="auto">
          <a:xfrm>
            <a:off x="0" y="2663825"/>
            <a:ext cx="9144000" cy="1479550"/>
          </a:xfrm>
          <a:prstGeom prst="rect">
            <a:avLst/>
          </a:prstGeom>
          <a:noFill/>
          <a:ln w="9525">
            <a:noFill/>
            <a:miter lim="800000"/>
            <a:headEnd/>
            <a:tailEnd/>
          </a:ln>
        </p:spPr>
        <p:txBody>
          <a:bodyPr anchor="ctr"/>
          <a:lstStyle/>
          <a:p>
            <a:pPr algn="ctr"/>
            <a:r>
              <a:rPr lang="sv-SE" sz="3200" b="1">
                <a:solidFill>
                  <a:srgbClr val="A50021"/>
                </a:solidFill>
              </a:rPr>
              <a:t>Alsalam laky ya mariam ya sala7an lel khateyn</a:t>
            </a:r>
            <a:r>
              <a:rPr lang="sv-SE" sz="4400">
                <a:solidFill>
                  <a:schemeClr val="tx2"/>
                </a:solidFill>
              </a:rPr>
              <a:t> </a:t>
            </a:r>
            <a:endParaRPr lang="en-US" sz="4400">
              <a:solidFill>
                <a:schemeClr val="tx2"/>
              </a:solidFill>
            </a:endParaRPr>
          </a:p>
        </p:txBody>
      </p:sp>
      <p:sp>
        <p:nvSpPr>
          <p:cNvPr id="96263" name="Rectangle 7"/>
          <p:cNvSpPr>
            <a:spLocks noChangeArrowheads="1"/>
          </p:cNvSpPr>
          <p:nvPr/>
        </p:nvSpPr>
        <p:spPr bwMode="auto">
          <a:xfrm>
            <a:off x="0" y="4554538"/>
            <a:ext cx="9144000" cy="1479550"/>
          </a:xfrm>
          <a:prstGeom prst="rect">
            <a:avLst/>
          </a:prstGeom>
          <a:noFill/>
          <a:ln w="9525">
            <a:noFill/>
            <a:miter lim="800000"/>
            <a:headEnd/>
            <a:tailEnd/>
          </a:ln>
        </p:spPr>
        <p:txBody>
          <a:bodyPr anchor="ctr"/>
          <a:lstStyle/>
          <a:p>
            <a:pPr algn="ctr"/>
            <a:r>
              <a:rPr lang="sv-SE" sz="3200" b="1"/>
              <a:t>Alsalam laky ya </a:t>
            </a:r>
            <a:r>
              <a:rPr lang="it-IT" sz="3200" b="1"/>
              <a:t>mariam </a:t>
            </a:r>
            <a:r>
              <a:rPr lang="sv-SE" sz="3200" b="1"/>
              <a:t>ya diya2 fi albareya </a:t>
            </a:r>
            <a:endParaRPr lang="en-US" sz="3200" b="1"/>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0" y="279400"/>
            <a:ext cx="9144000" cy="1752600"/>
          </a:xfrm>
          <a:prstGeom prst="rect">
            <a:avLst/>
          </a:prstGeom>
          <a:noFill/>
          <a:ln w="9525">
            <a:noFill/>
            <a:miter lim="800000"/>
            <a:headEnd/>
            <a:tailEnd/>
          </a:ln>
        </p:spPr>
        <p:txBody>
          <a:bodyPr/>
          <a:lstStyle/>
          <a:p>
            <a:pPr>
              <a:spcBef>
                <a:spcPct val="20000"/>
              </a:spcBef>
              <a:buFontTx/>
              <a:buChar char="•"/>
            </a:pPr>
            <a:endParaRPr lang="en-US" sz="5400" b="1"/>
          </a:p>
        </p:txBody>
      </p:sp>
      <p:sp>
        <p:nvSpPr>
          <p:cNvPr id="97283" name="Rectangle 3"/>
          <p:cNvSpPr>
            <a:spLocks noChangeArrowheads="1"/>
          </p:cNvSpPr>
          <p:nvPr/>
        </p:nvSpPr>
        <p:spPr bwMode="auto">
          <a:xfrm>
            <a:off x="0" y="1943100"/>
            <a:ext cx="9144000" cy="1470025"/>
          </a:xfrm>
          <a:prstGeom prst="rect">
            <a:avLst/>
          </a:prstGeom>
          <a:noFill/>
          <a:ln w="9525">
            <a:noFill/>
            <a:miter lim="800000"/>
            <a:headEnd/>
            <a:tailEnd/>
          </a:ln>
        </p:spPr>
        <p:txBody>
          <a:bodyPr anchor="ctr"/>
          <a:lstStyle/>
          <a:p>
            <a:pPr algn="ctr"/>
            <a:r>
              <a:rPr lang="ar-SA" sz="5400" b="1">
                <a:solidFill>
                  <a:srgbClr val="A50021"/>
                </a:solidFill>
              </a:rPr>
              <a:t>السلام لك يا مريم يا ظاهرة بأجلي بيان</a:t>
            </a:r>
            <a:endParaRPr lang="en-US" sz="5400">
              <a:solidFill>
                <a:srgbClr val="A50021"/>
              </a:solidFill>
            </a:endParaRPr>
          </a:p>
        </p:txBody>
      </p:sp>
      <p:sp>
        <p:nvSpPr>
          <p:cNvPr id="97284" name="Rectangle 4"/>
          <p:cNvSpPr>
            <a:spLocks noChangeArrowheads="1"/>
          </p:cNvSpPr>
          <p:nvPr/>
        </p:nvSpPr>
        <p:spPr bwMode="auto">
          <a:xfrm>
            <a:off x="0" y="593725"/>
            <a:ext cx="9144000" cy="1470025"/>
          </a:xfrm>
          <a:prstGeom prst="rect">
            <a:avLst/>
          </a:prstGeom>
          <a:noFill/>
          <a:ln w="9525">
            <a:noFill/>
            <a:miter lim="800000"/>
            <a:headEnd/>
            <a:tailEnd/>
          </a:ln>
        </p:spPr>
        <p:txBody>
          <a:bodyPr anchor="ctr"/>
          <a:lstStyle/>
          <a:p>
            <a:pPr algn="ctr"/>
            <a:r>
              <a:rPr lang="ar-SA" sz="5400" b="1"/>
              <a:t>السلام لك يا مريم يا طاهرة ونقية</a:t>
            </a:r>
            <a:r>
              <a:rPr lang="en-US" sz="5400" b="1"/>
              <a:t/>
            </a:r>
            <a:br>
              <a:rPr lang="en-US" sz="5400" b="1"/>
            </a:br>
            <a:endParaRPr lang="en-US" sz="5400" b="1"/>
          </a:p>
        </p:txBody>
      </p:sp>
      <p:sp>
        <p:nvSpPr>
          <p:cNvPr id="97285" name="Rectangle 5"/>
          <p:cNvSpPr>
            <a:spLocks noChangeArrowheads="1"/>
          </p:cNvSpPr>
          <p:nvPr/>
        </p:nvSpPr>
        <p:spPr bwMode="auto">
          <a:xfrm>
            <a:off x="0" y="3968750"/>
            <a:ext cx="9144000" cy="1752600"/>
          </a:xfrm>
          <a:prstGeom prst="rect">
            <a:avLst/>
          </a:prstGeom>
          <a:noFill/>
          <a:ln w="9525">
            <a:noFill/>
            <a:miter lim="800000"/>
            <a:headEnd/>
            <a:tailEnd/>
          </a:ln>
        </p:spPr>
        <p:txBody>
          <a:bodyPr/>
          <a:lstStyle/>
          <a:p>
            <a:pPr algn="ctr">
              <a:spcBef>
                <a:spcPct val="20000"/>
              </a:spcBef>
            </a:pPr>
            <a:r>
              <a:rPr lang="ar-SA" sz="5400" b="1"/>
              <a:t>السلام لك يا مريم يا عروسة للديان</a:t>
            </a:r>
            <a:endParaRPr lang="en-US" sz="5400" b="1"/>
          </a:p>
        </p:txBody>
      </p:sp>
      <p:sp>
        <p:nvSpPr>
          <p:cNvPr id="97286" name="Rectangle 6"/>
          <p:cNvSpPr>
            <a:spLocks noChangeArrowheads="1"/>
          </p:cNvSpPr>
          <p:nvPr/>
        </p:nvSpPr>
        <p:spPr bwMode="auto">
          <a:xfrm>
            <a:off x="0" y="819150"/>
            <a:ext cx="9144000" cy="1479550"/>
          </a:xfrm>
          <a:prstGeom prst="rect">
            <a:avLst/>
          </a:prstGeom>
          <a:noFill/>
          <a:ln w="9525">
            <a:noFill/>
            <a:miter lim="800000"/>
            <a:headEnd/>
            <a:tailEnd/>
          </a:ln>
        </p:spPr>
        <p:txBody>
          <a:bodyPr anchor="ctr"/>
          <a:lstStyle/>
          <a:p>
            <a:pPr algn="ctr"/>
            <a:r>
              <a:rPr lang="sv-SE" sz="3200" b="1"/>
              <a:t>Alsalam laky ya </a:t>
            </a:r>
            <a:r>
              <a:rPr lang="it-IT" sz="3200" b="1"/>
              <a:t>mariam </a:t>
            </a:r>
            <a:r>
              <a:rPr lang="sv-SE" sz="3200" b="1"/>
              <a:t>ya tahra wa nkeya</a:t>
            </a:r>
            <a:endParaRPr lang="en-US" sz="3200" b="1"/>
          </a:p>
        </p:txBody>
      </p:sp>
      <p:sp>
        <p:nvSpPr>
          <p:cNvPr id="97287" name="Rectangle 7"/>
          <p:cNvSpPr>
            <a:spLocks noChangeArrowheads="1"/>
          </p:cNvSpPr>
          <p:nvPr/>
        </p:nvSpPr>
        <p:spPr bwMode="auto">
          <a:xfrm>
            <a:off x="0" y="2663825"/>
            <a:ext cx="9144000" cy="1479550"/>
          </a:xfrm>
          <a:prstGeom prst="rect">
            <a:avLst/>
          </a:prstGeom>
          <a:noFill/>
          <a:ln w="9525">
            <a:noFill/>
            <a:miter lim="800000"/>
            <a:headEnd/>
            <a:tailEnd/>
          </a:ln>
        </p:spPr>
        <p:txBody>
          <a:bodyPr anchor="ctr"/>
          <a:lstStyle/>
          <a:p>
            <a:pPr algn="ctr"/>
            <a:r>
              <a:rPr lang="sv-SE" sz="3200" b="1">
                <a:solidFill>
                  <a:srgbClr val="A50021"/>
                </a:solidFill>
              </a:rPr>
              <a:t>Alsalam laky ya mariam ya zahra bagla bayan</a:t>
            </a:r>
            <a:r>
              <a:rPr lang="sv-SE" sz="4400">
                <a:solidFill>
                  <a:schemeClr val="tx2"/>
                </a:solidFill>
              </a:rPr>
              <a:t> </a:t>
            </a:r>
            <a:endParaRPr lang="en-US" sz="4400">
              <a:solidFill>
                <a:schemeClr val="tx2"/>
              </a:solidFill>
            </a:endParaRPr>
          </a:p>
        </p:txBody>
      </p:sp>
      <p:sp>
        <p:nvSpPr>
          <p:cNvPr id="97288" name="Rectangle 8"/>
          <p:cNvSpPr>
            <a:spLocks noChangeArrowheads="1"/>
          </p:cNvSpPr>
          <p:nvPr/>
        </p:nvSpPr>
        <p:spPr bwMode="auto">
          <a:xfrm>
            <a:off x="0" y="4419600"/>
            <a:ext cx="9144000" cy="1479550"/>
          </a:xfrm>
          <a:prstGeom prst="rect">
            <a:avLst/>
          </a:prstGeom>
          <a:noFill/>
          <a:ln w="9525">
            <a:noFill/>
            <a:miter lim="800000"/>
            <a:headEnd/>
            <a:tailEnd/>
          </a:ln>
        </p:spPr>
        <p:txBody>
          <a:bodyPr anchor="ctr"/>
          <a:lstStyle/>
          <a:p>
            <a:pPr algn="ctr"/>
            <a:r>
              <a:rPr lang="sv-SE" sz="3200" b="1"/>
              <a:t>Alsalam laky ya </a:t>
            </a:r>
            <a:r>
              <a:rPr lang="it-IT" sz="3200" b="1"/>
              <a:t>mariam </a:t>
            </a:r>
            <a:r>
              <a:rPr lang="sv-SE" sz="3200" b="1"/>
              <a:t>ya 3arosa lel dayan </a:t>
            </a:r>
            <a:endParaRPr lang="en-US" sz="32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5187</Words>
  <Application>Microsoft Office PowerPoint</Application>
  <PresentationFormat>On-screen Show (4:3)</PresentationFormat>
  <Paragraphs>959</Paragraphs>
  <Slides>135</Slides>
  <Notes>12</Notes>
  <HiddenSlides>0</HiddenSlides>
  <MMClips>0</MMClips>
  <ScaleCrop>false</ScaleCrop>
  <HeadingPairs>
    <vt:vector size="4" baseType="variant">
      <vt:variant>
        <vt:lpstr>Theme</vt:lpstr>
      </vt:variant>
      <vt:variant>
        <vt:i4>1</vt:i4>
      </vt:variant>
      <vt:variant>
        <vt:lpstr>Slide Titles</vt:lpstr>
      </vt:variant>
      <vt:variant>
        <vt:i4>135</vt:i4>
      </vt:variant>
    </vt:vector>
  </HeadingPairs>
  <TitlesOfParts>
    <vt:vector size="1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أنتِ يا أم النور: المكرمة : والدة الإله : حملت الكلمة غير المحوى .</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ترنيمة أمنا يا عدرا trnemt omna ya 3dra </vt:lpstr>
      <vt:lpstr>قلوبنا بتحبك حب مالوش مثيل عايزين نفضل جنبك ونقول تراتيل 2lobna bt7bek 7ob malosh masel 3ayzen nfdal ganbk we n2ol tratel القرار: أمنا يا عدرا يا أم المسيح يللى فيك دايما بيحلو المديح 2 Omna ya 3dra ya om elmse7 yally feky dayman be7lo elmde7  </vt:lpstr>
      <vt:lpstr>بتسدى احتياجتنا وتفيضى كمان وفى زحمة حياتنا تهدينا الامان btsdy e7tyagna we tfedy kman  we fi z7met 7ayatna thdena elaman القرار: أمنا يا عدرا يا أم المسيح يللى فيك دايما بيحلو المديح 2 Omna ya 3dra ya om elmse7 Yally feky dayman bey7lo elmde7  </vt:lpstr>
      <vt:lpstr>يا جمال مشاعرك حب حنان رعايه ياهنانا بامومتك يا فخر البرايا ya gmal msha3rk 7ob 7nan r3aya yahnana b2momtek ya f7’r elbraya القرار: أمنا يا عدرا يا أم المسيح يللى فيك دايما بيحلو المديح 2 Omna ya 3dra ya om elmse7 Yally feky dayman bey7lo elmde7    </vt:lpstr>
      <vt:lpstr>منك زاد ايمانا بزيارتك لبيوتنا مين يوفى جمايلك يا قمرا فى حياتنا mnk zad emana bzyartek beyotna men yofy gamaylek ya 2mra fi 7aytna القرار: أمنا يا عدرا يا أم المسيح يللى فيك دايما بيحلو المديح 2 Omna ya 3dra ya om elmse7 Yally feky dayman bey7lo elmde7  </vt:lpstr>
      <vt:lpstr>فرحتى قلوبنا لما شوفنا نورك يله يا عدرا هلي وحشنا ظهورك fr7ty 2lobna lma shofna norek yala ya 3dra hely wa7shna zhorek القرار: أمنا يا عدرا يا أم المسيح يللى فيك دايما بيحلو المديح 2 Omna ya 3dra ya om elmse7 Yally feky dayman bey7lo elmde7  </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السلام لك يا مريم يا ام الله القدوس  </vt:lpstr>
      <vt:lpstr>Slide 95</vt:lpstr>
      <vt:lpstr>السلام لك يا مريم يا خليلة سليمان</vt:lpstr>
      <vt:lpstr>Slide 97</vt:lpstr>
      <vt:lpstr>السلام لك يا مريم يا شفيعة في المؤمنين</vt:lpstr>
      <vt:lpstr>Slide 99</vt:lpstr>
      <vt:lpstr>السلام لك يا مريم يا غالية وثمينة</vt:lpstr>
      <vt:lpstr>Slide 101</vt:lpstr>
      <vt:lpstr>السلام لك يا مريم يا نسل طاهر مغبوط</vt:lpstr>
      <vt:lpstr>Slide 103</vt:lpstr>
      <vt:lpstr>  تفسير اسمك في افواه كل المؤمنين</vt:lpstr>
      <vt:lpstr>بأسم الآب والابن والروح القدس الثالوث المساوي</vt:lpstr>
      <vt:lpstr>مستحقة مستحقة مستحقة القديسة مريم العذراء. </vt:lpstr>
      <vt:lpstr>Slide 107</vt:lpstr>
      <vt:lpstr>Slide 108</vt:lpstr>
      <vt:lpstr>Slide 109</vt:lpstr>
      <vt:lpstr>Slide 110</vt:lpstr>
      <vt:lpstr>Slide 111</vt:lpstr>
      <vt:lpstr>كيرياليسون  كيرياليسون  كيرياليسون يارب اسمعنا  يارب ارحمنا  يارب باركنا</vt:lpstr>
      <vt:lpstr>Slide 113</vt:lpstr>
      <vt:lpstr> آمين الليلويا ذوكصابتري..... كي نين ...... </vt:lpstr>
      <vt:lpstr>تين أوش إيفول إن جو إمموس جي أوبين شويس إيسوس بخرسوتس</vt:lpstr>
      <vt:lpstr>   </vt:lpstr>
      <vt:lpstr>أك تشى إت خاريس إم مويسيس. تى ميت أوؤيب إنتى ميلشيصايديك. تى ميت خللوى إنتى ياكوب. بى نوج إن أهى إنتى ماتوصالا. بى كاتى إتسوتب إنتى داڤيد.</vt:lpstr>
      <vt:lpstr>تى صوفيا إنتيه سولومون. بى إبنيڤما إمباراكليتون في ايطافئى إيجين نى ابوسطولوس.</vt:lpstr>
      <vt:lpstr>إبشويس إفيه آريه إبؤنخ نيم إبطاهو إيراتف إم بين يوت إتطايوت   إن أرشى إيريڤيس بابا آڤا شنودة نيم بين يوت إن إبيسكوبس أڤا آباكير</vt:lpstr>
      <vt:lpstr>إفنوتى إنتيه إتفيه إيفيه إيطاجروف هيجين بيف إثرونوس إن هان ميش إنرومبى نيم هان ثيو إن هيريني كون إنتيف ثيفيو إن نيف جاجى تيرو سابيسيت إن نيف إتشالفج إن كوليم</vt:lpstr>
      <vt:lpstr>طفه إبخرستوس إإهرى إيجون إنتيف كانين نوفى نان إيفول خين او هيرينى كاطا بيف نيشتى إن ناى سوتي</vt:lpstr>
      <vt:lpstr>أك تشى إت خاريس إم مويسيس. تى ميت أوؤيب إنتى ميلشيصايديك. تى ميت خللوى إنتى ياكوب. بى نوج إن أهى إنتى ماتوصالا. بى كاتى إتسوتب إنتى دافيد. تى صوفيا إنتيه سولومون. بى إبنفما إمباراكليتون في ايطافئى إيجين نى ابوسطولوس. إبشويس إفيه آريه إبؤنخ نيم إبطاهو إيراتف يإم بين يوت إتطايوت إن أرشى إيريفيس بابا آفا(…) نيم بينيوت إن إبسكوبوس آقا (…) إفنوتى إنتيه إتفيه إيفيه إيطاجروف هيجين بيف إثرونوس إن هان ميش إنرومبى نيم هان ثيو إن هيريني كون إنتيف ثيفيو إن نيف جاجى تيرو سابيسيت إن نيف إتشالفج إن كوليم طفه إبخرستوس إإهرى إيجون إنتيف كانين نوفى نان إيفول خين او هيرينى كاطا بيف نيشتى إن ناى سوتي </vt:lpstr>
      <vt:lpstr>Slide 123</vt:lpstr>
      <vt:lpstr>ازمو ايروي ازمو ايروي يس تي مي طانيا كو ني ايفول كون ام بي ازمو</vt:lpstr>
      <vt:lpstr>أيها المسيح إلهنا </vt:lpstr>
      <vt:lpstr>آمين يكون </vt:lpstr>
      <vt:lpstr>والآن يا ملك السلام اعطنا سلامك قرر لنا سلامك واغفر لنا خطايانا لأن لك القوة والمجد والبركة والعزة إلى الأبد آمين واجعلنا مستحقين ان نقول </vt:lpstr>
      <vt:lpstr>Slide 128</vt:lpstr>
      <vt:lpstr>Slide 129</vt:lpstr>
      <vt:lpstr>Slide 130</vt:lpstr>
      <vt:lpstr>ولا تدخلنا في تجربة. لكن نجنا من الشرير. </vt:lpstr>
      <vt:lpstr>Slide 132</vt:lpstr>
      <vt:lpstr>محبة الله الآب ونعمة الإبن الوحيد ربنا وإلهنا ومخلصنا يسوع المسيح وشركة وعطية الروح القدس تكون مع جميعكم إمضوا بسلام سلام الرب فليكن معكم </vt:lpstr>
      <vt:lpstr>ومع روحك أيضاً </vt:lpstr>
      <vt:lpstr>Slide 135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aaa</dc:creator>
  <cp:lastModifiedBy>Fr.Markos</cp:lastModifiedBy>
  <cp:revision>17</cp:revision>
  <dcterms:created xsi:type="dcterms:W3CDTF">2012-08-06T12:35:47Z</dcterms:created>
  <dcterms:modified xsi:type="dcterms:W3CDTF">2013-08-09T06:14:53Z</dcterms:modified>
</cp:coreProperties>
</file>