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17E5-80D0-E5BE-091B-FE13A42D5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149E0-A513-1FAC-0B9E-C8BA21D3B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2A574-90AF-6122-55DB-42E04683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D083-25A8-47CC-9AB3-C8D3AA59E02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A53BA-F6DC-EEBB-4747-0AB0DA05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F37C-9C43-0C50-9FD0-779743F6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0C90-111D-416C-8510-BC911227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0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3EEC-289B-79AC-56F2-4D63E232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FD8BD-1995-216F-AE48-300CDB97F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C22EB-C158-051E-1840-1E3FB528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D083-25A8-47CC-9AB3-C8D3AA59E02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A32EE-D0B5-48CD-150B-2A2B6284F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02467-7F16-D30B-4448-7C435126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0C90-111D-416C-8510-BC911227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9BEE0-2D87-B5CD-9EE1-FFCFD272B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B2E44-4877-C0F4-0AB3-6E38E44E1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4815A-C8D5-B4F8-B0B0-06E92F51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D083-25A8-47CC-9AB3-C8D3AA59E02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EFAA2-BA27-AD51-1605-9BDE30CB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CAF58-1C9C-4465-4427-78FDCEE3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0C90-111D-416C-8510-BC911227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3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CDF5-9752-47A4-1B41-FC5FF6DF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00724-925F-E66C-4949-E89F4157E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67800-F527-F4CF-3B1D-6CA0085C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D083-25A8-47CC-9AB3-C8D3AA59E02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BF221-0B13-53D4-F5A4-D163A968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30CB7-BBE9-938B-7F0B-9C5496A7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0C90-111D-416C-8510-BC911227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6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4558-79BB-7312-7814-6DD94520C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7463-3DBC-2CAB-2CF6-E9160E10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1AA67-140A-C505-619E-6C114BAB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D083-25A8-47CC-9AB3-C8D3AA59E02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7BF3E-A660-94F5-1BA4-CA1E6BC0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96833-8CAA-90AE-9D68-E567CA5F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0C90-111D-416C-8510-BC911227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6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2423-2BE0-A924-ADF3-D25D7C7F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9EF44-A5DA-A3D0-A72F-B5CD65AF0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63CCB-1B5B-A329-1131-DE1068ADB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F5573-E076-2A88-AD0D-A6F7F85F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D083-25A8-47CC-9AB3-C8D3AA59E02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214B3-0F56-4E4B-51DF-F6156928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C7EF6-C840-EB26-32AB-B6F8F737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0C90-111D-416C-8510-BC911227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9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2A52-E8D2-3031-AEC4-F731874E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CB8F0-FA36-2E4B-B0B3-08BD7245B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A3967-C510-C052-FD97-8E0467A2B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399BE-35D3-A629-9976-640E14A0F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FA4E81-79A8-EC88-35DB-23E796ECB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8AE20-F1B5-4168-5978-8AE47245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D083-25A8-47CC-9AB3-C8D3AA59E02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90C78-FA4F-D5CC-E7EA-4FBF77AC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38461-F1DF-A3E2-6EEA-0E361584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0C90-111D-416C-8510-BC911227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2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4E13-080A-892D-4F3E-8B0EB7C0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582F6-AB53-EA29-4A75-D8CF126F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D083-25A8-47CC-9AB3-C8D3AA59E02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A6313-0CD8-0849-8781-390B0E3A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CD7A5-F6D7-5044-D0E9-B47FB404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0C90-111D-416C-8510-BC911227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2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26462-C1C5-3C14-6317-9213FB28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D083-25A8-47CC-9AB3-C8D3AA59E02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7F9B2-052A-908A-C063-EFD3FF93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99E18-D412-2F8C-0534-D9E30569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0C90-111D-416C-8510-BC911227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5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D355-6E09-C82B-90D6-3D2F3905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3E71A-13B6-922A-104E-F137C79B2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D1338-DAD6-63F8-5866-D984258F2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48DD1-D2F2-357E-3A05-9CCD9556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D083-25A8-47CC-9AB3-C8D3AA59E02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623FA-AE4A-34C9-9F45-79CA46A1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5BD4A-1CF1-547F-40F8-17F11A17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0C90-111D-416C-8510-BC911227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18F4-03FA-75CB-C849-D86521E0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ABCFA-1B2F-90BF-C1F1-0B923ACDF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FE2A1-7E33-DA15-6896-526EB35FF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6CA73-70BF-2CBF-CB29-37C72F67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D083-25A8-47CC-9AB3-C8D3AA59E02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10DCE-6E75-DE12-BFAE-8123FB9E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7E3E2-F694-33BF-88BA-D945A03C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0C90-111D-416C-8510-BC911227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4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7B961-1BB9-68F1-C8CF-ED562274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E1D6A-D1C0-B6C7-310A-792B0833E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62F4A-7327-EF78-8E4C-F41DF3D67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AD083-25A8-47CC-9AB3-C8D3AA59E02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F65E8-96B5-0919-D2B4-B9E4EA507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BD58A-DBAD-C0B0-E497-450D90A1C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60C90-111D-416C-8510-BC911227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6E76-3118-F15B-BC7B-DED2C5355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500" dirty="0">
                <a:solidFill>
                  <a:srgbClr val="FF0000"/>
                </a:solidFill>
              </a:rPr>
              <a:t>Aviation Safety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200AE-2B7F-A1D5-068C-C3DEFCB0E4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0070C0"/>
                </a:solidFill>
              </a:rPr>
              <a:t>Presented by:  Beth Mwangi </a:t>
            </a:r>
          </a:p>
          <a:p>
            <a:pPr algn="l"/>
            <a:endParaRPr lang="en-US" sz="2000" dirty="0">
              <a:solidFill>
                <a:srgbClr val="0070C0"/>
              </a:solidFill>
            </a:endParaRPr>
          </a:p>
          <a:p>
            <a:pPr algn="l"/>
            <a:r>
              <a:rPr lang="en-US" sz="2000" dirty="0">
                <a:solidFill>
                  <a:srgbClr val="0070C0"/>
                </a:solidFill>
              </a:rPr>
              <a:t>Date:                 28</a:t>
            </a:r>
            <a:r>
              <a:rPr lang="en-US" sz="2000" baseline="30000" dirty="0">
                <a:solidFill>
                  <a:srgbClr val="0070C0"/>
                </a:solidFill>
              </a:rPr>
              <a:t>th</a:t>
            </a:r>
            <a:r>
              <a:rPr lang="en-US" sz="2000" dirty="0">
                <a:solidFill>
                  <a:srgbClr val="0070C0"/>
                </a:solidFill>
              </a:rPr>
              <a:t> April 2025</a:t>
            </a:r>
          </a:p>
        </p:txBody>
      </p:sp>
    </p:spTree>
    <p:extLst>
      <p:ext uri="{BB962C8B-B14F-4D97-AF65-F5344CB8AC3E}">
        <p14:creationId xmlns:p14="http://schemas.microsoft.com/office/powerpoint/2010/main" val="2913581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4517-C1FD-641E-8CC9-F4941A8F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8EC70-BE24-271B-D8FF-0467B6CF6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We recommended ‘HUGHES’ make  with a Turbo Jet engine to as the safest aircraft to purchase.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We would also recommend specialized  training for pilots during landing, take-off and cruise to mitigate risk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Company should focus on risk management during key phases to enhance safety.</a:t>
            </a:r>
          </a:p>
        </p:txBody>
      </p:sp>
    </p:spTree>
    <p:extLst>
      <p:ext uri="{BB962C8B-B14F-4D97-AF65-F5344CB8AC3E}">
        <p14:creationId xmlns:p14="http://schemas.microsoft.com/office/powerpoint/2010/main" val="345572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0ED9-E593-B54C-A913-AA362AF5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07237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8D3ED-73BA-B12E-4277-B2AD69BC0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966937"/>
            <a:ext cx="10515600" cy="31227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Analyze Aviation Accident Data from the National Transportation Safety Board(NTSB)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Time frame is between 1962-2023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Recommend 3 actionable insights for decision making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AD9B-D741-1071-7B71-D318B3C5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73DDF-30B1-502A-9554-21727BBAD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Company expanding into aviation.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Need to identify low-risk aircraft options for safe investment.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Deliver actionable insights to inform aircraft purchase decisions.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2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1944-2910-7759-0DA5-51B43A1F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Analysis 1 - Identifying Safest Aircraft Manufacturers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85A5A3-4E25-405A-FC06-314E3B8BC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61" y="1400174"/>
            <a:ext cx="8540884" cy="4990897"/>
          </a:xfrm>
        </p:spPr>
      </p:pic>
    </p:spTree>
    <p:extLst>
      <p:ext uri="{BB962C8B-B14F-4D97-AF65-F5344CB8AC3E}">
        <p14:creationId xmlns:p14="http://schemas.microsoft.com/office/powerpoint/2010/main" val="173987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728D-B44F-8300-B87E-FF6376B0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</a:rPr>
              <a:t>In this analysis, we focused on the makes that has lowest fatalities based on the historical data from NTSB.</a:t>
            </a:r>
            <a:br>
              <a:rPr lang="en-US" sz="2000" b="1" dirty="0">
                <a:solidFill>
                  <a:schemeClr val="accent1"/>
                </a:solidFill>
              </a:rPr>
            </a:br>
            <a:r>
              <a:rPr lang="en-US" sz="2000" b="1" dirty="0">
                <a:solidFill>
                  <a:schemeClr val="accent1"/>
                </a:solidFill>
              </a:rPr>
              <a:t>Findings: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EA98F-C9F3-0375-68E0-D38FC45B1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We found that the safest top 10 aircraft manufacturers were: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Hughes, Grum, Mooney, Bellan, Bell, Boeing, Beech, Piper and </a:t>
            </a:r>
            <a:r>
              <a:rPr lang="en-US" sz="2000" dirty="0" err="1">
                <a:solidFill>
                  <a:schemeClr val="accent1"/>
                </a:solidFill>
              </a:rPr>
              <a:t>Cesna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They have proven to be the most common makes with the lowest </a:t>
            </a:r>
            <a:r>
              <a:rPr lang="en-US" sz="2000" dirty="0" err="1">
                <a:solidFill>
                  <a:schemeClr val="accent1"/>
                </a:solidFill>
              </a:rPr>
              <a:t>fatilities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We recommend that the company should consider purchasing aircrafts of this Make’s since they are safer.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8206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3C4A-ED55-B4AE-F236-3FC4E4DF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Analysis 2: Risk by phase of flight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0A707-4880-062F-4464-5B3417112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8877"/>
            <a:ext cx="10873901" cy="5126476"/>
          </a:xfrm>
        </p:spPr>
      </p:pic>
    </p:spTree>
    <p:extLst>
      <p:ext uri="{BB962C8B-B14F-4D97-AF65-F5344CB8AC3E}">
        <p14:creationId xmlns:p14="http://schemas.microsoft.com/office/powerpoint/2010/main" val="148201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48D2D-2438-C847-E61A-7D6B6D04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Findings and Recommendation: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13C8E-EA52-B0B5-C8A9-FDEF8BABC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From our analysis , most accidents happen during landing, take- off and cruise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This is because from the NTSB data </a:t>
            </a:r>
            <a:r>
              <a:rPr lang="en-US" sz="2000" dirty="0" err="1">
                <a:solidFill>
                  <a:srgbClr val="0070C0"/>
                </a:solidFill>
              </a:rPr>
              <a:t>analysed</a:t>
            </a:r>
            <a:r>
              <a:rPr lang="en-US" sz="2000" dirty="0">
                <a:solidFill>
                  <a:srgbClr val="0070C0"/>
                </a:solidFill>
              </a:rPr>
              <a:t>, the three phases had the highest number of accidents occurring,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We recommend that the company should invest in specialized training of pilots for the three phases. </a:t>
            </a:r>
          </a:p>
        </p:txBody>
      </p:sp>
    </p:spTree>
    <p:extLst>
      <p:ext uri="{BB962C8B-B14F-4D97-AF65-F5344CB8AC3E}">
        <p14:creationId xmlns:p14="http://schemas.microsoft.com/office/powerpoint/2010/main" val="318646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3D06-CB20-E1A7-7F0C-C4FCEB77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Analysis 3 : Best Engine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C8C5-D7C7-7899-A31A-FA94571DD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We did our analysis by comparing the engine types with the number of accidents occurred from our data from NTSB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1B7D4-B1BE-C56C-919D-B54238728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55" y="2042809"/>
            <a:ext cx="11527277" cy="461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5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9729-18CB-8280-7BAD-D34F2CA1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Findings and Recommendation: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E218F-48DC-6D26-86F2-D37F06FA9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We found that Reciprocating Engine Type had the highest number of accidents occurring during 1962-2023.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We therefore would recommend the company to avoid inventing in aircrafts with such engine , they should however consider investing in Aircraft with turbo jet since they had the lowest number of accidents.</a:t>
            </a:r>
          </a:p>
        </p:txBody>
      </p:sp>
    </p:spTree>
    <p:extLst>
      <p:ext uri="{BB962C8B-B14F-4D97-AF65-F5344CB8AC3E}">
        <p14:creationId xmlns:p14="http://schemas.microsoft.com/office/powerpoint/2010/main" val="834636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350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Aviation Safety Analysis </vt:lpstr>
      <vt:lpstr>Project overview</vt:lpstr>
      <vt:lpstr>Business Problem</vt:lpstr>
      <vt:lpstr>Analysis 1 - Identifying Safest Aircraft Manufacturers </vt:lpstr>
      <vt:lpstr>In this analysis, we focused on the makes that has lowest fatalities based on the historical data from NTSB. Findings: </vt:lpstr>
      <vt:lpstr>Analysis 2: Risk by phase of flight</vt:lpstr>
      <vt:lpstr>Findings and Recommendation:</vt:lpstr>
      <vt:lpstr>Analysis 3 : Best Engine Types </vt:lpstr>
      <vt:lpstr>Findings and Recommendation: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betty</dc:creator>
  <cp:lastModifiedBy>betty</cp:lastModifiedBy>
  <cp:revision>1</cp:revision>
  <dcterms:created xsi:type="dcterms:W3CDTF">2025-04-28T21:09:51Z</dcterms:created>
  <dcterms:modified xsi:type="dcterms:W3CDTF">2025-04-28T22:07:59Z</dcterms:modified>
</cp:coreProperties>
</file>