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3"/>
  </p:sldMasterIdLst>
  <p:notesMasterIdLst>
    <p:notesMasterId r:id="rId30"/>
  </p:notesMasterIdLst>
  <p:handoutMasterIdLst>
    <p:handoutMasterId r:id="rId31"/>
  </p:handoutMasterIdLst>
  <p:sldIdLst>
    <p:sldId id="1720" r:id="rId4"/>
    <p:sldId id="1723" r:id="rId5"/>
    <p:sldId id="1724" r:id="rId6"/>
    <p:sldId id="1725" r:id="rId7"/>
    <p:sldId id="1735" r:id="rId8"/>
    <p:sldId id="1736" r:id="rId9"/>
    <p:sldId id="1737" r:id="rId10"/>
    <p:sldId id="1726" r:id="rId11"/>
    <p:sldId id="1729" r:id="rId12"/>
    <p:sldId id="1730" r:id="rId13"/>
    <p:sldId id="1731" r:id="rId14"/>
    <p:sldId id="1733" r:id="rId15"/>
    <p:sldId id="1738" r:id="rId16"/>
    <p:sldId id="1739" r:id="rId17"/>
    <p:sldId id="1740" r:id="rId18"/>
    <p:sldId id="1741" r:id="rId19"/>
    <p:sldId id="1742" r:id="rId20"/>
    <p:sldId id="1743" r:id="rId21"/>
    <p:sldId id="1744" r:id="rId22"/>
    <p:sldId id="1745" r:id="rId23"/>
    <p:sldId id="1746" r:id="rId24"/>
    <p:sldId id="1747" r:id="rId25"/>
    <p:sldId id="1748" r:id="rId26"/>
    <p:sldId id="1749" r:id="rId27"/>
    <p:sldId id="1750" r:id="rId28"/>
    <p:sldId id="175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2F083F-F331-495B-B6F0-CB4A8D9D5B56}">
          <p14:sldIdLst>
            <p14:sldId id="1720"/>
            <p14:sldId id="1723"/>
            <p14:sldId id="1724"/>
            <p14:sldId id="1725"/>
            <p14:sldId id="1735"/>
            <p14:sldId id="1736"/>
            <p14:sldId id="1737"/>
            <p14:sldId id="1726"/>
            <p14:sldId id="1729"/>
            <p14:sldId id="1730"/>
            <p14:sldId id="1731"/>
            <p14:sldId id="1733"/>
            <p14:sldId id="1738"/>
            <p14:sldId id="1739"/>
            <p14:sldId id="1740"/>
            <p14:sldId id="1741"/>
            <p14:sldId id="1742"/>
            <p14:sldId id="1743"/>
            <p14:sldId id="1744"/>
            <p14:sldId id="1745"/>
            <p14:sldId id="1746"/>
            <p14:sldId id="1747"/>
            <p14:sldId id="1748"/>
            <p14:sldId id="1749"/>
            <p14:sldId id="1750"/>
            <p14:sldId id="17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Chen" initials="DC" lastIdx="3" clrIdx="0">
    <p:extLst>
      <p:ext uri="{19B8F6BF-5375-455C-9EA6-DF929625EA0E}">
        <p15:presenceInfo xmlns:p15="http://schemas.microsoft.com/office/powerpoint/2012/main" userId="S::dech@microsoft.com::7f97a314-c1c3-490d-b1ae-6b312725144a" providerId="AD"/>
      </p:ext>
    </p:extLst>
  </p:cmAuthor>
  <p:cmAuthor id="2" name="Mark Brown" initials="MB" lastIdx="3" clrIdx="1">
    <p:extLst>
      <p:ext uri="{19B8F6BF-5375-455C-9EA6-DF929625EA0E}">
        <p15:presenceInfo xmlns:p15="http://schemas.microsoft.com/office/powerpoint/2012/main" userId="S::mjbrown@microsoft.com::4983ebf2-44f1-441b-acdf-86ca987152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0000AA"/>
    <a:srgbClr val="0000BE"/>
    <a:srgbClr val="0F0582"/>
    <a:srgbClr val="0000BD"/>
    <a:srgbClr val="3A92B2"/>
    <a:srgbClr val="00B0F0"/>
    <a:srgbClr val="0E0074"/>
    <a:srgbClr val="FFFFFF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74" autoAdjust="0"/>
  </p:normalViewPr>
  <p:slideViewPr>
    <p:cSldViewPr snapToGrid="0">
      <p:cViewPr varScale="1">
        <p:scale>
          <a:sx n="84" d="100"/>
          <a:sy n="8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68FF93-FDD0-4495-9C60-CDB0D344D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4715-DE7A-4B9B-BEDC-2370DECEB8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7EF2-1EE6-4B8F-B850-E865E66DA7A6}" type="datetimeFigureOut">
              <a:rPr lang="en-US" smtClean="0">
                <a:latin typeface="Arial" panose="020B0604020202020204" pitchFamily="34" charset="0"/>
              </a:rPr>
              <a:t>3/19/2022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B0325-4ECC-4F33-977D-65DB7545B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B4A0-7AA4-48E2-A241-08839A368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09AB5-E7BE-4E94-B000-1F72F9099F6D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0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B508DD-CDB9-4EE9-8F98-E98C69349142}" type="datetimeFigureOut">
              <a:rPr lang="en-US" smtClean="0"/>
              <a:pPr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E955128-46DB-4B46-8D54-0B8BFA51C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3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75C-3CF6-487A-9684-5B9CA642293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B9E8-CA3A-4349-8165-A1A8FED2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01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C5A0B1-2BDC-4805-909D-0A060D505BA1}"/>
              </a:ext>
            </a:extLst>
          </p:cNvPr>
          <p:cNvSpPr/>
          <p:nvPr userDrawn="1"/>
        </p:nvSpPr>
        <p:spPr bwMode="auto">
          <a:xfrm>
            <a:off x="-1" y="0"/>
            <a:ext cx="8065827" cy="6858000"/>
          </a:xfrm>
          <a:prstGeom prst="rect">
            <a:avLst/>
          </a:prstGeom>
          <a:gradFill>
            <a:gsLst>
              <a:gs pos="2800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1554F9-C402-420F-BE47-B4066E88E3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69302" y="1634613"/>
            <a:ext cx="6545155" cy="1793090"/>
          </a:xfrm>
          <a:noFill/>
        </p:spPr>
        <p:txBody>
          <a:bodyPr lIns="146304" tIns="91440" rIns="146304" bIns="91440" anchor="t" anchorCtr="0"/>
          <a:lstStyle>
            <a:lvl1pPr algn="l">
              <a:defRPr sz="5293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9BBA674-B9FC-4DBF-A40F-F694B1C5CE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2" y="3429000"/>
            <a:ext cx="654515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62172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1" r:id="rId3"/>
    <p:sldLayoutId id="2147484413" r:id="rId4"/>
    <p:sldLayoutId id="2147484415" r:id="rId5"/>
    <p:sldLayoutId id="2147484417" r:id="rId6"/>
    <p:sldLayoutId id="214748441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5A3888-611A-4FC3-8A75-2D38F84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95" y="2764689"/>
            <a:ext cx="6502560" cy="1846695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5400" spc="0" dirty="0">
                <a:latin typeface="Arial" panose="020B0604020202020204" pitchFamily="34" charset="0"/>
                <a:ea typeface="Segoe UI Semilight" charset="0"/>
              </a:rPr>
              <a:t>Azure Cosmos </a:t>
            </a: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>DB</a:t>
            </a:r>
            <a:b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</a:b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>PowerShell</a:t>
            </a:r>
            <a:endParaRPr lang="en-US" sz="4000" spc="0" dirty="0">
              <a:latin typeface="Arial" panose="020B0604020202020204" pitchFamily="34" charset="0"/>
              <a:ea typeface="Segoe UI Semilight" charset="0"/>
            </a:endParaRPr>
          </a:p>
        </p:txBody>
      </p:sp>
      <p:pic>
        <p:nvPicPr>
          <p:cNvPr id="3" name="Picture 2" descr="Image result for cosmos db logo">
            <a:extLst>
              <a:ext uri="{FF2B5EF4-FFF2-40B4-BE49-F238E27FC236}">
                <a16:creationId xmlns:a16="http://schemas.microsoft.com/office/drawing/2014/main" id="{44E8D4C2-4703-4224-9DDA-19A2B7E8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39" y="4611385"/>
            <a:ext cx="2943952" cy="15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4074" y="406400"/>
            <a:ext cx="115823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 err="1"/>
              <a:t>Write</a:t>
            </a:r>
            <a:r>
              <a:rPr lang="ko-KR" altLang="en-US" dirty="0"/>
              <a:t>-Host "</a:t>
            </a:r>
            <a:r>
              <a:rPr lang="ko-KR" altLang="en-US" dirty="0" err="1"/>
              <a:t>Creating</a:t>
            </a:r>
            <a:r>
              <a:rPr lang="ko-KR" altLang="en-US" dirty="0"/>
              <a:t> database $</a:t>
            </a:r>
            <a:r>
              <a:rPr lang="ko-KR" altLang="en-US" dirty="0" err="1"/>
              <a:t>databaseName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$database = New-</a:t>
            </a:r>
            <a:r>
              <a:rPr lang="ko-KR" altLang="en-US" dirty="0" err="1"/>
              <a:t>AzCosmosDBSqlDatabase</a:t>
            </a:r>
            <a:r>
              <a:rPr lang="ko-KR" altLang="en-US" dirty="0"/>
              <a:t> -</a:t>
            </a:r>
            <a:r>
              <a:rPr lang="ko-KR" altLang="en-US" dirty="0" err="1"/>
              <a:t>ParentObject</a:t>
            </a:r>
            <a:r>
              <a:rPr lang="ko-KR" altLang="en-US" dirty="0"/>
              <a:t> $</a:t>
            </a:r>
            <a:r>
              <a:rPr lang="ko-KR" altLang="en-US" dirty="0" err="1"/>
              <a:t>account</a:t>
            </a:r>
            <a:r>
              <a:rPr lang="ko-KR" altLang="en-US" dirty="0"/>
              <a:t> -</a:t>
            </a:r>
            <a:r>
              <a:rPr lang="ko-KR" altLang="en-US" dirty="0" err="1"/>
              <a:t>Name</a:t>
            </a:r>
            <a:r>
              <a:rPr lang="ko-KR" altLang="en-US" dirty="0"/>
              <a:t> $</a:t>
            </a:r>
            <a:r>
              <a:rPr lang="ko-KR" altLang="en-US" dirty="0" err="1"/>
              <a:t>databaseName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uniqueKey</a:t>
            </a:r>
            <a:r>
              <a:rPr lang="ko-KR" altLang="en-US" dirty="0"/>
              <a:t> = New-</a:t>
            </a:r>
            <a:r>
              <a:rPr lang="ko-KR" altLang="en-US" dirty="0" err="1"/>
              <a:t>AzCosmosDBSqlUniqueKey</a:t>
            </a:r>
            <a:r>
              <a:rPr lang="ko-KR" altLang="en-US" dirty="0"/>
              <a:t> -</a:t>
            </a:r>
            <a:r>
              <a:rPr lang="ko-KR" altLang="en-US" dirty="0" err="1"/>
              <a:t>Path</a:t>
            </a:r>
            <a:r>
              <a:rPr lang="ko-KR" altLang="en-US" dirty="0"/>
              <a:t> $</a:t>
            </a:r>
            <a:r>
              <a:rPr lang="ko-KR" altLang="en-US" dirty="0" err="1"/>
              <a:t>uniqueKeyPath</a:t>
            </a:r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uniqueKeyPolicy</a:t>
            </a:r>
            <a:r>
              <a:rPr lang="ko-KR" altLang="en-US" dirty="0"/>
              <a:t> = New-</a:t>
            </a:r>
            <a:r>
              <a:rPr lang="ko-KR" altLang="en-US" dirty="0" err="1"/>
              <a:t>AzCosmosDBSqlUniqueKeyPolicy</a:t>
            </a:r>
            <a:r>
              <a:rPr lang="ko-KR" altLang="en-US" dirty="0"/>
              <a:t> -</a:t>
            </a:r>
            <a:r>
              <a:rPr lang="ko-KR" altLang="en-US" dirty="0" err="1"/>
              <a:t>UniqueKey</a:t>
            </a:r>
            <a:r>
              <a:rPr lang="ko-KR" altLang="en-US" dirty="0"/>
              <a:t> $</a:t>
            </a:r>
            <a:r>
              <a:rPr lang="ko-KR" altLang="en-US" dirty="0" err="1"/>
              <a:t>uniqueKey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$compositePath1 = @()</a:t>
            </a:r>
          </a:p>
          <a:p>
            <a:r>
              <a:rPr lang="ko-KR" altLang="en-US" dirty="0" err="1"/>
              <a:t>ForEach</a:t>
            </a:r>
            <a:r>
              <a:rPr lang="ko-KR" altLang="en-US" dirty="0"/>
              <a:t> ($</a:t>
            </a:r>
            <a:r>
              <a:rPr lang="ko-KR" altLang="en-US" dirty="0" err="1"/>
              <a:t>compositeIndexPath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$compositeIndexPaths1) {</a:t>
            </a:r>
          </a:p>
          <a:p>
            <a:r>
              <a:rPr lang="ko-KR" altLang="en-US" dirty="0"/>
              <a:t>    $compositePath1 += New-</a:t>
            </a:r>
            <a:r>
              <a:rPr lang="ko-KR" altLang="en-US" dirty="0" err="1"/>
              <a:t>AzCosmosDBSqlCompositePath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    -</a:t>
            </a:r>
            <a:r>
              <a:rPr lang="ko-KR" altLang="en-US" dirty="0" err="1"/>
              <a:t>Path</a:t>
            </a:r>
            <a:r>
              <a:rPr lang="ko-KR" altLang="en-US" dirty="0"/>
              <a:t> $</a:t>
            </a:r>
            <a:r>
              <a:rPr lang="ko-KR" altLang="en-US" dirty="0" err="1"/>
              <a:t>compositeIndexPath.Path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    -</a:t>
            </a:r>
            <a:r>
              <a:rPr lang="ko-KR" altLang="en-US" dirty="0" err="1"/>
              <a:t>Order</a:t>
            </a:r>
            <a:r>
              <a:rPr lang="ko-KR" altLang="en-US" dirty="0"/>
              <a:t> $</a:t>
            </a:r>
            <a:r>
              <a:rPr lang="ko-KR" altLang="en-US" dirty="0" err="1"/>
              <a:t>compositeIndexPath.Order</a:t>
            </a:r>
            <a:endParaRPr lang="ko-KR" altLang="en-US" dirty="0"/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/>
              <a:t>$compositePath2 = @()</a:t>
            </a:r>
          </a:p>
          <a:p>
            <a:r>
              <a:rPr lang="ko-KR" altLang="en-US" dirty="0" err="1"/>
              <a:t>ForEach</a:t>
            </a:r>
            <a:r>
              <a:rPr lang="ko-KR" altLang="en-US" dirty="0"/>
              <a:t> ($</a:t>
            </a:r>
            <a:r>
              <a:rPr lang="ko-KR" altLang="en-US" dirty="0" err="1"/>
              <a:t>compositeIndexPath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$compositeIndexPaths2) {</a:t>
            </a:r>
          </a:p>
          <a:p>
            <a:r>
              <a:rPr lang="ko-KR" altLang="en-US" dirty="0"/>
              <a:t>    $compositePath2 += New-</a:t>
            </a:r>
            <a:r>
              <a:rPr lang="ko-KR" altLang="en-US" dirty="0" err="1"/>
              <a:t>AzCosmosDBSqlCompositePath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    -</a:t>
            </a:r>
            <a:r>
              <a:rPr lang="ko-KR" altLang="en-US" dirty="0" err="1"/>
              <a:t>Path</a:t>
            </a:r>
            <a:r>
              <a:rPr lang="ko-KR" altLang="en-US" dirty="0"/>
              <a:t> $</a:t>
            </a:r>
            <a:r>
              <a:rPr lang="ko-KR" altLang="en-US" dirty="0" err="1"/>
              <a:t>compositeIndexPath.Path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    -</a:t>
            </a:r>
            <a:r>
              <a:rPr lang="ko-KR" altLang="en-US" dirty="0" err="1"/>
              <a:t>Order</a:t>
            </a:r>
            <a:r>
              <a:rPr lang="ko-KR" altLang="en-US" dirty="0"/>
              <a:t> $</a:t>
            </a:r>
            <a:r>
              <a:rPr lang="ko-KR" altLang="en-US" dirty="0" err="1"/>
              <a:t>compositeIndexPath.Order</a:t>
            </a:r>
            <a:endParaRPr lang="ko-KR" altLang="en-US" dirty="0"/>
          </a:p>
          <a:p>
            <a:r>
              <a:rPr lang="ko-KR" altLang="en-US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498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9559" y="29029"/>
            <a:ext cx="115823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includedPathIndex</a:t>
            </a:r>
            <a:r>
              <a:rPr lang="ko-KR" altLang="en-US" dirty="0"/>
              <a:t> = New-</a:t>
            </a:r>
            <a:r>
              <a:rPr lang="ko-KR" altLang="en-US" dirty="0" err="1"/>
              <a:t>AzCosmosDBSqlIncludedPathIndex</a:t>
            </a:r>
            <a:r>
              <a:rPr lang="ko-KR" altLang="en-US" dirty="0"/>
              <a:t> -</a:t>
            </a:r>
            <a:r>
              <a:rPr lang="ko-KR" altLang="en-US" dirty="0" err="1"/>
              <a:t>DataType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 -</a:t>
            </a:r>
            <a:r>
              <a:rPr lang="ko-KR" altLang="en-US" dirty="0" err="1"/>
              <a:t>Kind</a:t>
            </a:r>
            <a:r>
              <a:rPr lang="ko-KR" altLang="en-US" dirty="0"/>
              <a:t> </a:t>
            </a:r>
            <a:r>
              <a:rPr lang="ko-KR" altLang="en-US" dirty="0" err="1"/>
              <a:t>Range</a:t>
            </a:r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includedPath</a:t>
            </a:r>
            <a:r>
              <a:rPr lang="ko-KR" altLang="en-US" dirty="0"/>
              <a:t> = New-</a:t>
            </a:r>
            <a:r>
              <a:rPr lang="ko-KR" altLang="en-US" dirty="0" err="1"/>
              <a:t>AzCosmosDBSqlIncludedPath</a:t>
            </a:r>
            <a:r>
              <a:rPr lang="ko-KR" altLang="en-US" dirty="0"/>
              <a:t> -</a:t>
            </a:r>
            <a:r>
              <a:rPr lang="ko-KR" altLang="en-US" dirty="0" err="1"/>
              <a:t>Path</a:t>
            </a:r>
            <a:r>
              <a:rPr lang="ko-KR" altLang="en-US" dirty="0"/>
              <a:t> $</a:t>
            </a:r>
            <a:r>
              <a:rPr lang="ko-KR" altLang="en-US" dirty="0" err="1"/>
              <a:t>indexPathIncluded</a:t>
            </a:r>
            <a:r>
              <a:rPr lang="ko-KR" altLang="en-US" dirty="0"/>
              <a:t> -</a:t>
            </a:r>
            <a:r>
              <a:rPr lang="ko-KR" altLang="en-US" dirty="0" err="1"/>
              <a:t>Index</a:t>
            </a:r>
            <a:r>
              <a:rPr lang="ko-KR" altLang="en-US" dirty="0"/>
              <a:t> $</a:t>
            </a:r>
            <a:r>
              <a:rPr lang="ko-KR" altLang="en-US" dirty="0" err="1"/>
              <a:t>includedPathIndex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indexingPolicy</a:t>
            </a:r>
            <a:r>
              <a:rPr lang="ko-KR" altLang="en-US" dirty="0"/>
              <a:t> = New-</a:t>
            </a:r>
            <a:r>
              <a:rPr lang="ko-KR" altLang="en-US" dirty="0" err="1"/>
              <a:t>AzCosmosDBSqlIndexingPolicy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IncludedPath</a:t>
            </a:r>
            <a:r>
              <a:rPr lang="ko-KR" altLang="en-US" dirty="0"/>
              <a:t> $</a:t>
            </a:r>
            <a:r>
              <a:rPr lang="ko-KR" altLang="en-US" dirty="0" err="1"/>
              <a:t>includedPath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CompositePath</a:t>
            </a:r>
            <a:r>
              <a:rPr lang="ko-KR" altLang="en-US" dirty="0"/>
              <a:t> @($compositePath1, $compositePath2)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ExcludedPath</a:t>
            </a:r>
            <a:r>
              <a:rPr lang="ko-KR" altLang="en-US" dirty="0"/>
              <a:t> $</a:t>
            </a:r>
            <a:r>
              <a:rPr lang="ko-KR" altLang="en-US" dirty="0" err="1"/>
              <a:t>indexPathExcluded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IndexingMode</a:t>
            </a:r>
            <a:r>
              <a:rPr lang="ko-KR" altLang="en-US" dirty="0"/>
              <a:t> </a:t>
            </a:r>
            <a:r>
              <a:rPr lang="ko-KR" altLang="en-US" dirty="0" err="1"/>
              <a:t>Consistent</a:t>
            </a:r>
            <a:r>
              <a:rPr lang="ko-KR" altLang="en-US" dirty="0"/>
              <a:t> -</a:t>
            </a:r>
            <a:r>
              <a:rPr lang="ko-KR" altLang="en-US" dirty="0" err="1"/>
              <a:t>Automatic</a:t>
            </a:r>
            <a:r>
              <a:rPr lang="ko-KR" altLang="en-US" dirty="0"/>
              <a:t> $</a:t>
            </a:r>
            <a:r>
              <a:rPr lang="ko-KR" altLang="en-US" dirty="0" err="1"/>
              <a:t>true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Conflict</a:t>
            </a:r>
            <a:r>
              <a:rPr lang="ko-KR" altLang="en-US" dirty="0"/>
              <a:t> </a:t>
            </a:r>
            <a:r>
              <a:rPr lang="ko-KR" altLang="en-US" dirty="0" err="1"/>
              <a:t>resolution</a:t>
            </a:r>
            <a:r>
              <a:rPr lang="ko-KR" altLang="en-US" dirty="0"/>
              <a:t> </a:t>
            </a:r>
            <a:r>
              <a:rPr lang="ko-KR" altLang="en-US" dirty="0" err="1"/>
              <a:t>policies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apply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multi-master</a:t>
            </a:r>
            <a:r>
              <a:rPr lang="ko-KR" altLang="en-US" dirty="0"/>
              <a:t> </a:t>
            </a:r>
            <a:r>
              <a:rPr lang="ko-KR" altLang="en-US" dirty="0" err="1"/>
              <a:t>accounts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Included</a:t>
            </a:r>
            <a:r>
              <a:rPr lang="ko-KR" altLang="en-US" dirty="0"/>
              <a:t> </a:t>
            </a:r>
            <a:r>
              <a:rPr lang="ko-KR" altLang="en-US" dirty="0" err="1"/>
              <a:t>here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custom</a:t>
            </a:r>
            <a:r>
              <a:rPr lang="ko-KR" altLang="en-US" dirty="0"/>
              <a:t> </a:t>
            </a:r>
            <a:r>
              <a:rPr lang="ko-KR" altLang="en-US" dirty="0" err="1"/>
              <a:t>resolution</a:t>
            </a:r>
            <a:r>
              <a:rPr lang="ko-KR" altLang="en-US" dirty="0"/>
              <a:t> </a:t>
            </a:r>
            <a:r>
              <a:rPr lang="ko-KR" altLang="en-US" dirty="0" err="1"/>
              <a:t>path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conflictResolutionPolicy</a:t>
            </a:r>
            <a:r>
              <a:rPr lang="ko-KR" altLang="en-US" dirty="0"/>
              <a:t> = New-</a:t>
            </a:r>
            <a:r>
              <a:rPr lang="ko-KR" altLang="en-US" dirty="0" err="1"/>
              <a:t>AzCosmosDBSqlConflictResolutionPolicy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Type</a:t>
            </a:r>
            <a:r>
              <a:rPr lang="ko-KR" altLang="en-US" dirty="0"/>
              <a:t> </a:t>
            </a:r>
            <a:r>
              <a:rPr lang="ko-KR" altLang="en-US" dirty="0" err="1"/>
              <a:t>LastWriterWins</a:t>
            </a:r>
            <a:r>
              <a:rPr lang="ko-KR" altLang="en-US" dirty="0"/>
              <a:t> -</a:t>
            </a:r>
            <a:r>
              <a:rPr lang="ko-KR" altLang="en-US" dirty="0" err="1"/>
              <a:t>Path</a:t>
            </a:r>
            <a:r>
              <a:rPr lang="ko-KR" altLang="en-US" dirty="0"/>
              <a:t> $</a:t>
            </a:r>
            <a:r>
              <a:rPr lang="ko-KR" altLang="en-US" dirty="0" err="1"/>
              <a:t>conflictResolutionPath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Write</a:t>
            </a:r>
            <a:r>
              <a:rPr lang="ko-KR" altLang="en-US" dirty="0"/>
              <a:t>-Host "</a:t>
            </a:r>
            <a:r>
              <a:rPr lang="ko-KR" altLang="en-US" dirty="0" err="1"/>
              <a:t>Creating</a:t>
            </a:r>
            <a:r>
              <a:rPr lang="ko-KR" altLang="en-US" dirty="0"/>
              <a:t> </a:t>
            </a:r>
            <a:r>
              <a:rPr lang="ko-KR" altLang="en-US" dirty="0" err="1"/>
              <a:t>container</a:t>
            </a:r>
            <a:r>
              <a:rPr lang="ko-KR" altLang="en-US" dirty="0"/>
              <a:t> $</a:t>
            </a:r>
            <a:r>
              <a:rPr lang="ko-KR" altLang="en-US" dirty="0" err="1"/>
              <a:t>containerName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container</a:t>
            </a:r>
            <a:r>
              <a:rPr lang="ko-KR" altLang="en-US" dirty="0"/>
              <a:t> = New-</a:t>
            </a:r>
            <a:r>
              <a:rPr lang="ko-KR" altLang="en-US" dirty="0" err="1"/>
              <a:t>AzCosmosDBSqlContainer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ParentObject</a:t>
            </a:r>
            <a:r>
              <a:rPr lang="ko-KR" altLang="en-US" dirty="0"/>
              <a:t> $database -</a:t>
            </a:r>
            <a:r>
              <a:rPr lang="ko-KR" altLang="en-US" dirty="0" err="1"/>
              <a:t>Name</a:t>
            </a:r>
            <a:r>
              <a:rPr lang="ko-KR" altLang="en-US" dirty="0"/>
              <a:t> $</a:t>
            </a:r>
            <a:r>
              <a:rPr lang="ko-KR" altLang="en-US" dirty="0" err="1"/>
              <a:t>containerName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Throughput</a:t>
            </a:r>
            <a:r>
              <a:rPr lang="ko-KR" altLang="en-US" dirty="0"/>
              <a:t> $</a:t>
            </a:r>
            <a:r>
              <a:rPr lang="ko-KR" altLang="en-US" dirty="0" err="1"/>
              <a:t>containerRUs</a:t>
            </a:r>
            <a:r>
              <a:rPr lang="ko-KR" altLang="en-US" dirty="0"/>
              <a:t> -</a:t>
            </a:r>
            <a:r>
              <a:rPr lang="ko-KR" altLang="en-US" dirty="0" err="1"/>
              <a:t>IndexingPolicy</a:t>
            </a:r>
            <a:r>
              <a:rPr lang="ko-KR" altLang="en-US" dirty="0"/>
              <a:t> $</a:t>
            </a:r>
            <a:r>
              <a:rPr lang="ko-KR" altLang="en-US" dirty="0" err="1"/>
              <a:t>indexingPolicy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PartitionKeyKind</a:t>
            </a:r>
            <a:r>
              <a:rPr lang="ko-KR" altLang="en-US" dirty="0"/>
              <a:t> </a:t>
            </a:r>
            <a:r>
              <a:rPr lang="ko-KR" altLang="en-US" dirty="0" err="1"/>
              <a:t>Hash</a:t>
            </a:r>
            <a:r>
              <a:rPr lang="ko-KR" altLang="en-US" dirty="0"/>
              <a:t> -</a:t>
            </a:r>
            <a:r>
              <a:rPr lang="ko-KR" altLang="en-US" dirty="0" err="1"/>
              <a:t>PartitionKeyPath</a:t>
            </a:r>
            <a:r>
              <a:rPr lang="ko-KR" altLang="en-US" dirty="0"/>
              <a:t> $</a:t>
            </a:r>
            <a:r>
              <a:rPr lang="ko-KR" altLang="en-US" dirty="0" err="1"/>
              <a:t>partitionKeyPath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UniqueKeyPolicy</a:t>
            </a:r>
            <a:r>
              <a:rPr lang="ko-KR" altLang="en-US" dirty="0"/>
              <a:t> $</a:t>
            </a:r>
            <a:r>
              <a:rPr lang="ko-KR" altLang="en-US" dirty="0" err="1"/>
              <a:t>uniqueKeyPolicy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ConflictResolutionPolicy</a:t>
            </a:r>
            <a:r>
              <a:rPr lang="ko-KR" altLang="en-US" dirty="0"/>
              <a:t> $</a:t>
            </a:r>
            <a:r>
              <a:rPr lang="ko-KR" altLang="en-US" dirty="0" err="1"/>
              <a:t>conflictResolutionPolicy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TtlInSeconds</a:t>
            </a:r>
            <a:r>
              <a:rPr lang="ko-KR" altLang="en-US" dirty="0"/>
              <a:t> $</a:t>
            </a:r>
            <a:r>
              <a:rPr lang="ko-KR" altLang="en-US" dirty="0" err="1"/>
              <a:t>ttlInSeconds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219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31834"/>
              </p:ext>
            </p:extLst>
          </p:nvPr>
        </p:nvGraphicFramePr>
        <p:xfrm>
          <a:off x="192928" y="745629"/>
          <a:ext cx="11723370" cy="5613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4611">
                  <a:extLst>
                    <a:ext uri="{9D8B030D-6E8A-4147-A177-3AD203B41FA5}">
                      <a16:colId xmlns:a16="http://schemas.microsoft.com/office/drawing/2014/main" val="3182764114"/>
                    </a:ext>
                  </a:extLst>
                </a:gridCol>
                <a:gridCol w="7668759">
                  <a:extLst>
                    <a:ext uri="{9D8B030D-6E8A-4147-A177-3AD203B41FA5}">
                      <a16:colId xmlns:a16="http://schemas.microsoft.com/office/drawing/2014/main" val="3622341858"/>
                    </a:ext>
                  </a:extLst>
                </a:gridCol>
              </a:tblGrid>
              <a:tr h="401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AzCosmosDBAccount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Creates a Cosmos DB Account.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46614"/>
                  </a:ext>
                </a:extLst>
              </a:tr>
              <a:tr h="401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AzCosmosDBSqlDatabase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Creates a Cosmos DB SQL Database.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195890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AzCosmosDBSqlUniqueKey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</a:t>
                      </a:r>
                      <a:r>
                        <a:rPr lang="en-US" sz="1800" u="none" strike="noStrike" dirty="0" err="1">
                          <a:effectLst/>
                        </a:rPr>
                        <a:t>PSSqlUniqueKey</a:t>
                      </a:r>
                      <a:r>
                        <a:rPr lang="en-US" sz="1800" u="none" strike="noStrike" dirty="0">
                          <a:effectLst/>
                        </a:rPr>
                        <a:t> object used as a parameter for 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AzCosmosDBSqlUniqueKeyPolicy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103268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New-AzCosmosDBSqlUniqueKeyPolicy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</a:t>
                      </a:r>
                      <a:r>
                        <a:rPr lang="en-US" sz="1800" u="none" strike="noStrike" dirty="0" err="1">
                          <a:effectLst/>
                        </a:rPr>
                        <a:t>PSSqlUniqueKeyPolicy</a:t>
                      </a:r>
                      <a:r>
                        <a:rPr lang="en-US" sz="1800" u="none" strike="noStrike" dirty="0">
                          <a:effectLst/>
                        </a:rPr>
                        <a:t> object used as a parameter for 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AzCosmosDBSqlContainer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30669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New-AzCosmosDBSqlCompositePath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</a:t>
                      </a:r>
                      <a:r>
                        <a:rPr lang="en-US" sz="1800" u="none" strike="noStrike" dirty="0" err="1">
                          <a:effectLst/>
                        </a:rPr>
                        <a:t>PSCompositePath</a:t>
                      </a:r>
                      <a:r>
                        <a:rPr lang="en-US" sz="1800" u="none" strike="noStrike" dirty="0">
                          <a:effectLst/>
                        </a:rPr>
                        <a:t> object used as a parameter for 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AzCosmosDBSqlIndexingPolicy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242274"/>
                  </a:ext>
                </a:extLst>
              </a:tr>
              <a:tr h="401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New-AzCosmosDBSqlIncludedPathIndex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</a:t>
                      </a:r>
                      <a:r>
                        <a:rPr lang="en-US" sz="1800" u="none" strike="noStrike" dirty="0" err="1">
                          <a:effectLst/>
                        </a:rPr>
                        <a:t>PSIndexes</a:t>
                      </a:r>
                      <a:r>
                        <a:rPr lang="en-US" sz="1800" u="none" strike="noStrike" dirty="0">
                          <a:effectLst/>
                        </a:rPr>
                        <a:t> object used as a parameter for 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AzCosmosDBSqlIncludedPath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037671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New-AzCosmosDBSqlIncludedPath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</a:t>
                      </a:r>
                      <a:r>
                        <a:rPr lang="en-US" sz="1800" u="none" strike="noStrike" dirty="0" err="1">
                          <a:effectLst/>
                        </a:rPr>
                        <a:t>PSIncludedPath</a:t>
                      </a:r>
                      <a:r>
                        <a:rPr lang="en-US" sz="1800" u="none" strike="noStrike" dirty="0">
                          <a:effectLst/>
                        </a:rPr>
                        <a:t> object used as a parameter for 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AzCosmosDBSqlIndexingPolicy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44622"/>
                  </a:ext>
                </a:extLst>
              </a:tr>
              <a:tr h="517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New-AzCosmosDBSqlIndexingPolicy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</a:t>
                      </a:r>
                      <a:r>
                        <a:rPr lang="en-US" sz="1800" u="none" strike="noStrike" dirty="0" err="1">
                          <a:effectLst/>
                        </a:rPr>
                        <a:t>PSSqlIndexingPolicy</a:t>
                      </a:r>
                      <a:r>
                        <a:rPr lang="en-US" sz="1800" u="none" strike="noStrike" dirty="0">
                          <a:effectLst/>
                        </a:rPr>
                        <a:t> object used as a parameter for 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AzCosmosDBSqlContainer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68498"/>
                  </a:ext>
                </a:extLst>
              </a:tr>
              <a:tr h="660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New-AzCosmosDBSqlConflictResolutionPolicy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</a:t>
                      </a:r>
                      <a:r>
                        <a:rPr lang="en-US" sz="1800" u="none" strike="noStrike" dirty="0" err="1">
                          <a:effectLst/>
                        </a:rPr>
                        <a:t>PSSqlConflictResolutionPolicy</a:t>
                      </a:r>
                      <a:r>
                        <a:rPr lang="en-US" sz="1800" u="none" strike="noStrike" dirty="0">
                          <a:effectLst/>
                        </a:rPr>
                        <a:t> object used as a parameter for New-</a:t>
                      </a:r>
                      <a:r>
                        <a:rPr lang="en-US" sz="1800" u="none" strike="noStrike" dirty="0" err="1">
                          <a:effectLst/>
                        </a:rPr>
                        <a:t>AzCosmosDBSqlContainer</a:t>
                      </a:r>
                      <a:r>
                        <a:rPr lang="en-US" sz="1800" u="none" strike="noStrike" dirty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9125"/>
                  </a:ext>
                </a:extLst>
              </a:tr>
              <a:tr h="401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New-AzCosmosDBSqlContainer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Creates a new Cosmos DB SQL Container.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697454"/>
                  </a:ext>
                </a:extLst>
              </a:tr>
              <a:tr h="4011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 smtClean="0">
                          <a:effectLst/>
                        </a:rPr>
                        <a:t>Remove-</a:t>
                      </a:r>
                      <a:r>
                        <a:rPr lang="en-US" altLang="ko-KR" sz="1800" u="none" strike="noStrike" dirty="0" err="1" smtClean="0">
                          <a:effectLst/>
                        </a:rPr>
                        <a:t>AzResourceGroup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 smtClean="0">
                          <a:effectLst/>
                        </a:rPr>
                        <a:t>Deletes a resource group including all nested resources.</a:t>
                      </a:r>
                      <a:endParaRPr lang="en-US" altLang="ko-K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71022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8668" y="169664"/>
            <a:ext cx="2717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Az</a:t>
            </a:r>
            <a:r>
              <a:rPr lang="ko-KR" altLang="en-US" sz="2400" b="1" dirty="0" smtClean="0"/>
              <a:t> </a:t>
            </a:r>
            <a:r>
              <a:rPr lang="en-US" altLang="ko-KR" sz="2400" b="1" dirty="0" err="1" smtClean="0"/>
              <a:t>CosmosDB</a:t>
            </a:r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Script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49724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5A3888-611A-4FC3-8A75-2D38F84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931" y="2058107"/>
            <a:ext cx="7222996" cy="2042837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5400" spc="0" dirty="0">
                <a:latin typeface="Arial" panose="020B0604020202020204" pitchFamily="34" charset="0"/>
                <a:ea typeface="Segoe UI Semilight" charset="0"/>
              </a:rPr>
              <a:t>Azure Cosmos </a:t>
            </a: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>DB</a:t>
            </a:r>
            <a:b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</a:b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>Python - </a:t>
            </a:r>
            <a:r>
              <a:rPr lang="en-US" sz="5400" spc="0" dirty="0" err="1" smtClean="0">
                <a:latin typeface="Arial" panose="020B0604020202020204" pitchFamily="34" charset="0"/>
                <a:ea typeface="Segoe UI Semilight" charset="0"/>
              </a:rPr>
              <a:t>VSCode</a:t>
            </a:r>
            <a:endParaRPr lang="en-US" sz="4000" spc="0" dirty="0">
              <a:latin typeface="Arial" panose="020B0604020202020204" pitchFamily="34" charset="0"/>
              <a:ea typeface="Segoe UI Semilight" charset="0"/>
            </a:endParaRPr>
          </a:p>
        </p:txBody>
      </p:sp>
      <p:pic>
        <p:nvPicPr>
          <p:cNvPr id="3" name="Picture 2" descr="Image result for cosmos db logo">
            <a:extLst>
              <a:ext uri="{FF2B5EF4-FFF2-40B4-BE49-F238E27FC236}">
                <a16:creationId xmlns:a16="http://schemas.microsoft.com/office/drawing/2014/main" id="{44E8D4C2-4703-4224-9DDA-19A2B7E8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39" y="4611385"/>
            <a:ext cx="2943952" cy="15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1837" y="2092036"/>
            <a:ext cx="10515600" cy="942543"/>
          </a:xfrm>
        </p:spPr>
        <p:txBody>
          <a:bodyPr/>
          <a:lstStyle/>
          <a:p>
            <a:r>
              <a:rPr lang="en-US" altLang="ko-KR" b="1" dirty="0"/>
              <a:t>Clone the sample </a:t>
            </a:r>
            <a:r>
              <a:rPr lang="en-US" altLang="ko-KR" b="1" dirty="0" smtClean="0"/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655" y="3377334"/>
            <a:ext cx="10515600" cy="2995757"/>
          </a:xfrm>
        </p:spPr>
        <p:txBody>
          <a:bodyPr/>
          <a:lstStyle/>
          <a:p>
            <a:r>
              <a:rPr lang="en-US" altLang="ko-KR" dirty="0"/>
              <a:t>Open a command prompt, create a new folder named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-samples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-samples</a:t>
            </a:r>
          </a:p>
          <a:p>
            <a:pPr marL="0" indent="0">
              <a:buNone/>
            </a:pPr>
            <a:r>
              <a:rPr lang="en-US" altLang="ko-KR" dirty="0" smtClean="0"/>
              <a:t>cd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-samples</a:t>
            </a:r>
          </a:p>
          <a:p>
            <a:pPr marL="0" indent="0">
              <a:buNone/>
            </a:pPr>
            <a:r>
              <a:rPr lang="en-US" altLang="ko-KR" dirty="0" err="1"/>
              <a:t>git</a:t>
            </a:r>
            <a:r>
              <a:rPr lang="en-US" altLang="ko-KR" dirty="0"/>
              <a:t> clone https://</a:t>
            </a:r>
            <a:r>
              <a:rPr lang="en-US" altLang="ko-KR" dirty="0" smtClean="0"/>
              <a:t>github.com/Azure-Samples/azure-cosmos-db-python-getting-started.git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91837" y="506844"/>
            <a:ext cx="10515600" cy="94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i="1" dirty="0" smtClean="0"/>
              <a:t>Azure portal – create Cosmos DB(previous PPT)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48725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Update </a:t>
            </a:r>
            <a:r>
              <a:rPr lang="en-US" altLang="ko-KR" b="1" dirty="0"/>
              <a:t>your connection </a:t>
            </a:r>
            <a:r>
              <a:rPr lang="en-US" altLang="ko-KR" b="1" dirty="0" smtClean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8817" y="1257589"/>
            <a:ext cx="10515600" cy="4351338"/>
          </a:xfrm>
        </p:spPr>
        <p:txBody>
          <a:bodyPr/>
          <a:lstStyle/>
          <a:p>
            <a:r>
              <a:rPr lang="en-US" altLang="ko-KR" dirty="0"/>
              <a:t>In your Azure Cosmos DB account in the Azure portal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4" y="1839030"/>
            <a:ext cx="7709189" cy="49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3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655" y="1257590"/>
            <a:ext cx="10515600" cy="4351338"/>
          </a:xfrm>
        </p:spPr>
        <p:txBody>
          <a:bodyPr/>
          <a:lstStyle/>
          <a:p>
            <a:r>
              <a:rPr lang="en-US" altLang="ko-KR" dirty="0"/>
              <a:t>In Visual Studio Code, open the </a:t>
            </a:r>
            <a:r>
              <a:rPr lang="en-US" altLang="ko-KR" i="1" dirty="0"/>
              <a:t>cosmos_get_started.py</a:t>
            </a:r>
            <a:r>
              <a:rPr lang="en-US" altLang="ko-KR" dirty="0"/>
              <a:t> file in </a:t>
            </a:r>
            <a:r>
              <a:rPr lang="en-US" altLang="ko-KR" i="1" dirty="0"/>
              <a:t>\</a:t>
            </a:r>
            <a:r>
              <a:rPr lang="en-US" altLang="ko-KR" i="1" dirty="0" err="1"/>
              <a:t>git</a:t>
            </a:r>
            <a:r>
              <a:rPr lang="en-US" altLang="ko-KR" i="1" dirty="0"/>
              <a:t>-samples\azure-cosmos-</a:t>
            </a:r>
            <a:r>
              <a:rPr lang="en-US" altLang="ko-KR" i="1" dirty="0" err="1"/>
              <a:t>db</a:t>
            </a:r>
            <a:r>
              <a:rPr lang="en-US" altLang="ko-KR" i="1" dirty="0"/>
              <a:t>-python-getting-started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Then copy your PRIMARY KEY value from the portal and make it the value of the key in cosmos_get_started.py. </a:t>
            </a:r>
          </a:p>
          <a:p>
            <a:pPr marL="0" indent="0">
              <a:buNone/>
            </a:pPr>
            <a:r>
              <a:rPr lang="en-US" altLang="ko-KR" dirty="0" smtClean="0"/>
              <a:t>	key </a:t>
            </a:r>
            <a:r>
              <a:rPr lang="en-US" altLang="ko-KR" dirty="0"/>
              <a:t>= 'FILLME'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32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CosmosClient</a:t>
            </a:r>
            <a:r>
              <a:rPr lang="en-US" altLang="ko-KR" dirty="0"/>
              <a:t> is initialized. Make sure to update the "endpoint" and "key" values as described in the Update your connection string section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client = </a:t>
            </a:r>
            <a:r>
              <a:rPr lang="en-US" altLang="ko-KR" dirty="0" err="1" smtClean="0">
                <a:solidFill>
                  <a:srgbClr val="FF0000"/>
                </a:solidFill>
              </a:rPr>
              <a:t>CosmosClient</a:t>
            </a:r>
            <a:r>
              <a:rPr lang="en-US" altLang="ko-KR" dirty="0" smtClean="0">
                <a:solidFill>
                  <a:srgbClr val="FF0000"/>
                </a:solidFill>
              </a:rPr>
              <a:t>(endpoint, key)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A new database is created.</a:t>
            </a:r>
          </a:p>
          <a:p>
            <a:pPr marL="457200" lvl="1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database_name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'</a:t>
            </a:r>
            <a:r>
              <a:rPr lang="en-US" altLang="ko-KR" dirty="0" err="1">
                <a:solidFill>
                  <a:srgbClr val="FF0000"/>
                </a:solidFill>
              </a:rPr>
              <a:t>AzureSampleFamilyDatabase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database = </a:t>
            </a:r>
            <a:r>
              <a:rPr lang="en-US" altLang="ko-KR" dirty="0" err="1">
                <a:solidFill>
                  <a:srgbClr val="FF0000"/>
                </a:solidFill>
              </a:rPr>
              <a:t>client.create_database_if_not_exists</a:t>
            </a:r>
            <a:r>
              <a:rPr lang="en-US" altLang="ko-KR" dirty="0">
                <a:solidFill>
                  <a:srgbClr val="FF0000"/>
                </a:solidFill>
              </a:rPr>
              <a:t>(id=</a:t>
            </a:r>
            <a:r>
              <a:rPr lang="en-US" altLang="ko-KR" dirty="0" err="1">
                <a:solidFill>
                  <a:srgbClr val="FF0000"/>
                </a:solidFill>
              </a:rPr>
              <a:t>database_name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382" y="647988"/>
            <a:ext cx="11049000" cy="5600412"/>
          </a:xfrm>
        </p:spPr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new container is created, </a:t>
            </a:r>
            <a:r>
              <a:rPr lang="en-US" altLang="ko-KR" dirty="0"/>
              <a:t>with 400 RU/s of provisioned throughput. </a:t>
            </a:r>
            <a:endParaRPr lang="en-US" altLang="ko-KR" dirty="0" smtClean="0"/>
          </a:p>
          <a:p>
            <a:r>
              <a:rPr lang="en-US" altLang="ko-KR" dirty="0" err="1" smtClean="0"/>
              <a:t>lastName</a:t>
            </a:r>
            <a:r>
              <a:rPr lang="en-US" altLang="ko-KR" dirty="0" smtClean="0"/>
              <a:t> </a:t>
            </a:r>
            <a:r>
              <a:rPr lang="en-US" altLang="ko-KR" dirty="0"/>
              <a:t>as the partition key, which allows us to do efficient queries that filter on this property.</a:t>
            </a:r>
          </a:p>
          <a:p>
            <a:pPr marL="457200" lvl="1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container_name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'</a:t>
            </a:r>
            <a:r>
              <a:rPr lang="en-US" altLang="ko-KR" dirty="0" err="1">
                <a:solidFill>
                  <a:srgbClr val="FF0000"/>
                </a:solidFill>
              </a:rPr>
              <a:t>FamilyContainer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container = </a:t>
            </a:r>
            <a:r>
              <a:rPr lang="en-US" altLang="ko-KR" dirty="0" err="1">
                <a:solidFill>
                  <a:srgbClr val="FF0000"/>
                </a:solidFill>
              </a:rPr>
              <a:t>database.create_container_if_not_exists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id=</a:t>
            </a:r>
            <a:r>
              <a:rPr lang="en-US" altLang="ko-KR" dirty="0" err="1">
                <a:solidFill>
                  <a:srgbClr val="FF0000"/>
                </a:solidFill>
              </a:rPr>
              <a:t>container_name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partition_key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 err="1">
                <a:solidFill>
                  <a:srgbClr val="FF0000"/>
                </a:solidFill>
              </a:rPr>
              <a:t>PartitionKey</a:t>
            </a:r>
            <a:r>
              <a:rPr lang="en-US" altLang="ko-KR" dirty="0">
                <a:solidFill>
                  <a:srgbClr val="FF0000"/>
                </a:solidFill>
              </a:rPr>
              <a:t>(path="/</a:t>
            </a:r>
            <a:r>
              <a:rPr lang="en-US" altLang="ko-KR" dirty="0" err="1">
                <a:solidFill>
                  <a:srgbClr val="FF0000"/>
                </a:solidFill>
              </a:rPr>
              <a:t>lastName</a:t>
            </a:r>
            <a:r>
              <a:rPr lang="en-US" altLang="ko-KR" dirty="0">
                <a:solidFill>
                  <a:srgbClr val="FF0000"/>
                </a:solidFill>
              </a:rPr>
              <a:t>"),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offer_throughput</a:t>
            </a:r>
            <a:r>
              <a:rPr lang="en-US" altLang="ko-KR" dirty="0">
                <a:solidFill>
                  <a:srgbClr val="FF0000"/>
                </a:solidFill>
              </a:rPr>
              <a:t>=400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8927" y="103591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Some items are added to the container. </a:t>
            </a:r>
            <a:endParaRPr lang="en-US" altLang="ko-KR" dirty="0" smtClean="0"/>
          </a:p>
          <a:p>
            <a:r>
              <a:rPr lang="en-US" altLang="ko-KR" dirty="0" smtClean="0"/>
              <a:t>Containers </a:t>
            </a:r>
            <a:r>
              <a:rPr lang="en-US" altLang="ko-KR" dirty="0"/>
              <a:t>are a collection of items (JSON documents) that can have varied schema.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helper methods get_[name]_</a:t>
            </a:r>
            <a:r>
              <a:rPr lang="en-US" altLang="ko-KR" dirty="0" err="1"/>
              <a:t>family_item</a:t>
            </a:r>
            <a:r>
              <a:rPr lang="en-US" altLang="ko-KR" dirty="0"/>
              <a:t> return representations of a family that are stored in Azure Cosmos DB as JSON documents.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for </a:t>
            </a:r>
            <a:r>
              <a:rPr lang="en-US" altLang="ko-KR" dirty="0" err="1">
                <a:solidFill>
                  <a:srgbClr val="FF0000"/>
                </a:solidFill>
              </a:rPr>
              <a:t>family_item</a:t>
            </a:r>
            <a:r>
              <a:rPr lang="en-US" altLang="ko-KR" dirty="0">
                <a:solidFill>
                  <a:srgbClr val="FF0000"/>
                </a:solidFill>
              </a:rPr>
              <a:t> in </a:t>
            </a:r>
            <a:r>
              <a:rPr lang="en-US" altLang="ko-KR" dirty="0" err="1">
                <a:solidFill>
                  <a:srgbClr val="FF0000"/>
                </a:solidFill>
              </a:rPr>
              <a:t>family_items_to_create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container.create_item</a:t>
            </a:r>
            <a:r>
              <a:rPr lang="en-US" altLang="ko-KR" dirty="0">
                <a:solidFill>
                  <a:srgbClr val="FF0000"/>
                </a:solidFill>
              </a:rPr>
              <a:t>(body=</a:t>
            </a:r>
            <a:r>
              <a:rPr lang="en-US" altLang="ko-KR" dirty="0" err="1">
                <a:solidFill>
                  <a:srgbClr val="FF0000"/>
                </a:solidFill>
              </a:rPr>
              <a:t>family_item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altLang="ko-KR" b="1" dirty="0"/>
              <a:t>Install the Azure </a:t>
            </a:r>
            <a:r>
              <a:rPr lang="en-US" altLang="ko-KR" b="1" dirty="0" err="1"/>
              <a:t>Az</a:t>
            </a:r>
            <a:r>
              <a:rPr lang="en-US" altLang="ko-KR" b="1" dirty="0"/>
              <a:t> PowerShell </a:t>
            </a:r>
            <a:r>
              <a:rPr lang="en-US" altLang="ko-KR" b="1" dirty="0" smtClean="0"/>
              <a:t>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3371"/>
            <a:ext cx="11194143" cy="367211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Update PowerShell and download </a:t>
            </a:r>
            <a:r>
              <a:rPr lang="en-US" altLang="ko-KR" dirty="0" err="1" smtClean="0">
                <a:solidFill>
                  <a:srgbClr val="FF0000"/>
                </a:solidFill>
              </a:rPr>
              <a:t>Az</a:t>
            </a:r>
            <a:r>
              <a:rPr lang="en-US" altLang="ko-KR" dirty="0" smtClean="0">
                <a:solidFill>
                  <a:srgbClr val="FF0000"/>
                </a:solidFill>
              </a:rPr>
              <a:t> PowerShell</a:t>
            </a:r>
          </a:p>
          <a:p>
            <a:r>
              <a:rPr lang="en-US" altLang="ko-KR" dirty="0" smtClean="0"/>
              <a:t>PowerShell </a:t>
            </a:r>
            <a:r>
              <a:rPr lang="en-US" altLang="ko-KR" dirty="0"/>
              <a:t>7.0.6 LTS </a:t>
            </a:r>
            <a:r>
              <a:rPr lang="en-US" altLang="ko-KR" dirty="0" smtClean="0"/>
              <a:t>and </a:t>
            </a:r>
            <a:r>
              <a:rPr lang="en-US" altLang="ko-KR" dirty="0"/>
              <a:t>PowerShell 7.1.3 or </a:t>
            </a:r>
            <a:r>
              <a:rPr lang="en-US" altLang="ko-KR" dirty="0" smtClean="0"/>
              <a:t>higher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heck </a:t>
            </a:r>
            <a:r>
              <a:rPr lang="en-US" altLang="ko-KR" dirty="0"/>
              <a:t>your PowerShell version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$</a:t>
            </a:r>
            <a:r>
              <a:rPr lang="en-US" altLang="ko-KR" dirty="0" err="1" smtClean="0"/>
              <a:t>PSVersionTable.PSVersion</a:t>
            </a:r>
            <a:endParaRPr lang="en-US" altLang="ko-KR" dirty="0" smtClean="0"/>
          </a:p>
          <a:p>
            <a:r>
              <a:rPr lang="en-US" altLang="ko-KR" dirty="0" smtClean="0"/>
              <a:t>Install </a:t>
            </a:r>
            <a:r>
              <a:rPr lang="en-US" altLang="ko-KR" dirty="0"/>
              <a:t>the latest version of </a:t>
            </a:r>
            <a:r>
              <a:rPr lang="en-US" altLang="ko-KR" dirty="0" smtClean="0"/>
              <a:t>PowerShell</a:t>
            </a:r>
          </a:p>
          <a:p>
            <a:pPr marL="0" indent="0">
              <a:buNone/>
            </a:pPr>
            <a:r>
              <a:rPr lang="en-US" altLang="ko-KR" dirty="0" smtClean="0"/>
              <a:t>	https</a:t>
            </a:r>
            <a:r>
              <a:rPr lang="en-US" altLang="ko-KR" dirty="0"/>
              <a:t>://docs.microsoft.com/en-us/powershell/scripting/install/installing-powershell?view=powershell-7.2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0344" b="58664"/>
          <a:stretch/>
        </p:blipFill>
        <p:spPr>
          <a:xfrm>
            <a:off x="3746571" y="4711793"/>
            <a:ext cx="5563684" cy="2016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8633" y="1296388"/>
            <a:ext cx="270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VSCode</a:t>
            </a:r>
            <a:r>
              <a:rPr lang="ko-KR" altLang="en-US" b="1" dirty="0" smtClean="0"/>
              <a:t>에서 진행 가능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809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381" y="717260"/>
            <a:ext cx="11076709" cy="532332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key </a:t>
            </a:r>
            <a:r>
              <a:rPr lang="en-US" altLang="ko-KR" dirty="0"/>
              <a:t>value </a:t>
            </a:r>
            <a:r>
              <a:rPr lang="en-US" altLang="ko-KR" dirty="0" smtClean="0"/>
              <a:t>lookups using </a:t>
            </a:r>
            <a:r>
              <a:rPr lang="en-US" altLang="ko-KR" dirty="0"/>
              <a:t>the </a:t>
            </a:r>
            <a:r>
              <a:rPr lang="en-US" altLang="ko-KR" dirty="0" err="1"/>
              <a:t>read_item</a:t>
            </a:r>
            <a:r>
              <a:rPr lang="en-US" altLang="ko-KR" dirty="0"/>
              <a:t> method. </a:t>
            </a:r>
            <a:r>
              <a:rPr lang="en-US" altLang="ko-KR" dirty="0" smtClean="0"/>
              <a:t>for </a:t>
            </a:r>
            <a:r>
              <a:rPr lang="en-US" altLang="ko-KR" dirty="0"/>
              <a:t>family in </a:t>
            </a:r>
            <a:r>
              <a:rPr lang="en-US" altLang="ko-KR" dirty="0" err="1"/>
              <a:t>family_items_to_create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for family in </a:t>
            </a:r>
            <a:r>
              <a:rPr lang="en-US" altLang="ko-KR" dirty="0" err="1">
                <a:solidFill>
                  <a:srgbClr val="FF0000"/>
                </a:solidFill>
              </a:rPr>
              <a:t>family_items_to_create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item_response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container.read_item</a:t>
            </a:r>
            <a:r>
              <a:rPr lang="en-US" altLang="ko-KR" dirty="0">
                <a:solidFill>
                  <a:srgbClr val="FF0000"/>
                </a:solidFill>
              </a:rPr>
              <a:t>(item=family['id'], </a:t>
            </a:r>
            <a:r>
              <a:rPr lang="en-US" altLang="ko-KR" dirty="0" err="1">
                <a:solidFill>
                  <a:srgbClr val="FF0000"/>
                </a:solidFill>
              </a:rPr>
              <a:t>partition_key</a:t>
            </a:r>
            <a:r>
              <a:rPr lang="en-US" altLang="ko-KR" dirty="0">
                <a:solidFill>
                  <a:srgbClr val="FF0000"/>
                </a:solidFill>
              </a:rPr>
              <a:t>=family['</a:t>
            </a:r>
            <a:r>
              <a:rPr lang="en-US" altLang="ko-KR" dirty="0" err="1">
                <a:solidFill>
                  <a:srgbClr val="FF0000"/>
                </a:solidFill>
              </a:rPr>
              <a:t>lastName</a:t>
            </a:r>
            <a:r>
              <a:rPr lang="en-US" altLang="ko-KR" dirty="0">
                <a:solidFill>
                  <a:srgbClr val="FF0000"/>
                </a:solidFill>
              </a:rPr>
              <a:t>'])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request_charge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container.client_connection.last_response_headers</a:t>
            </a:r>
            <a:r>
              <a:rPr lang="en-US" altLang="ko-KR" dirty="0">
                <a:solidFill>
                  <a:srgbClr val="FF0000"/>
                </a:solidFill>
              </a:rPr>
              <a:t>['x-</a:t>
            </a:r>
            <a:r>
              <a:rPr lang="en-US" altLang="ko-KR" dirty="0" err="1">
                <a:solidFill>
                  <a:srgbClr val="FF0000"/>
                </a:solidFill>
              </a:rPr>
              <a:t>ms</a:t>
            </a:r>
            <a:r>
              <a:rPr lang="en-US" altLang="ko-KR" dirty="0">
                <a:solidFill>
                  <a:srgbClr val="FF0000"/>
                </a:solidFill>
              </a:rPr>
              <a:t>-request-charge']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print('Read item with id {0}. Operation consumed {1} request </a:t>
            </a:r>
            <a:r>
              <a:rPr lang="en-US" altLang="ko-KR" dirty="0" err="1">
                <a:solidFill>
                  <a:srgbClr val="FF0000"/>
                </a:solidFill>
              </a:rPr>
              <a:t>units'.format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item_response</a:t>
            </a:r>
            <a:r>
              <a:rPr lang="en-US" altLang="ko-KR" dirty="0">
                <a:solidFill>
                  <a:srgbClr val="FF0000"/>
                </a:solidFill>
              </a:rPr>
              <a:t>['id'], (</a:t>
            </a:r>
            <a:r>
              <a:rPr lang="en-US" altLang="ko-KR" dirty="0" err="1">
                <a:solidFill>
                  <a:srgbClr val="FF0000"/>
                </a:solidFill>
              </a:rPr>
              <a:t>request_charge</a:t>
            </a:r>
            <a:r>
              <a:rPr lang="en-US" altLang="ko-KR" dirty="0">
                <a:solidFill>
                  <a:srgbClr val="FF0000"/>
                </a:solidFill>
              </a:rPr>
              <a:t>)))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509444"/>
            <a:ext cx="11242964" cy="5738956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A query is performed using SQL </a:t>
            </a:r>
            <a:r>
              <a:rPr lang="en-US" altLang="ko-KR" dirty="0" smtClean="0"/>
              <a:t>query. </a:t>
            </a:r>
          </a:p>
          <a:p>
            <a:r>
              <a:rPr lang="en-US" altLang="ko-KR" dirty="0" smtClean="0"/>
              <a:t>partition </a:t>
            </a:r>
            <a:r>
              <a:rPr lang="en-US" altLang="ko-KR" dirty="0"/>
              <a:t>key values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lastName</a:t>
            </a:r>
            <a:r>
              <a:rPr lang="en-US" altLang="ko-KR" dirty="0" smtClean="0"/>
              <a:t> </a:t>
            </a:r>
            <a:r>
              <a:rPr lang="en-US" altLang="ko-KR" dirty="0"/>
              <a:t>in the WHERE clause, Azure Cosmos DB will efficiently route this query to the relevant partitions, improving performance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query = "SELECT * FROM c WHERE </a:t>
            </a:r>
            <a:r>
              <a:rPr lang="en-US" altLang="ko-KR" dirty="0" err="1"/>
              <a:t>c.lastName</a:t>
            </a:r>
            <a:r>
              <a:rPr lang="en-US" altLang="ko-KR" dirty="0"/>
              <a:t> IN ('Wakefield', 'Andersen')"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items = list(</a:t>
            </a:r>
            <a:r>
              <a:rPr lang="en-US" altLang="ko-KR" dirty="0" err="1"/>
              <a:t>container.query_items</a:t>
            </a:r>
            <a:r>
              <a:rPr lang="en-US" altLang="ko-KR" dirty="0"/>
              <a:t>(</a:t>
            </a:r>
          </a:p>
          <a:p>
            <a:pPr marL="457200" lvl="1" indent="0">
              <a:buNone/>
            </a:pPr>
            <a:r>
              <a:rPr lang="en-US" altLang="ko-KR" dirty="0"/>
              <a:t>    query=query,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enable_cross_partition_query</a:t>
            </a:r>
            <a:r>
              <a:rPr lang="en-US" altLang="ko-KR" dirty="0"/>
              <a:t>=True</a:t>
            </a:r>
          </a:p>
          <a:p>
            <a:pPr marL="457200" lvl="1" indent="0">
              <a:buNone/>
            </a:pPr>
            <a:r>
              <a:rPr lang="en-US" altLang="ko-KR" dirty="0"/>
              <a:t>))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request_charge</a:t>
            </a:r>
            <a:r>
              <a:rPr lang="en-US" altLang="ko-KR" dirty="0"/>
              <a:t> = </a:t>
            </a:r>
            <a:r>
              <a:rPr lang="en-US" altLang="ko-KR" dirty="0" err="1"/>
              <a:t>container.client_connection.last_response_headers</a:t>
            </a:r>
            <a:r>
              <a:rPr lang="en-US" altLang="ko-KR" dirty="0"/>
              <a:t>['x-</a:t>
            </a:r>
            <a:r>
              <a:rPr lang="en-US" altLang="ko-KR" dirty="0" err="1"/>
              <a:t>ms</a:t>
            </a:r>
            <a:r>
              <a:rPr lang="en-US" altLang="ko-KR" dirty="0"/>
              <a:t>-request-charge']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print('Query returned {0} items. Operation consumed {1} request </a:t>
            </a:r>
            <a:r>
              <a:rPr lang="en-US" altLang="ko-KR" dirty="0" err="1"/>
              <a:t>units'.format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(items), </a:t>
            </a:r>
            <a:r>
              <a:rPr lang="en-US" altLang="ko-KR" dirty="0" err="1"/>
              <a:t>request_charge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563" y="281999"/>
            <a:ext cx="10730345" cy="795480"/>
          </a:xfrm>
        </p:spPr>
        <p:txBody>
          <a:bodyPr>
            <a:normAutofit/>
          </a:bodyPr>
          <a:lstStyle/>
          <a:p>
            <a:r>
              <a:rPr lang="en-US" altLang="ko-KR" b="1" dirty="0"/>
              <a:t>Run the app - Visual Studio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545" y="1229879"/>
            <a:ext cx="11132127" cy="50046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View </a:t>
            </a:r>
            <a:r>
              <a:rPr lang="en-US" altLang="ko-KR" dirty="0"/>
              <a:t>&gt; Command Palette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At the prompt, enter Python: Select Interpreter and then select the version of Python to use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View &gt; Integrated Terminal to open the Visual Studio Code integrated terminal.</a:t>
            </a:r>
          </a:p>
          <a:p>
            <a:endParaRPr lang="en-US" altLang="ko-KR" dirty="0"/>
          </a:p>
          <a:p>
            <a:r>
              <a:rPr lang="en-US" altLang="ko-KR" dirty="0"/>
              <a:t>In the integrated terminal window, </a:t>
            </a:r>
            <a:r>
              <a:rPr lang="en-US" altLang="ko-KR" dirty="0" smtClean="0"/>
              <a:t>change to  </a:t>
            </a:r>
            <a:r>
              <a:rPr lang="en-US" altLang="ko-KR" dirty="0"/>
              <a:t>azure-cosmos-</a:t>
            </a:r>
            <a:r>
              <a:rPr lang="en-US" altLang="ko-KR" dirty="0" err="1"/>
              <a:t>db</a:t>
            </a:r>
            <a:r>
              <a:rPr lang="en-US" altLang="ko-KR" dirty="0"/>
              <a:t>-python-getting-started folder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Run </a:t>
            </a:r>
            <a:r>
              <a:rPr lang="en-US" altLang="ko-KR" dirty="0"/>
              <a:t>the following command to install the azure-cosmos package.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pip </a:t>
            </a:r>
            <a:r>
              <a:rPr lang="en-US" altLang="ko-KR" dirty="0">
                <a:solidFill>
                  <a:srgbClr val="FF0000"/>
                </a:solidFill>
              </a:rPr>
              <a:t>install --pre azure-cosmos</a:t>
            </a:r>
          </a:p>
          <a:p>
            <a:r>
              <a:rPr lang="en-US" altLang="ko-KR" i="1" dirty="0" smtClean="0"/>
              <a:t>Run VS </a:t>
            </a:r>
            <a:r>
              <a:rPr lang="en-US" altLang="ko-KR" i="1" dirty="0"/>
              <a:t>Code as an administrator.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570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86" y="403225"/>
            <a:ext cx="11459754" cy="6281332"/>
          </a:xfrm>
        </p:spPr>
        <p:txBody>
          <a:bodyPr>
            <a:normAutofit/>
          </a:bodyPr>
          <a:lstStyle/>
          <a:p>
            <a:r>
              <a:rPr lang="en-US" altLang="ko-KR" dirty="0"/>
              <a:t>Run the following command to run the sample and create and store new documents in Azure Cosmos DB</a:t>
            </a:r>
            <a:r>
              <a:rPr lang="en-US" altLang="ko-KR" dirty="0" smtClean="0"/>
              <a:t>. </a:t>
            </a:r>
            <a:r>
              <a:rPr lang="en-US" altLang="ko-KR" dirty="0" smtClean="0"/>
              <a:t>(or Press Run </a:t>
            </a:r>
            <a:r>
              <a:rPr lang="en-US" altLang="ko-KR" dirty="0" smtClean="0"/>
              <a:t>button)</a:t>
            </a:r>
            <a:endParaRPr lang="en-US" altLang="ko-KR" dirty="0"/>
          </a:p>
          <a:p>
            <a:pPr lvl="1"/>
            <a:r>
              <a:rPr lang="en-US" altLang="ko-KR" dirty="0" smtClean="0"/>
              <a:t>python </a:t>
            </a:r>
            <a:r>
              <a:rPr lang="en-US" altLang="ko-KR" dirty="0"/>
              <a:t>cosmos_get_started.py</a:t>
            </a:r>
          </a:p>
          <a:p>
            <a:r>
              <a:rPr lang="en-US" altLang="ko-KR" dirty="0"/>
              <a:t>To confirm the new items were created and saved, in the Azure portal, select Data Explorer &gt; </a:t>
            </a:r>
            <a:r>
              <a:rPr lang="en-US" altLang="ko-KR" dirty="0" err="1"/>
              <a:t>AzureSampleFamilyDatabase</a:t>
            </a:r>
            <a:r>
              <a:rPr lang="en-US" altLang="ko-KR" dirty="0"/>
              <a:t> &gt; Items. </a:t>
            </a:r>
            <a:endParaRPr lang="en-US" altLang="ko-KR" dirty="0" smtClean="0"/>
          </a:p>
          <a:p>
            <a:r>
              <a:rPr lang="en-US" altLang="ko-KR" dirty="0" smtClean="0"/>
              <a:t>View </a:t>
            </a:r>
            <a:r>
              <a:rPr lang="en-US" altLang="ko-KR" dirty="0"/>
              <a:t>the items that were created. </a:t>
            </a:r>
            <a:endParaRPr lang="en-US" altLang="ko-KR" dirty="0" smtClean="0"/>
          </a:p>
          <a:p>
            <a:r>
              <a:rPr lang="en-US" altLang="ko-KR" dirty="0" smtClean="0"/>
              <a:t>sample </a:t>
            </a:r>
            <a:r>
              <a:rPr lang="en-US" altLang="ko-KR" dirty="0"/>
              <a:t>JSON document for the Andersen family: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20572" y="3822235"/>
            <a:ext cx="85198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id</a:t>
            </a:r>
            <a:r>
              <a:rPr lang="ko-KR" altLang="en-US" sz="1200" dirty="0"/>
              <a:t>": "Andersen-1569479288379",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lastName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Andersen</a:t>
            </a:r>
            <a:r>
              <a:rPr lang="ko-KR" altLang="en-US" sz="1200" dirty="0"/>
              <a:t>",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district</a:t>
            </a:r>
            <a:r>
              <a:rPr lang="ko-KR" altLang="en-US" sz="1200" dirty="0"/>
              <a:t>": "WA5",</a:t>
            </a:r>
          </a:p>
          <a:p>
            <a:r>
              <a:rPr lang="ko-KR" altLang="en-US" sz="1200" dirty="0"/>
              <a:t>    "</a:t>
            </a:r>
            <a:r>
              <a:rPr lang="ko-KR" altLang="en-US" sz="1200" dirty="0" err="1"/>
              <a:t>parents</a:t>
            </a:r>
            <a:r>
              <a:rPr lang="ko-KR" altLang="en-US" sz="1200" dirty="0"/>
              <a:t>": [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familyName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firstName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Thomas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  },</a:t>
            </a:r>
          </a:p>
          <a:p>
            <a:r>
              <a:rPr lang="ko-KR" altLang="en-US" sz="1200" dirty="0"/>
              <a:t>        {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familyName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    "</a:t>
            </a:r>
            <a:r>
              <a:rPr lang="ko-KR" altLang="en-US" sz="1200" dirty="0" err="1"/>
              <a:t>firstName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Mary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Kay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],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smtClean="0"/>
              <a:t>…………….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70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5A3888-611A-4FC3-8A75-2D38F84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930" y="2058107"/>
            <a:ext cx="7764709" cy="2553278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sz="5400" spc="0" dirty="0">
                <a:latin typeface="Arial" panose="020B0604020202020204" pitchFamily="34" charset="0"/>
                <a:ea typeface="Segoe UI Semilight" charset="0"/>
              </a:rPr>
              <a:t>Azure Cosmos </a:t>
            </a: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>DB</a:t>
            </a:r>
            <a:b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</a:b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>Python – </a:t>
            </a:r>
            <a:r>
              <a:rPr lang="en-US" sz="5400" spc="0" dirty="0" err="1" smtClean="0">
                <a:latin typeface="Arial" panose="020B0604020202020204" pitchFamily="34" charset="0"/>
                <a:ea typeface="Segoe UI Semilight" charset="0"/>
              </a:rPr>
              <a:t>VSCode</a:t>
            </a: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/>
            </a:r>
            <a:b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</a:br>
            <a:r>
              <a:rPr lang="en-US" sz="5400" spc="0" dirty="0" smtClean="0">
                <a:latin typeface="Arial" panose="020B0604020202020204" pitchFamily="34" charset="0"/>
                <a:ea typeface="Segoe UI Semilight" charset="0"/>
              </a:rPr>
              <a:t>More…</a:t>
            </a:r>
            <a:endParaRPr lang="en-US" sz="4000" spc="0" dirty="0">
              <a:latin typeface="Arial" panose="020B0604020202020204" pitchFamily="34" charset="0"/>
              <a:ea typeface="Segoe UI Semilight" charset="0"/>
            </a:endParaRPr>
          </a:p>
        </p:txBody>
      </p:sp>
      <p:pic>
        <p:nvPicPr>
          <p:cNvPr id="3" name="Picture 2" descr="Image result for cosmos db logo">
            <a:extLst>
              <a:ext uri="{FF2B5EF4-FFF2-40B4-BE49-F238E27FC236}">
                <a16:creationId xmlns:a16="http://schemas.microsoft.com/office/drawing/2014/main" id="{44E8D4C2-4703-4224-9DDA-19A2B7E8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39" y="4611385"/>
            <a:ext cx="2943952" cy="15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93495" y="-13316754"/>
            <a:ext cx="9605010" cy="2017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# </a:t>
            </a:r>
            <a:r>
              <a:rPr lang="ko-KR" altLang="en-US" sz="900" dirty="0" err="1"/>
              <a:t>These</a:t>
            </a:r>
            <a:r>
              <a:rPr lang="ko-KR" altLang="en-US" sz="900" dirty="0"/>
              <a:t> </a:t>
            </a:r>
            <a:r>
              <a:rPr lang="ko-KR" altLang="en-US" sz="900" dirty="0" err="1"/>
              <a:t>examples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are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ingested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documentation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system</a:t>
            </a:r>
            <a:r>
              <a:rPr lang="ko-KR" altLang="en-US" sz="900" dirty="0"/>
              <a:t>, and </a:t>
            </a:r>
            <a:r>
              <a:rPr lang="ko-KR" altLang="en-US" sz="900" dirty="0" err="1"/>
              <a:t>are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displayed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SDK </a:t>
            </a:r>
            <a:r>
              <a:rPr lang="ko-KR" altLang="en-US" sz="900" dirty="0" err="1"/>
              <a:t>reference</a:t>
            </a:r>
            <a:r>
              <a:rPr lang="ko-KR" altLang="en-US" sz="900" dirty="0"/>
              <a:t> </a:t>
            </a:r>
            <a:r>
              <a:rPr lang="ko-KR" altLang="en-US" sz="900" dirty="0" err="1"/>
              <a:t>documentation</a:t>
            </a:r>
            <a:r>
              <a:rPr lang="ko-KR" altLang="en-US" sz="900" dirty="0"/>
              <a:t>. </a:t>
            </a:r>
            <a:r>
              <a:rPr lang="ko-KR" altLang="en-US" sz="900" dirty="0" err="1"/>
              <a:t>When</a:t>
            </a:r>
            <a:r>
              <a:rPr lang="ko-KR" altLang="en-US" sz="900" dirty="0"/>
              <a:t> </a:t>
            </a:r>
            <a:r>
              <a:rPr lang="ko-KR" altLang="en-US" sz="900" dirty="0" err="1"/>
              <a:t>editing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these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example</a:t>
            </a:r>
            <a:r>
              <a:rPr lang="ko-KR" altLang="en-US" sz="900" dirty="0"/>
              <a:t> </a:t>
            </a:r>
            <a:r>
              <a:rPr lang="ko-KR" altLang="en-US" sz="900" dirty="0" err="1"/>
              <a:t>snippets</a:t>
            </a:r>
            <a:r>
              <a:rPr lang="ko-KR" altLang="en-US" sz="900" dirty="0"/>
              <a:t>, </a:t>
            </a:r>
            <a:r>
              <a:rPr lang="ko-KR" altLang="en-US" sz="900" dirty="0" err="1"/>
              <a:t>take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into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consideration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how</a:t>
            </a:r>
            <a:r>
              <a:rPr lang="ko-KR" altLang="en-US" sz="900" dirty="0"/>
              <a:t>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might</a:t>
            </a:r>
            <a:r>
              <a:rPr lang="ko-KR" altLang="en-US" sz="900" dirty="0"/>
              <a:t> </a:t>
            </a:r>
            <a:r>
              <a:rPr lang="ko-KR" altLang="en-US" sz="900" dirty="0" err="1"/>
              <a:t>affect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readability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usability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reference</a:t>
            </a:r>
            <a:r>
              <a:rPr lang="ko-KR" altLang="en-US" sz="900" dirty="0"/>
              <a:t> </a:t>
            </a:r>
            <a:r>
              <a:rPr lang="ko-KR" altLang="en-US" sz="900" dirty="0" err="1"/>
              <a:t>documentation</a:t>
            </a:r>
            <a:r>
              <a:rPr lang="ko-KR" altLang="en-US" sz="900" dirty="0"/>
              <a:t>.</a:t>
            </a:r>
          </a:p>
          <a:p>
            <a:endParaRPr lang="ko-KR" altLang="en-US" sz="900" dirty="0"/>
          </a:p>
          <a:p>
            <a:r>
              <a:rPr lang="ko-KR" altLang="en-US" sz="900" dirty="0"/>
              <a:t># All </a:t>
            </a:r>
            <a:r>
              <a:rPr lang="ko-KR" altLang="en-US" sz="900" dirty="0" err="1"/>
              <a:t>interaction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Cosmos</a:t>
            </a:r>
            <a:r>
              <a:rPr lang="ko-KR" altLang="en-US" sz="900" dirty="0"/>
              <a:t> DB </a:t>
            </a:r>
            <a:r>
              <a:rPr lang="ko-KR" altLang="en-US" sz="900" dirty="0" err="1"/>
              <a:t>starts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instance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CosmosClient</a:t>
            </a:r>
            <a:endParaRPr lang="ko-KR" altLang="en-US" sz="900" dirty="0"/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create_client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from</a:t>
            </a:r>
            <a:r>
              <a:rPr lang="ko-KR" altLang="en-US" sz="900" dirty="0"/>
              <a:t> </a:t>
            </a:r>
            <a:r>
              <a:rPr lang="ko-KR" altLang="en-US" sz="900" dirty="0" err="1"/>
              <a:t>azure.cosmos</a:t>
            </a:r>
            <a:r>
              <a:rPr lang="ko-KR" altLang="en-US" sz="900" dirty="0"/>
              <a:t> </a:t>
            </a:r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</a:t>
            </a:r>
            <a:r>
              <a:rPr lang="ko-KR" altLang="en-US" sz="900" dirty="0"/>
              <a:t>, </a:t>
            </a:r>
            <a:r>
              <a:rPr lang="ko-KR" altLang="en-US" sz="900" dirty="0" err="1"/>
              <a:t>CosmosClient</a:t>
            </a:r>
            <a:r>
              <a:rPr lang="ko-KR" altLang="en-US" sz="900" dirty="0"/>
              <a:t>, </a:t>
            </a:r>
            <a:r>
              <a:rPr lang="ko-KR" altLang="en-US" sz="900" dirty="0" err="1"/>
              <a:t>PartitionKey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os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url</a:t>
            </a:r>
            <a:r>
              <a:rPr lang="ko-KR" altLang="en-US" sz="900" dirty="0"/>
              <a:t> = "https://mXXXazure.com:443/" ##</a:t>
            </a:r>
            <a:r>
              <a:rPr lang="ko-KR" altLang="en-US" sz="900" dirty="0" err="1"/>
              <a:t>os.environ</a:t>
            </a:r>
            <a:r>
              <a:rPr lang="ko-KR" altLang="en-US" sz="900" dirty="0"/>
              <a:t>["ACCOUNT_URI"]</a:t>
            </a:r>
          </a:p>
          <a:p>
            <a:r>
              <a:rPr lang="ko-KR" altLang="en-US" sz="900" dirty="0" err="1"/>
              <a:t>key</a:t>
            </a:r>
            <a:r>
              <a:rPr lang="ko-KR" altLang="en-US" sz="900" dirty="0"/>
              <a:t> = "</a:t>
            </a:r>
            <a:r>
              <a:rPr lang="ko-KR" altLang="en-US" sz="900" dirty="0" err="1"/>
              <a:t>BWYItxXXXXXAuRWOgFJg</a:t>
            </a:r>
            <a:r>
              <a:rPr lang="ko-KR" altLang="en-US" sz="900" dirty="0"/>
              <a:t>==" ##</a:t>
            </a:r>
            <a:r>
              <a:rPr lang="ko-KR" altLang="en-US" sz="900" dirty="0" err="1"/>
              <a:t>os.environ</a:t>
            </a:r>
            <a:r>
              <a:rPr lang="ko-KR" altLang="en-US" sz="900" dirty="0"/>
              <a:t>["ACCOUNT_KEY"]</a:t>
            </a:r>
          </a:p>
          <a:p>
            <a:r>
              <a:rPr lang="ko-KR" altLang="en-US" sz="900" dirty="0" err="1"/>
              <a:t>client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CosmosClient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url</a:t>
            </a:r>
            <a:r>
              <a:rPr lang="ko-KR" altLang="en-US" sz="900" dirty="0"/>
              <a:t>, </a:t>
            </a:r>
            <a:r>
              <a:rPr lang="ko-KR" altLang="en-US" sz="900" dirty="0" err="1"/>
              <a:t>key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create_client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</a:t>
            </a:r>
            <a:r>
              <a:rPr lang="ko-KR" altLang="en-US" sz="900" dirty="0"/>
              <a:t> </a:t>
            </a:r>
            <a:r>
              <a:rPr lang="ko-KR" altLang="en-US" sz="900" dirty="0" err="1"/>
              <a:t>using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CosmosClient</a:t>
            </a:r>
            <a:r>
              <a:rPr lang="ko-KR" altLang="en-US" sz="900" dirty="0"/>
              <a:t>,</a:t>
            </a:r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specifying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that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operation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shouldn't</a:t>
            </a:r>
            <a:r>
              <a:rPr lang="ko-KR" altLang="en-US" sz="900" dirty="0"/>
              <a:t> </a:t>
            </a:r>
            <a:r>
              <a:rPr lang="ko-KR" altLang="en-US" sz="900" dirty="0" err="1"/>
              <a:t>throw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given</a:t>
            </a:r>
            <a:r>
              <a:rPr lang="ko-KR" altLang="en-US" sz="900" dirty="0"/>
              <a:t> ID </a:t>
            </a:r>
            <a:r>
              <a:rPr lang="ko-KR" altLang="en-US" sz="900" dirty="0" err="1"/>
              <a:t>already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exists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create_database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database_name</a:t>
            </a:r>
            <a:r>
              <a:rPr lang="ko-KR" altLang="en-US" sz="900" dirty="0"/>
              <a:t> = "</a:t>
            </a:r>
            <a:r>
              <a:rPr lang="ko-KR" altLang="en-US" sz="900" dirty="0" err="1"/>
              <a:t>testDatabase</a:t>
            </a:r>
            <a:r>
              <a:rPr lang="ko-KR" altLang="en-US" sz="900" dirty="0"/>
              <a:t>"</a:t>
            </a:r>
          </a:p>
          <a:p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database = </a:t>
            </a:r>
            <a:r>
              <a:rPr lang="ko-KR" altLang="en-US" sz="900" dirty="0" err="1"/>
              <a:t>client.create_database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=</a:t>
            </a:r>
            <a:r>
              <a:rPr lang="ko-KR" altLang="en-US" sz="900" dirty="0" err="1"/>
              <a:t>database_name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exceptions.CosmosResourceExistsError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database = </a:t>
            </a:r>
            <a:r>
              <a:rPr lang="ko-KR" altLang="en-US" sz="900" dirty="0" err="1"/>
              <a:t>client.get_database_client</a:t>
            </a:r>
            <a:r>
              <a:rPr lang="ko-KR" altLang="en-US" sz="900" dirty="0"/>
              <a:t>(database=</a:t>
            </a:r>
            <a:r>
              <a:rPr lang="ko-KR" altLang="en-US" sz="900" dirty="0" err="1"/>
              <a:t>database_name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create_database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, </a:t>
            </a:r>
            <a:r>
              <a:rPr lang="ko-KR" altLang="en-US" sz="900" dirty="0" err="1"/>
              <a:t>handling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same</a:t>
            </a:r>
            <a:r>
              <a:rPr lang="ko-KR" altLang="en-US" sz="900" dirty="0"/>
              <a:t> ID (</a:t>
            </a:r>
            <a:r>
              <a:rPr lang="ko-KR" altLang="en-US" sz="900" dirty="0" err="1"/>
              <a:t>name</a:t>
            </a:r>
            <a:r>
              <a:rPr lang="ko-KR" altLang="en-US" sz="900" dirty="0"/>
              <a:t>) </a:t>
            </a:r>
            <a:r>
              <a:rPr lang="ko-KR" altLang="en-US" sz="900" dirty="0" err="1"/>
              <a:t>already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database.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create_container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container_name</a:t>
            </a:r>
            <a:r>
              <a:rPr lang="ko-KR" altLang="en-US" sz="900" dirty="0"/>
              <a:t> = "</a:t>
            </a:r>
            <a:r>
              <a:rPr lang="ko-KR" altLang="en-US" sz="900" dirty="0" err="1"/>
              <a:t>products</a:t>
            </a:r>
            <a:r>
              <a:rPr lang="ko-KR" altLang="en-US" sz="900" dirty="0"/>
              <a:t>"</a:t>
            </a:r>
          </a:p>
          <a:p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database.create_container</a:t>
            </a:r>
            <a:r>
              <a:rPr lang="ko-KR" altLang="en-US" sz="900" dirty="0"/>
              <a:t>(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id</a:t>
            </a:r>
            <a:r>
              <a:rPr lang="ko-KR" altLang="en-US" sz="900" dirty="0"/>
              <a:t>=</a:t>
            </a:r>
            <a:r>
              <a:rPr lang="ko-KR" altLang="en-US" sz="900" dirty="0" err="1"/>
              <a:t>container_name</a:t>
            </a:r>
            <a:r>
              <a:rPr lang="ko-KR" altLang="en-US" sz="900" dirty="0"/>
              <a:t>, </a:t>
            </a:r>
            <a:r>
              <a:rPr lang="ko-KR" altLang="en-US" sz="900" dirty="0" err="1"/>
              <a:t>partition_key</a:t>
            </a:r>
            <a:r>
              <a:rPr lang="ko-KR" altLang="en-US" sz="900" dirty="0"/>
              <a:t>=</a:t>
            </a:r>
            <a:r>
              <a:rPr lang="ko-KR" altLang="en-US" sz="900" dirty="0" err="1"/>
              <a:t>PartitionKey</a:t>
            </a:r>
            <a:r>
              <a:rPr lang="ko-KR" altLang="en-US" sz="900" dirty="0"/>
              <a:t>(</a:t>
            </a:r>
            <a:r>
              <a:rPr lang="ko-KR" altLang="en-US" sz="900" dirty="0" err="1"/>
              <a:t>path</a:t>
            </a:r>
            <a:r>
              <a:rPr lang="ko-KR" altLang="en-US" sz="900" dirty="0"/>
              <a:t>="/</a:t>
            </a:r>
            <a:r>
              <a:rPr lang="ko-KR" altLang="en-US" sz="900" dirty="0" err="1"/>
              <a:t>productName</a:t>
            </a:r>
            <a:r>
              <a:rPr lang="ko-KR" altLang="en-US" sz="900" dirty="0"/>
              <a:t>")</a:t>
            </a:r>
          </a:p>
          <a:p>
            <a:r>
              <a:rPr lang="ko-KR" altLang="en-US" sz="900" dirty="0"/>
              <a:t>    )</a:t>
            </a:r>
          </a:p>
          <a:p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exceptions.CosmosResourceExistsError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database.get_container_client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container_name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create_container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custom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settings</a:t>
            </a:r>
            <a:r>
              <a:rPr lang="ko-KR" altLang="en-US" sz="900" dirty="0"/>
              <a:t>.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example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creates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custom</a:t>
            </a:r>
            <a:r>
              <a:rPr lang="ko-KR" altLang="en-US" sz="900" dirty="0"/>
              <a:t> </a:t>
            </a:r>
            <a:r>
              <a:rPr lang="ko-KR" altLang="en-US" sz="900" dirty="0" err="1"/>
              <a:t>partition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key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create_container_with_settings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customer_container_name</a:t>
            </a:r>
            <a:r>
              <a:rPr lang="ko-KR" altLang="en-US" sz="900" dirty="0"/>
              <a:t> = "</a:t>
            </a:r>
            <a:r>
              <a:rPr lang="ko-KR" altLang="en-US" sz="900" dirty="0" err="1"/>
              <a:t>customers</a:t>
            </a:r>
            <a:r>
              <a:rPr lang="ko-KR" altLang="en-US" sz="900" dirty="0"/>
              <a:t>"</a:t>
            </a:r>
          </a:p>
          <a:p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customer_container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database.create_container</a:t>
            </a:r>
            <a:r>
              <a:rPr lang="ko-KR" altLang="en-US" sz="900" dirty="0"/>
              <a:t>(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id</a:t>
            </a:r>
            <a:r>
              <a:rPr lang="ko-KR" altLang="en-US" sz="900" dirty="0"/>
              <a:t>=</a:t>
            </a:r>
            <a:r>
              <a:rPr lang="ko-KR" altLang="en-US" sz="900" dirty="0" err="1"/>
              <a:t>customer_container_name</a:t>
            </a:r>
            <a:r>
              <a:rPr lang="ko-KR" altLang="en-US" sz="900" dirty="0"/>
              <a:t>,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partition_key</a:t>
            </a:r>
            <a:r>
              <a:rPr lang="ko-KR" altLang="en-US" sz="900" dirty="0"/>
              <a:t>=</a:t>
            </a:r>
            <a:r>
              <a:rPr lang="ko-KR" altLang="en-US" sz="900" dirty="0" err="1"/>
              <a:t>PartitionKey</a:t>
            </a:r>
            <a:r>
              <a:rPr lang="ko-KR" altLang="en-US" sz="900" dirty="0"/>
              <a:t>(</a:t>
            </a:r>
            <a:r>
              <a:rPr lang="ko-KR" altLang="en-US" sz="900" dirty="0" err="1"/>
              <a:t>path</a:t>
            </a:r>
            <a:r>
              <a:rPr lang="ko-KR" altLang="en-US" sz="900" dirty="0"/>
              <a:t>="/</a:t>
            </a:r>
            <a:r>
              <a:rPr lang="ko-KR" altLang="en-US" sz="900" dirty="0" err="1"/>
              <a:t>city</a:t>
            </a:r>
            <a:r>
              <a:rPr lang="ko-KR" altLang="en-US" sz="900" dirty="0"/>
              <a:t>"),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default_ttl</a:t>
            </a:r>
            <a:r>
              <a:rPr lang="ko-KR" altLang="en-US" sz="900" dirty="0"/>
              <a:t>=200,</a:t>
            </a:r>
          </a:p>
          <a:p>
            <a:r>
              <a:rPr lang="ko-KR" altLang="en-US" sz="900" dirty="0"/>
              <a:t>    )</a:t>
            </a:r>
          </a:p>
          <a:p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exceptions.CosmosResourceExistsError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customer_container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database.get_container_client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customer_container_name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create_container_with_settings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Retrieve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walking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down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resource</a:t>
            </a:r>
            <a:r>
              <a:rPr lang="ko-KR" altLang="en-US" sz="900" dirty="0"/>
              <a:t> </a:t>
            </a:r>
            <a:r>
              <a:rPr lang="ko-KR" altLang="en-US" sz="900" dirty="0" err="1"/>
              <a:t>hierarchy</a:t>
            </a:r>
            <a:endParaRPr lang="ko-KR" altLang="en-US" sz="900" dirty="0"/>
          </a:p>
          <a:p>
            <a:r>
              <a:rPr lang="ko-KR" altLang="en-US" sz="900" dirty="0"/>
              <a:t># 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-&gt;database-&gt;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), </a:t>
            </a:r>
            <a:r>
              <a:rPr lang="ko-KR" altLang="en-US" sz="900" dirty="0" err="1"/>
              <a:t>handling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generated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no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specified</a:t>
            </a:r>
            <a:r>
              <a:rPr lang="ko-KR" altLang="en-US" sz="900" dirty="0"/>
              <a:t> ID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found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database.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get_container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/>
              <a:t>database = </a:t>
            </a:r>
            <a:r>
              <a:rPr lang="ko-KR" altLang="en-US" sz="900" dirty="0" err="1"/>
              <a:t>client.get_database_client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database_name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 err="1"/>
              <a:t>container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database.get_container_client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container_name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get_container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list_containers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/>
              <a:t>database = </a:t>
            </a:r>
            <a:r>
              <a:rPr lang="ko-KR" altLang="en-US" sz="900" dirty="0" err="1"/>
              <a:t>client.get_database_client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database_name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database.list_containers</a:t>
            </a:r>
            <a:r>
              <a:rPr lang="ko-KR" altLang="en-US" sz="900" dirty="0"/>
              <a:t>():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("Container ID: {}".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['</a:t>
            </a:r>
            <a:r>
              <a:rPr lang="ko-KR" altLang="en-US" sz="900" dirty="0" err="1"/>
              <a:t>id</a:t>
            </a:r>
            <a:r>
              <a:rPr lang="ko-KR" altLang="en-US" sz="900" dirty="0"/>
              <a:t>']))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list_containers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Insert</a:t>
            </a:r>
            <a:r>
              <a:rPr lang="ko-KR" altLang="en-US" sz="900" dirty="0"/>
              <a:t>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items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defining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dict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calling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Container.upsert_item</a:t>
            </a:r>
            <a:endParaRPr lang="ko-KR" altLang="en-US" sz="900" dirty="0"/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upsert_items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container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database.get_container_client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container_name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i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range</a:t>
            </a:r>
            <a:r>
              <a:rPr lang="ko-KR" altLang="en-US" sz="900" dirty="0"/>
              <a:t>(1, 10):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container.upsert_item</a:t>
            </a:r>
            <a:r>
              <a:rPr lang="ko-KR" altLang="en-US" sz="900" dirty="0"/>
              <a:t>(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dict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="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{}".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</a:t>
            </a:r>
            <a:r>
              <a:rPr lang="ko-KR" altLang="en-US" sz="900" dirty="0"/>
              <a:t>), </a:t>
            </a:r>
            <a:r>
              <a:rPr lang="ko-KR" altLang="en-US" sz="900" dirty="0" err="1"/>
              <a:t>productName</a:t>
            </a:r>
            <a:r>
              <a:rPr lang="ko-KR" altLang="en-US" sz="900" dirty="0"/>
              <a:t>="</a:t>
            </a:r>
            <a:r>
              <a:rPr lang="ko-KR" altLang="en-US" sz="900" dirty="0" err="1"/>
              <a:t>Widget</a:t>
            </a:r>
            <a:r>
              <a:rPr lang="ko-KR" altLang="en-US" sz="900" dirty="0"/>
              <a:t>", </a:t>
            </a:r>
            <a:r>
              <a:rPr lang="ko-KR" altLang="en-US" sz="900" dirty="0" err="1"/>
              <a:t>productModel</a:t>
            </a:r>
            <a:r>
              <a:rPr lang="ko-KR" altLang="en-US" sz="900" dirty="0"/>
              <a:t>="</a:t>
            </a:r>
            <a:r>
              <a:rPr lang="ko-KR" altLang="en-US" sz="900" dirty="0" err="1"/>
              <a:t>Model</a:t>
            </a:r>
            <a:r>
              <a:rPr lang="ko-KR" altLang="en-US" sz="900" dirty="0"/>
              <a:t> {}".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</a:t>
            </a:r>
            <a:r>
              <a:rPr lang="ko-KR" altLang="en-US" sz="900" dirty="0"/>
              <a:t>))</a:t>
            </a:r>
          </a:p>
          <a:p>
            <a:r>
              <a:rPr lang="ko-KR" altLang="en-US" sz="900" dirty="0"/>
              <a:t>    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upsert_items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Modify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endParaRPr lang="ko-KR" altLang="en-US" sz="900" dirty="0"/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update_item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item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container.read_item</a:t>
            </a:r>
            <a:r>
              <a:rPr lang="ko-KR" altLang="en-US" sz="900" dirty="0"/>
              <a:t>("item2", </a:t>
            </a:r>
            <a:r>
              <a:rPr lang="ko-KR" altLang="en-US" sz="900" dirty="0" err="1"/>
              <a:t>partition_key</a:t>
            </a:r>
            <a:r>
              <a:rPr lang="ko-KR" altLang="en-US" sz="900" dirty="0"/>
              <a:t>="</a:t>
            </a:r>
            <a:r>
              <a:rPr lang="ko-KR" altLang="en-US" sz="900" dirty="0" err="1"/>
              <a:t>Widget</a:t>
            </a:r>
            <a:r>
              <a:rPr lang="ko-KR" altLang="en-US" sz="900" dirty="0"/>
              <a:t>")</a:t>
            </a:r>
          </a:p>
          <a:p>
            <a:r>
              <a:rPr lang="ko-KR" altLang="en-US" sz="900" dirty="0" err="1"/>
              <a:t>item</a:t>
            </a:r>
            <a:r>
              <a:rPr lang="ko-KR" altLang="en-US" sz="900" dirty="0"/>
              <a:t>["</a:t>
            </a:r>
            <a:r>
              <a:rPr lang="ko-KR" altLang="en-US" sz="900" dirty="0" err="1"/>
              <a:t>productModel</a:t>
            </a:r>
            <a:r>
              <a:rPr lang="ko-KR" altLang="en-US" sz="900" dirty="0"/>
              <a:t>"] = "DISCONTINUED"</a:t>
            </a:r>
          </a:p>
          <a:p>
            <a:r>
              <a:rPr lang="ko-KR" altLang="en-US" sz="900" dirty="0" err="1"/>
              <a:t>updated_item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container.upsert_item</a:t>
            </a:r>
            <a:r>
              <a:rPr lang="ko-KR" altLang="en-US" sz="900" dirty="0"/>
              <a:t>(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update_item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using</a:t>
            </a:r>
            <a:r>
              <a:rPr lang="ko-KR" altLang="en-US" sz="900" dirty="0"/>
              <a:t> SQL-</a:t>
            </a:r>
            <a:r>
              <a:rPr lang="ko-KR" altLang="en-US" sz="900" dirty="0" err="1"/>
              <a:t>like</a:t>
            </a:r>
            <a:r>
              <a:rPr lang="ko-KR" altLang="en-US" sz="900" dirty="0"/>
              <a:t> </a:t>
            </a:r>
            <a:r>
              <a:rPr lang="ko-KR" altLang="en-US" sz="900" dirty="0" err="1"/>
              <a:t>syntax</a:t>
            </a:r>
            <a:r>
              <a:rPr lang="ko-KR" altLang="en-US" sz="900" dirty="0"/>
              <a:t>.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example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gets</a:t>
            </a:r>
            <a:r>
              <a:rPr lang="ko-KR" altLang="en-US" sz="900" dirty="0"/>
              <a:t> </a:t>
            </a:r>
            <a:r>
              <a:rPr lang="ko-KR" altLang="en-US" sz="900" dirty="0" err="1"/>
              <a:t>all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items</a:t>
            </a:r>
            <a:r>
              <a:rPr lang="ko-KR" altLang="en-US" sz="900" dirty="0"/>
              <a:t> </a:t>
            </a:r>
            <a:r>
              <a:rPr lang="ko-KR" altLang="en-US" sz="900" dirty="0" err="1"/>
              <a:t>whose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product</a:t>
            </a:r>
            <a:r>
              <a:rPr lang="ko-KR" altLang="en-US" sz="900" dirty="0"/>
              <a:t> </a:t>
            </a:r>
            <a:r>
              <a:rPr lang="ko-KR" altLang="en-US" sz="900" dirty="0" err="1"/>
              <a:t>model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hasn't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been</a:t>
            </a:r>
            <a:r>
              <a:rPr lang="ko-KR" altLang="en-US" sz="900" dirty="0"/>
              <a:t> </a:t>
            </a:r>
            <a:r>
              <a:rPr lang="ko-KR" altLang="en-US" sz="900" dirty="0" err="1"/>
              <a:t>discontinued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query_items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json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container.query_items</a:t>
            </a:r>
            <a:r>
              <a:rPr lang="ko-KR" altLang="en-US" sz="900" dirty="0"/>
              <a:t>(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='SELECT * FROM </a:t>
            </a:r>
            <a:r>
              <a:rPr lang="ko-KR" altLang="en-US" sz="900" dirty="0" err="1"/>
              <a:t>products</a:t>
            </a:r>
            <a:r>
              <a:rPr lang="ko-KR" altLang="en-US" sz="900" dirty="0"/>
              <a:t> </a:t>
            </a:r>
            <a:r>
              <a:rPr lang="ko-KR" altLang="en-US" sz="900" dirty="0" err="1"/>
              <a:t>p</a:t>
            </a:r>
            <a:r>
              <a:rPr lang="ko-KR" altLang="en-US" sz="900" dirty="0"/>
              <a:t> WHERE </a:t>
            </a:r>
            <a:r>
              <a:rPr lang="ko-KR" altLang="en-US" sz="900" dirty="0" err="1"/>
              <a:t>p.productModel</a:t>
            </a:r>
            <a:r>
              <a:rPr lang="ko-KR" altLang="en-US" sz="900" dirty="0"/>
              <a:t> &lt;&gt; "DISCONTINUED"',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enable_cross_partition_query</a:t>
            </a:r>
            <a:r>
              <a:rPr lang="ko-KR" altLang="en-US" sz="900" dirty="0"/>
              <a:t>=</a:t>
            </a:r>
            <a:r>
              <a:rPr lang="ko-KR" altLang="en-US" sz="900" dirty="0" err="1"/>
              <a:t>True</a:t>
            </a:r>
            <a:r>
              <a:rPr lang="ko-KR" altLang="en-US" sz="900" dirty="0"/>
              <a:t>,</a:t>
            </a:r>
          </a:p>
          <a:p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</a:t>
            </a:r>
            <a:r>
              <a:rPr lang="ko-KR" altLang="en-US" sz="900" dirty="0" err="1"/>
              <a:t>json.dumps</a:t>
            </a:r>
            <a:r>
              <a:rPr lang="ko-KR" altLang="en-US" sz="900" dirty="0"/>
              <a:t>(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, </a:t>
            </a:r>
            <a:r>
              <a:rPr lang="ko-KR" altLang="en-US" sz="900" dirty="0" err="1"/>
              <a:t>indent</a:t>
            </a:r>
            <a:r>
              <a:rPr lang="ko-KR" altLang="en-US" sz="900" dirty="0"/>
              <a:t>=</a:t>
            </a:r>
            <a:r>
              <a:rPr lang="ko-KR" altLang="en-US" sz="900" dirty="0" err="1"/>
              <a:t>True</a:t>
            </a:r>
            <a:r>
              <a:rPr lang="ko-KR" altLang="en-US" sz="900" dirty="0"/>
              <a:t>))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query_items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Parameterized</a:t>
            </a:r>
            <a:r>
              <a:rPr lang="ko-KR" altLang="en-US" sz="900" dirty="0"/>
              <a:t> </a:t>
            </a:r>
            <a:r>
              <a:rPr lang="ko-KR" altLang="en-US" sz="900" dirty="0" err="1"/>
              <a:t>queries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are</a:t>
            </a:r>
            <a:r>
              <a:rPr lang="ko-KR" altLang="en-US" sz="900" dirty="0"/>
              <a:t> </a:t>
            </a:r>
            <a:r>
              <a:rPr lang="ko-KR" altLang="en-US" sz="900" dirty="0" err="1"/>
              <a:t>also</a:t>
            </a:r>
            <a:r>
              <a:rPr lang="ko-KR" altLang="en-US" sz="900" dirty="0"/>
              <a:t> </a:t>
            </a:r>
            <a:r>
              <a:rPr lang="ko-KR" altLang="en-US" sz="900" dirty="0" err="1"/>
              <a:t>supported</a:t>
            </a:r>
            <a:r>
              <a:rPr lang="ko-KR" altLang="en-US" sz="900" dirty="0"/>
              <a:t>.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example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gets</a:t>
            </a:r>
            <a:r>
              <a:rPr lang="ko-KR" altLang="en-US" sz="900" dirty="0"/>
              <a:t> </a:t>
            </a:r>
            <a:r>
              <a:rPr lang="ko-KR" altLang="en-US" sz="900" dirty="0" err="1"/>
              <a:t>all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items</a:t>
            </a:r>
            <a:r>
              <a:rPr lang="ko-KR" altLang="en-US" sz="900" dirty="0"/>
              <a:t> </a:t>
            </a:r>
            <a:r>
              <a:rPr lang="ko-KR" altLang="en-US" sz="900" dirty="0" err="1"/>
              <a:t>whose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product</a:t>
            </a:r>
            <a:r>
              <a:rPr lang="ko-KR" altLang="en-US" sz="900" dirty="0"/>
              <a:t> </a:t>
            </a:r>
            <a:r>
              <a:rPr lang="ko-KR" altLang="en-US" sz="900" dirty="0" err="1"/>
              <a:t>model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been</a:t>
            </a:r>
            <a:r>
              <a:rPr lang="ko-KR" altLang="en-US" sz="900" dirty="0"/>
              <a:t> </a:t>
            </a:r>
            <a:r>
              <a:rPr lang="ko-KR" altLang="en-US" sz="900" dirty="0" err="1"/>
              <a:t>discontinued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query_items_param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discontinued_items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container.query_items</a:t>
            </a:r>
            <a:r>
              <a:rPr lang="ko-KR" altLang="en-US" sz="900" dirty="0"/>
              <a:t>(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='SELECT * FROM </a:t>
            </a:r>
            <a:r>
              <a:rPr lang="ko-KR" altLang="en-US" sz="900" dirty="0" err="1"/>
              <a:t>products</a:t>
            </a:r>
            <a:r>
              <a:rPr lang="ko-KR" altLang="en-US" sz="900" dirty="0"/>
              <a:t> </a:t>
            </a:r>
            <a:r>
              <a:rPr lang="ko-KR" altLang="en-US" sz="900" dirty="0" err="1"/>
              <a:t>p</a:t>
            </a:r>
            <a:r>
              <a:rPr lang="ko-KR" altLang="en-US" sz="900" dirty="0"/>
              <a:t> WHERE </a:t>
            </a:r>
            <a:r>
              <a:rPr lang="ko-KR" altLang="en-US" sz="900" dirty="0" err="1"/>
              <a:t>p.productModel</a:t>
            </a:r>
            <a:r>
              <a:rPr lang="ko-KR" altLang="en-US" sz="900" dirty="0"/>
              <a:t> = @</a:t>
            </a:r>
            <a:r>
              <a:rPr lang="ko-KR" altLang="en-US" sz="900" dirty="0" err="1"/>
              <a:t>model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p.productName</a:t>
            </a:r>
            <a:r>
              <a:rPr lang="ko-KR" altLang="en-US" sz="900" dirty="0"/>
              <a:t>="</a:t>
            </a:r>
            <a:r>
              <a:rPr lang="ko-KR" altLang="en-US" sz="900" dirty="0" err="1"/>
              <a:t>Widget</a:t>
            </a:r>
            <a:r>
              <a:rPr lang="ko-KR" altLang="en-US" sz="900" dirty="0"/>
              <a:t>"',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parameters</a:t>
            </a:r>
            <a:r>
              <a:rPr lang="ko-KR" altLang="en-US" sz="900" dirty="0"/>
              <a:t>=[</a:t>
            </a:r>
            <a:r>
              <a:rPr lang="ko-KR" altLang="en-US" sz="900" dirty="0" err="1"/>
              <a:t>dict</a:t>
            </a:r>
            <a:r>
              <a:rPr lang="ko-KR" altLang="en-US" sz="900" dirty="0"/>
              <a:t>(</a:t>
            </a:r>
            <a:r>
              <a:rPr lang="ko-KR" altLang="en-US" sz="900" dirty="0" err="1"/>
              <a:t>name</a:t>
            </a:r>
            <a:r>
              <a:rPr lang="ko-KR" altLang="en-US" sz="900" dirty="0"/>
              <a:t>="@</a:t>
            </a:r>
            <a:r>
              <a:rPr lang="ko-KR" altLang="en-US" sz="900" dirty="0" err="1"/>
              <a:t>model</a:t>
            </a:r>
            <a:r>
              <a:rPr lang="ko-KR" altLang="en-US" sz="900" dirty="0"/>
              <a:t>", </a:t>
            </a:r>
            <a:r>
              <a:rPr lang="ko-KR" altLang="en-US" sz="900" dirty="0" err="1"/>
              <a:t>value</a:t>
            </a:r>
            <a:r>
              <a:rPr lang="ko-KR" altLang="en-US" sz="900" dirty="0"/>
              <a:t>="DISCONTINUED")],</a:t>
            </a:r>
          </a:p>
          <a:p>
            <a:r>
              <a:rPr lang="ko-KR" altLang="en-US" sz="900" dirty="0"/>
              <a:t>)</a:t>
            </a:r>
          </a:p>
          <a:p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discontinued_items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</a:t>
            </a:r>
            <a:r>
              <a:rPr lang="ko-KR" altLang="en-US" sz="900" dirty="0" err="1"/>
              <a:t>json.dumps</a:t>
            </a:r>
            <a:r>
              <a:rPr lang="ko-KR" altLang="en-US" sz="900" dirty="0"/>
              <a:t>(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, </a:t>
            </a:r>
            <a:r>
              <a:rPr lang="ko-KR" altLang="en-US" sz="900" dirty="0" err="1"/>
              <a:t>indent</a:t>
            </a:r>
            <a:r>
              <a:rPr lang="ko-KR" altLang="en-US" sz="900" dirty="0"/>
              <a:t>=</a:t>
            </a:r>
            <a:r>
              <a:rPr lang="ko-KR" altLang="en-US" sz="900" dirty="0" err="1"/>
              <a:t>True</a:t>
            </a:r>
            <a:r>
              <a:rPr lang="ko-KR" altLang="en-US" sz="900" dirty="0"/>
              <a:t>))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query_items_param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Delete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items</a:t>
            </a:r>
            <a:r>
              <a:rPr lang="ko-KR" altLang="en-US" sz="900" dirty="0"/>
              <a:t> </a:t>
            </a:r>
            <a:r>
              <a:rPr lang="ko-KR" altLang="en-US" sz="900" dirty="0" err="1"/>
              <a:t>from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# The </a:t>
            </a:r>
            <a:r>
              <a:rPr lang="ko-KR" altLang="en-US" sz="900" dirty="0" err="1"/>
              <a:t>Cosmos</a:t>
            </a:r>
            <a:r>
              <a:rPr lang="ko-KR" altLang="en-US" sz="900" dirty="0"/>
              <a:t> DB SQL API </a:t>
            </a:r>
            <a:r>
              <a:rPr lang="ko-KR" altLang="en-US" sz="900" dirty="0" err="1"/>
              <a:t>does</a:t>
            </a:r>
            <a:r>
              <a:rPr lang="ko-KR" altLang="en-US" sz="900" dirty="0"/>
              <a:t> </a:t>
            </a:r>
            <a:r>
              <a:rPr lang="ko-KR" altLang="en-US" sz="900" dirty="0" err="1"/>
              <a:t>not</a:t>
            </a:r>
            <a:r>
              <a:rPr lang="ko-KR" altLang="en-US" sz="900" dirty="0"/>
              <a:t> </a:t>
            </a:r>
            <a:r>
              <a:rPr lang="ko-KR" altLang="en-US" sz="900" dirty="0" err="1"/>
              <a:t>support</a:t>
            </a:r>
            <a:r>
              <a:rPr lang="ko-KR" altLang="en-US" sz="900" dirty="0"/>
              <a:t> 'DELETE' </a:t>
            </a:r>
            <a:r>
              <a:rPr lang="ko-KR" altLang="en-US" sz="900" dirty="0" err="1"/>
              <a:t>queries</a:t>
            </a:r>
            <a:r>
              <a:rPr lang="ko-KR" altLang="en-US" sz="900" dirty="0"/>
              <a:t>,</a:t>
            </a:r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so</a:t>
            </a:r>
            <a:r>
              <a:rPr lang="ko-KR" altLang="en-US" sz="900" dirty="0"/>
              <a:t> </a:t>
            </a:r>
            <a:r>
              <a:rPr lang="ko-KR" altLang="en-US" sz="900" dirty="0" err="1"/>
              <a:t>deletes</a:t>
            </a:r>
            <a:r>
              <a:rPr lang="ko-KR" altLang="en-US" sz="900" dirty="0"/>
              <a:t> </a:t>
            </a:r>
            <a:r>
              <a:rPr lang="ko-KR" altLang="en-US" sz="900" dirty="0" err="1"/>
              <a:t>must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</a:t>
            </a:r>
            <a:r>
              <a:rPr lang="ko-KR" altLang="en-US" sz="900" dirty="0"/>
              <a:t> </a:t>
            </a:r>
            <a:r>
              <a:rPr lang="ko-KR" altLang="en-US" sz="900" dirty="0" err="1"/>
              <a:t>done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delete_item</a:t>
            </a:r>
            <a:r>
              <a:rPr lang="ko-KR" altLang="en-US" sz="900" dirty="0"/>
              <a:t> </a:t>
            </a:r>
            <a:r>
              <a:rPr lang="ko-KR" altLang="en-US" sz="900" dirty="0" err="1"/>
              <a:t>method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delete_items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container.query_items</a:t>
            </a:r>
            <a:r>
              <a:rPr lang="ko-KR" altLang="en-US" sz="900" dirty="0"/>
              <a:t>(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='SELECT * FROM </a:t>
            </a:r>
            <a:r>
              <a:rPr lang="ko-KR" altLang="en-US" sz="900" dirty="0" err="1"/>
              <a:t>products</a:t>
            </a:r>
            <a:r>
              <a:rPr lang="ko-KR" altLang="en-US" sz="900" dirty="0"/>
              <a:t> </a:t>
            </a:r>
            <a:r>
              <a:rPr lang="ko-KR" altLang="en-US" sz="900" dirty="0" err="1"/>
              <a:t>p</a:t>
            </a:r>
            <a:r>
              <a:rPr lang="ko-KR" altLang="en-US" sz="900" dirty="0"/>
              <a:t> WHERE </a:t>
            </a:r>
            <a:r>
              <a:rPr lang="ko-KR" altLang="en-US" sz="900" dirty="0" err="1"/>
              <a:t>p.productModel</a:t>
            </a:r>
            <a:r>
              <a:rPr lang="ko-KR" altLang="en-US" sz="900" dirty="0"/>
              <a:t> = "DISCONTINUED" AND </a:t>
            </a:r>
            <a:r>
              <a:rPr lang="ko-KR" altLang="en-US" sz="900" dirty="0" err="1"/>
              <a:t>p.productName</a:t>
            </a:r>
            <a:r>
              <a:rPr lang="ko-KR" altLang="en-US" sz="900" dirty="0"/>
              <a:t>="</a:t>
            </a:r>
            <a:r>
              <a:rPr lang="ko-KR" altLang="en-US" sz="900" dirty="0" err="1"/>
              <a:t>Widget</a:t>
            </a:r>
            <a:r>
              <a:rPr lang="ko-KR" altLang="en-US" sz="900" dirty="0"/>
              <a:t>"'</a:t>
            </a:r>
          </a:p>
          <a:p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container.delete_item</a:t>
            </a:r>
            <a:r>
              <a:rPr lang="ko-KR" altLang="en-US" sz="900" dirty="0"/>
              <a:t>(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, </a:t>
            </a:r>
            <a:r>
              <a:rPr lang="ko-KR" altLang="en-US" sz="900" dirty="0" err="1"/>
              <a:t>partition_key</a:t>
            </a:r>
            <a:r>
              <a:rPr lang="ko-KR" altLang="en-US" sz="900" dirty="0"/>
              <a:t>="</a:t>
            </a:r>
            <a:r>
              <a:rPr lang="ko-KR" altLang="en-US" sz="900" dirty="0" err="1"/>
              <a:t>Widget</a:t>
            </a:r>
            <a:r>
              <a:rPr lang="ko-KR" altLang="en-US" sz="900" dirty="0"/>
              <a:t>")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delete_items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Retrieve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properties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get_database_properties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properties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database.read</a:t>
            </a:r>
            <a:r>
              <a:rPr lang="ko-KR" altLang="en-US" sz="900" dirty="0"/>
              <a:t>()</a:t>
            </a:r>
          </a:p>
          <a:p>
            <a:r>
              <a:rPr lang="ko-KR" altLang="en-US" sz="900" dirty="0" err="1"/>
              <a:t>print</a:t>
            </a:r>
            <a:r>
              <a:rPr lang="ko-KR" altLang="en-US" sz="900" dirty="0"/>
              <a:t>(</a:t>
            </a:r>
            <a:r>
              <a:rPr lang="ko-KR" altLang="en-US" sz="900" dirty="0" err="1"/>
              <a:t>json.dumps</a:t>
            </a:r>
            <a:r>
              <a:rPr lang="ko-KR" altLang="en-US" sz="900" dirty="0"/>
              <a:t>(</a:t>
            </a:r>
            <a:r>
              <a:rPr lang="ko-KR" altLang="en-US" sz="900" dirty="0" err="1"/>
              <a:t>properties</a:t>
            </a:r>
            <a:r>
              <a:rPr lang="ko-KR" altLang="en-US" sz="900" dirty="0"/>
              <a:t>, </a:t>
            </a:r>
            <a:r>
              <a:rPr lang="ko-KR" altLang="en-US" sz="900" dirty="0" err="1"/>
              <a:t>indent</a:t>
            </a:r>
            <a:r>
              <a:rPr lang="ko-KR" altLang="en-US" sz="900" dirty="0"/>
              <a:t>=</a:t>
            </a:r>
            <a:r>
              <a:rPr lang="ko-KR" altLang="en-US" sz="900" dirty="0" err="1"/>
              <a:t>True</a:t>
            </a:r>
            <a:r>
              <a:rPr lang="ko-KR" altLang="en-US" sz="900" dirty="0"/>
              <a:t>))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get_database_properties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Modify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properties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example</a:t>
            </a:r>
            <a:r>
              <a:rPr lang="ko-KR" altLang="en-US" sz="900" dirty="0"/>
              <a:t> </a:t>
            </a:r>
            <a:r>
              <a:rPr lang="ko-KR" altLang="en-US" sz="900" dirty="0" err="1"/>
              <a:t>sets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default</a:t>
            </a:r>
            <a:r>
              <a:rPr lang="ko-KR" altLang="en-US" sz="900" dirty="0"/>
              <a:t> </a:t>
            </a:r>
            <a:r>
              <a:rPr lang="ko-KR" altLang="en-US" sz="900" dirty="0" err="1"/>
              <a:t>time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live</a:t>
            </a:r>
            <a:r>
              <a:rPr lang="ko-KR" altLang="en-US" sz="900" dirty="0"/>
              <a:t> (TTL)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3600 </a:t>
            </a:r>
            <a:r>
              <a:rPr lang="ko-KR" altLang="en-US" sz="900" dirty="0" err="1"/>
              <a:t>seconds</a:t>
            </a:r>
            <a:r>
              <a:rPr lang="ko-KR" altLang="en-US" sz="900" dirty="0"/>
              <a:t> (1 </a:t>
            </a:r>
            <a:r>
              <a:rPr lang="ko-KR" altLang="en-US" sz="900" dirty="0" err="1"/>
              <a:t>hour</a:t>
            </a:r>
            <a:r>
              <a:rPr lang="ko-KR" altLang="en-US" sz="900" dirty="0"/>
              <a:t>).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item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</a:t>
            </a:r>
            <a:r>
              <a:rPr lang="ko-KR" altLang="en-US" sz="900" dirty="0" err="1"/>
              <a:t>deleted</a:t>
            </a:r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when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TTL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elapsed</a:t>
            </a:r>
            <a:r>
              <a:rPr lang="ko-KR" altLang="en-US" sz="900" dirty="0"/>
              <a:t> </a:t>
            </a:r>
            <a:r>
              <a:rPr lang="ko-KR" altLang="en-US" sz="900" dirty="0" err="1"/>
              <a:t>since</a:t>
            </a:r>
            <a:r>
              <a:rPr lang="ko-KR" altLang="en-US" sz="900" dirty="0"/>
              <a:t> </a:t>
            </a:r>
            <a:r>
              <a:rPr lang="ko-KR" altLang="en-US" sz="900" dirty="0" err="1"/>
              <a:t>it</a:t>
            </a:r>
            <a:r>
              <a:rPr lang="ko-KR" altLang="en-US" sz="900" dirty="0"/>
              <a:t>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last</a:t>
            </a:r>
            <a:r>
              <a:rPr lang="ko-KR" altLang="en-US" sz="900" dirty="0"/>
              <a:t> </a:t>
            </a:r>
            <a:r>
              <a:rPr lang="ko-KR" altLang="en-US" sz="900" dirty="0" err="1"/>
              <a:t>edited</a:t>
            </a:r>
            <a:r>
              <a:rPr lang="ko-KR" altLang="en-US" sz="900" dirty="0"/>
              <a:t>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reset_container_properties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Set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TTL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3600 </a:t>
            </a:r>
            <a:r>
              <a:rPr lang="ko-KR" altLang="en-US" sz="900" dirty="0" err="1"/>
              <a:t>seconds</a:t>
            </a:r>
            <a:r>
              <a:rPr lang="ko-KR" altLang="en-US" sz="900" dirty="0"/>
              <a:t> (</a:t>
            </a:r>
            <a:r>
              <a:rPr lang="ko-KR" altLang="en-US" sz="900" dirty="0" err="1"/>
              <a:t>one</a:t>
            </a:r>
            <a:r>
              <a:rPr lang="ko-KR" altLang="en-US" sz="900" dirty="0"/>
              <a:t> </a:t>
            </a:r>
            <a:r>
              <a:rPr lang="ko-KR" altLang="en-US" sz="900" dirty="0" err="1"/>
              <a:t>hour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 err="1"/>
              <a:t>database.replace_container</a:t>
            </a:r>
            <a:r>
              <a:rPr lang="ko-KR" altLang="en-US" sz="900" dirty="0"/>
              <a:t>(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, </a:t>
            </a:r>
            <a:r>
              <a:rPr lang="ko-KR" altLang="en-US" sz="900" dirty="0" err="1"/>
              <a:t>partition_key</a:t>
            </a:r>
            <a:r>
              <a:rPr lang="ko-KR" altLang="en-US" sz="900" dirty="0"/>
              <a:t>=</a:t>
            </a:r>
            <a:r>
              <a:rPr lang="ko-KR" altLang="en-US" sz="900" dirty="0" err="1"/>
              <a:t>PartitionKey</a:t>
            </a:r>
            <a:r>
              <a:rPr lang="ko-KR" altLang="en-US" sz="900" dirty="0"/>
              <a:t>(</a:t>
            </a:r>
            <a:r>
              <a:rPr lang="ko-KR" altLang="en-US" sz="900" dirty="0" err="1"/>
              <a:t>path</a:t>
            </a:r>
            <a:r>
              <a:rPr lang="ko-KR" altLang="en-US" sz="900" dirty="0"/>
              <a:t>='/</a:t>
            </a:r>
            <a:r>
              <a:rPr lang="ko-KR" altLang="en-US" sz="900" dirty="0" err="1"/>
              <a:t>productName</a:t>
            </a:r>
            <a:r>
              <a:rPr lang="ko-KR" altLang="en-US" sz="900" dirty="0"/>
              <a:t>'), </a:t>
            </a:r>
            <a:r>
              <a:rPr lang="ko-KR" altLang="en-US" sz="900" dirty="0" err="1"/>
              <a:t>default_ttl</a:t>
            </a:r>
            <a:r>
              <a:rPr lang="ko-KR" altLang="en-US" sz="900" dirty="0"/>
              <a:t>=3600)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Display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TTL </a:t>
            </a:r>
            <a:r>
              <a:rPr lang="ko-KR" altLang="en-US" sz="900" dirty="0" err="1"/>
              <a:t>setting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container</a:t>
            </a:r>
            <a:endParaRPr lang="ko-KR" altLang="en-US" sz="900" dirty="0"/>
          </a:p>
          <a:p>
            <a:r>
              <a:rPr lang="ko-KR" altLang="en-US" sz="900" dirty="0" err="1"/>
              <a:t>container_props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database.get_container_client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container_name</a:t>
            </a:r>
            <a:r>
              <a:rPr lang="ko-KR" altLang="en-US" sz="900" dirty="0"/>
              <a:t>).</a:t>
            </a:r>
            <a:r>
              <a:rPr lang="ko-KR" altLang="en-US" sz="900" dirty="0" err="1"/>
              <a:t>read</a:t>
            </a:r>
            <a:r>
              <a:rPr lang="ko-KR" altLang="en-US" sz="900" dirty="0"/>
              <a:t>()</a:t>
            </a:r>
          </a:p>
          <a:p>
            <a:r>
              <a:rPr lang="ko-KR" altLang="en-US" sz="900" dirty="0" err="1"/>
              <a:t>print</a:t>
            </a:r>
            <a:r>
              <a:rPr lang="ko-KR" altLang="en-US" sz="900" dirty="0"/>
              <a:t>("New </a:t>
            </a:r>
            <a:r>
              <a:rPr lang="ko-KR" altLang="en-US" sz="900" dirty="0" err="1"/>
              <a:t>container</a:t>
            </a:r>
            <a:r>
              <a:rPr lang="ko-KR" altLang="en-US" sz="900" dirty="0"/>
              <a:t> TTL: {}".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json.dumps</a:t>
            </a:r>
            <a:r>
              <a:rPr lang="ko-KR" altLang="en-US" sz="900" dirty="0"/>
              <a:t>(</a:t>
            </a:r>
            <a:r>
              <a:rPr lang="ko-KR" altLang="en-US" sz="900" dirty="0" err="1"/>
              <a:t>container_props</a:t>
            </a:r>
            <a:r>
              <a:rPr lang="ko-KR" altLang="en-US" sz="900" dirty="0"/>
              <a:t>['</a:t>
            </a:r>
            <a:r>
              <a:rPr lang="ko-KR" altLang="en-US" sz="900" dirty="0" err="1"/>
              <a:t>defaultTtl</a:t>
            </a:r>
            <a:r>
              <a:rPr lang="ko-KR" altLang="en-US" sz="900" dirty="0"/>
              <a:t>'])))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reset_container_properties</a:t>
            </a:r>
            <a:r>
              <a:rPr lang="ko-KR" altLang="en-US" sz="900" dirty="0"/>
              <a:t>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user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database.</a:t>
            </a:r>
          </a:p>
          <a:p>
            <a:r>
              <a:rPr lang="ko-KR" altLang="en-US" sz="900" dirty="0"/>
              <a:t># [START </a:t>
            </a:r>
            <a:r>
              <a:rPr lang="ko-KR" altLang="en-US" sz="900" dirty="0" err="1"/>
              <a:t>create_user</a:t>
            </a:r>
            <a:r>
              <a:rPr lang="ko-KR" altLang="en-US" sz="900" dirty="0"/>
              <a:t>]</a:t>
            </a:r>
          </a:p>
          <a:p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database.create_user</a:t>
            </a:r>
            <a:r>
              <a:rPr lang="ko-KR" altLang="en-US" sz="900" dirty="0"/>
              <a:t>(</a:t>
            </a:r>
            <a:r>
              <a:rPr lang="ko-KR" altLang="en-US" sz="900" dirty="0" err="1"/>
              <a:t>dict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="</a:t>
            </a:r>
            <a:r>
              <a:rPr lang="ko-KR" altLang="en-US" sz="900" dirty="0" err="1"/>
              <a:t>Walter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Harp</a:t>
            </a:r>
            <a:r>
              <a:rPr lang="ko-KR" altLang="en-US" sz="900" dirty="0"/>
              <a:t>"))</a:t>
            </a:r>
          </a:p>
          <a:p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exceptions.CosmosResourceExistsError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user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that</a:t>
            </a:r>
            <a:r>
              <a:rPr lang="ko-KR" altLang="en-US" sz="900" dirty="0"/>
              <a:t> ID </a:t>
            </a:r>
            <a:r>
              <a:rPr lang="ko-KR" altLang="en-US" sz="900" dirty="0" err="1"/>
              <a:t>already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exists</a:t>
            </a:r>
            <a:r>
              <a:rPr lang="ko-KR" altLang="en-US" sz="900" dirty="0"/>
              <a:t>.")</a:t>
            </a:r>
          </a:p>
          <a:p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exceptions.CosmosHttpResponseError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failure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</a:t>
            </a:r>
            <a:r>
              <a:rPr lang="ko-KR" altLang="en-US" sz="900" dirty="0" err="1"/>
              <a:t>Failed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user</a:t>
            </a:r>
            <a:r>
              <a:rPr lang="ko-KR" altLang="en-US" sz="900" dirty="0"/>
              <a:t>. </a:t>
            </a:r>
            <a:r>
              <a:rPr lang="ko-KR" altLang="en-US" sz="900" dirty="0" err="1"/>
              <a:t>Status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code</a:t>
            </a:r>
            <a:r>
              <a:rPr lang="ko-KR" altLang="en-US" sz="900" dirty="0"/>
              <a:t>:{}".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failure.status_code</a:t>
            </a:r>
            <a:r>
              <a:rPr lang="ko-KR" altLang="en-US" sz="900" dirty="0"/>
              <a:t>))</a:t>
            </a:r>
          </a:p>
          <a:p>
            <a:r>
              <a:rPr lang="ko-KR" altLang="en-US" sz="900" dirty="0"/>
              <a:t># [END </a:t>
            </a:r>
            <a:r>
              <a:rPr lang="ko-KR" altLang="en-US" sz="900" dirty="0" err="1"/>
              <a:t>create_user</a:t>
            </a:r>
            <a:r>
              <a:rPr lang="ko-KR" altLang="en-US" sz="900" dirty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92740" y="2503170"/>
            <a:ext cx="15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Examples.py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4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620" y="-10301555"/>
            <a:ext cx="10104120" cy="1671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azure.cosmos.cosmos_client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cosmos_client</a:t>
            </a:r>
            <a:endParaRPr lang="ko-KR" altLang="en-US" sz="900" dirty="0"/>
          </a:p>
          <a:p>
            <a:r>
              <a:rPr lang="ko-KR" altLang="en-US" sz="900" dirty="0" err="1"/>
              <a:t>import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azure.cosmos.exceptions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# ----------------------------------------------------------------------------------------------------------</a:t>
            </a:r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Prerequistes</a:t>
            </a:r>
            <a:r>
              <a:rPr lang="ko-KR" altLang="en-US" sz="900" dirty="0"/>
              <a:t> -</a:t>
            </a:r>
          </a:p>
          <a:p>
            <a:r>
              <a:rPr lang="ko-KR" altLang="en-US" sz="900" dirty="0"/>
              <a:t>#</a:t>
            </a:r>
          </a:p>
          <a:p>
            <a:r>
              <a:rPr lang="ko-KR" altLang="en-US" sz="900" dirty="0"/>
              <a:t># 1.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Azure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Cosmos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</a:t>
            </a:r>
            <a:r>
              <a:rPr lang="ko-KR" altLang="en-US" sz="900" dirty="0"/>
              <a:t> -</a:t>
            </a:r>
          </a:p>
          <a:p>
            <a:r>
              <a:rPr lang="ko-KR" altLang="en-US" sz="900" dirty="0"/>
              <a:t>#    https://docs.microsoft.com/azure/cosmos-db/create-sql-api-python#create-a-database-account</a:t>
            </a:r>
          </a:p>
          <a:p>
            <a:r>
              <a:rPr lang="ko-KR" altLang="en-US" sz="900" dirty="0"/>
              <a:t>#</a:t>
            </a:r>
          </a:p>
          <a:p>
            <a:r>
              <a:rPr lang="ko-KR" altLang="en-US" sz="900" dirty="0"/>
              <a:t># 2. Microsoft </a:t>
            </a:r>
            <a:r>
              <a:rPr lang="ko-KR" altLang="en-US" sz="900" dirty="0" err="1"/>
              <a:t>Azure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Cosmos</a:t>
            </a:r>
            <a:r>
              <a:rPr lang="ko-KR" altLang="en-US" sz="900" dirty="0"/>
              <a:t> </a:t>
            </a:r>
            <a:r>
              <a:rPr lang="ko-KR" altLang="en-US" sz="900" dirty="0" err="1"/>
              <a:t>PyPi</a:t>
            </a:r>
            <a:r>
              <a:rPr lang="ko-KR" altLang="en-US" sz="900" dirty="0"/>
              <a:t> </a:t>
            </a:r>
            <a:r>
              <a:rPr lang="ko-KR" altLang="en-US" sz="900" dirty="0" err="1"/>
              <a:t>package</a:t>
            </a:r>
            <a:r>
              <a:rPr lang="ko-KR" altLang="en-US" sz="900" dirty="0"/>
              <a:t> -</a:t>
            </a:r>
          </a:p>
          <a:p>
            <a:r>
              <a:rPr lang="ko-KR" altLang="en-US" sz="900" dirty="0"/>
              <a:t>#    https://pypi.python.org/pypi/azure-cosmos/</a:t>
            </a:r>
          </a:p>
          <a:p>
            <a:r>
              <a:rPr lang="ko-KR" altLang="en-US" sz="900" dirty="0"/>
              <a:t># ----------------------------------------------------------------------------------------------------------</a:t>
            </a:r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Sample</a:t>
            </a:r>
            <a:r>
              <a:rPr lang="ko-KR" altLang="en-US" sz="900" dirty="0"/>
              <a:t> - </a:t>
            </a:r>
            <a:r>
              <a:rPr lang="ko-KR" altLang="en-US" sz="900" dirty="0" err="1"/>
              <a:t>demonstrates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basic</a:t>
            </a:r>
            <a:r>
              <a:rPr lang="ko-KR" altLang="en-US" sz="900" dirty="0"/>
              <a:t> CRUD </a:t>
            </a:r>
            <a:r>
              <a:rPr lang="ko-KR" altLang="en-US" sz="900" dirty="0" err="1"/>
              <a:t>operations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resource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Azure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Cosmos</a:t>
            </a:r>
            <a:endParaRPr lang="ko-KR" altLang="en-US" sz="900" dirty="0"/>
          </a:p>
          <a:p>
            <a:r>
              <a:rPr lang="ko-KR" altLang="en-US" sz="900" dirty="0"/>
              <a:t>#</a:t>
            </a:r>
          </a:p>
          <a:p>
            <a:r>
              <a:rPr lang="ko-KR" altLang="en-US" sz="900" dirty="0"/>
              <a:t># 1. 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(</a:t>
            </a:r>
            <a:r>
              <a:rPr lang="ko-KR" altLang="en-US" sz="900" dirty="0" err="1"/>
              <a:t>QueryDatabases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</a:t>
            </a:r>
          </a:p>
          <a:p>
            <a:r>
              <a:rPr lang="ko-KR" altLang="en-US" sz="900" dirty="0"/>
              <a:t># 2.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(</a:t>
            </a:r>
            <a:r>
              <a:rPr lang="ko-KR" altLang="en-US" sz="900" dirty="0" err="1"/>
              <a:t>CreateDatabase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</a:t>
            </a:r>
          </a:p>
          <a:p>
            <a:r>
              <a:rPr lang="ko-KR" altLang="en-US" sz="900" dirty="0"/>
              <a:t># 3. </a:t>
            </a:r>
            <a:r>
              <a:rPr lang="ko-KR" altLang="en-US" sz="900" dirty="0" err="1"/>
              <a:t>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its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property</a:t>
            </a:r>
            <a:r>
              <a:rPr lang="ko-KR" altLang="en-US" sz="900" dirty="0"/>
              <a:t> (</a:t>
            </a:r>
            <a:r>
              <a:rPr lang="ko-KR" altLang="en-US" sz="900" dirty="0" err="1"/>
              <a:t>ReadDatabase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</a:t>
            </a:r>
          </a:p>
          <a:p>
            <a:r>
              <a:rPr lang="ko-KR" altLang="en-US" sz="900" dirty="0"/>
              <a:t># 4. </a:t>
            </a:r>
            <a:r>
              <a:rPr lang="ko-KR" altLang="en-US" sz="900" dirty="0" err="1"/>
              <a:t>List</a:t>
            </a:r>
            <a:r>
              <a:rPr lang="ko-KR" altLang="en-US" sz="900" dirty="0"/>
              <a:t> </a:t>
            </a:r>
            <a:r>
              <a:rPr lang="ko-KR" altLang="en-US" sz="900" dirty="0" err="1"/>
              <a:t>all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resources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</a:t>
            </a:r>
            <a:r>
              <a:rPr lang="ko-KR" altLang="en-US" sz="900" dirty="0"/>
              <a:t> (</a:t>
            </a:r>
            <a:r>
              <a:rPr lang="ko-KR" altLang="en-US" sz="900" dirty="0" err="1"/>
              <a:t>ReadDatabases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</a:t>
            </a:r>
          </a:p>
          <a:p>
            <a:r>
              <a:rPr lang="ko-KR" altLang="en-US" sz="900" dirty="0"/>
              <a:t># 5. </a:t>
            </a:r>
            <a:r>
              <a:rPr lang="ko-KR" altLang="en-US" sz="900" dirty="0" err="1"/>
              <a:t>Delete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given</a:t>
            </a:r>
            <a:r>
              <a:rPr lang="ko-KR" altLang="en-US" sz="900" dirty="0"/>
              <a:t> </a:t>
            </a:r>
            <a:r>
              <a:rPr lang="ko-KR" altLang="en-US" sz="900" dirty="0" err="1"/>
              <a:t>its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property</a:t>
            </a:r>
            <a:r>
              <a:rPr lang="ko-KR" altLang="en-US" sz="900" dirty="0"/>
              <a:t> (</a:t>
            </a:r>
            <a:r>
              <a:rPr lang="ko-KR" altLang="en-US" sz="900" dirty="0" err="1"/>
              <a:t>DeleteDatabase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# ----------------------------------------------------------------------------------------------------------</a:t>
            </a:r>
          </a:p>
          <a:p>
            <a:r>
              <a:rPr lang="ko-KR" altLang="en-US" sz="900" dirty="0"/>
              <a:t>##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CosmosClient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url</a:t>
            </a:r>
            <a:r>
              <a:rPr lang="ko-KR" altLang="en-US" sz="900" dirty="0"/>
              <a:t>, </a:t>
            </a:r>
            <a:r>
              <a:rPr lang="ko-KR" altLang="en-US" sz="900" dirty="0" err="1"/>
              <a:t>key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HOST =  "https://mymXXXXXXdb.documents.azure.com:443/" ##</a:t>
            </a:r>
            <a:r>
              <a:rPr lang="ko-KR" altLang="en-US" sz="900" dirty="0" err="1"/>
              <a:t>os.environ</a:t>
            </a:r>
            <a:r>
              <a:rPr lang="ko-KR" altLang="en-US" sz="900" dirty="0"/>
              <a:t>["ACCOUNT_URI"]</a:t>
            </a:r>
          </a:p>
          <a:p>
            <a:r>
              <a:rPr lang="ko-KR" altLang="en-US" sz="900" dirty="0"/>
              <a:t>MASTER_KEY = "</a:t>
            </a:r>
            <a:r>
              <a:rPr lang="ko-KR" altLang="en-US" sz="900" dirty="0" err="1"/>
              <a:t>BWYItXXXXXXXXRWOgFJg</a:t>
            </a:r>
            <a:r>
              <a:rPr lang="ko-KR" altLang="en-US" sz="900" dirty="0"/>
              <a:t>==" ##</a:t>
            </a:r>
            <a:r>
              <a:rPr lang="ko-KR" altLang="en-US" sz="900" dirty="0" err="1"/>
              <a:t>os.environ</a:t>
            </a:r>
            <a:r>
              <a:rPr lang="ko-KR" altLang="en-US" sz="900" dirty="0"/>
              <a:t>["ACCOUNT_KEY"] </a:t>
            </a:r>
          </a:p>
          <a:p>
            <a:r>
              <a:rPr lang="ko-KR" altLang="en-US" sz="900" dirty="0"/>
              <a:t>DATABASE_ID = "</a:t>
            </a:r>
            <a:r>
              <a:rPr lang="ko-KR" altLang="en-US" sz="900" dirty="0" err="1"/>
              <a:t>testDatabase</a:t>
            </a:r>
            <a:r>
              <a:rPr lang="ko-KR" altLang="en-US" sz="900" dirty="0"/>
              <a:t>" 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def</a:t>
            </a:r>
            <a:r>
              <a:rPr lang="ko-KR" altLang="en-US" sz="900" dirty="0"/>
              <a:t> </a:t>
            </a:r>
            <a:r>
              <a:rPr lang="ko-KR" altLang="en-US" sz="900" dirty="0" err="1"/>
              <a:t>find_database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</a:t>
            </a:r>
            <a:r>
              <a:rPr lang="ko-KR" altLang="en-US" sz="900" dirty="0" err="1"/>
              <a:t>id</a:t>
            </a:r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('1. 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')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list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client.query_databases</a:t>
            </a:r>
            <a:r>
              <a:rPr lang="ko-KR" altLang="en-US" sz="900" dirty="0"/>
              <a:t>({</a:t>
            </a:r>
          </a:p>
          <a:p>
            <a:r>
              <a:rPr lang="ko-KR" altLang="en-US" sz="900" dirty="0"/>
              <a:t>        "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": "SELECT * FROM </a:t>
            </a:r>
            <a:r>
              <a:rPr lang="ko-KR" altLang="en-US" sz="900" dirty="0" err="1"/>
              <a:t>r</a:t>
            </a:r>
            <a:r>
              <a:rPr lang="ko-KR" altLang="en-US" sz="900" dirty="0"/>
              <a:t> WHERE </a:t>
            </a:r>
            <a:r>
              <a:rPr lang="ko-KR" altLang="en-US" sz="900" dirty="0" err="1"/>
              <a:t>r.id</a:t>
            </a:r>
            <a:r>
              <a:rPr lang="ko-KR" altLang="en-US" sz="900" dirty="0"/>
              <a:t>=@</a:t>
            </a:r>
            <a:r>
              <a:rPr lang="ko-KR" altLang="en-US" sz="900" dirty="0" err="1"/>
              <a:t>id</a:t>
            </a:r>
            <a:r>
              <a:rPr lang="ko-KR" altLang="en-US" sz="900" dirty="0"/>
              <a:t>",</a:t>
            </a:r>
          </a:p>
          <a:p>
            <a:r>
              <a:rPr lang="ko-KR" altLang="en-US" sz="900" dirty="0"/>
              <a:t>        "</a:t>
            </a:r>
            <a:r>
              <a:rPr lang="ko-KR" altLang="en-US" sz="900" dirty="0" err="1"/>
              <a:t>parameters</a:t>
            </a:r>
            <a:r>
              <a:rPr lang="ko-KR" altLang="en-US" sz="900" dirty="0"/>
              <a:t>": [</a:t>
            </a:r>
          </a:p>
          <a:p>
            <a:r>
              <a:rPr lang="ko-KR" altLang="en-US" sz="900" dirty="0"/>
              <a:t>            { "</a:t>
            </a:r>
            <a:r>
              <a:rPr lang="ko-KR" altLang="en-US" sz="900" dirty="0" err="1"/>
              <a:t>name</a:t>
            </a:r>
            <a:r>
              <a:rPr lang="ko-KR" altLang="en-US" sz="900" dirty="0"/>
              <a:t>":"@</a:t>
            </a:r>
            <a:r>
              <a:rPr lang="ko-KR" altLang="en-US" sz="900" dirty="0" err="1"/>
              <a:t>id</a:t>
            </a:r>
            <a:r>
              <a:rPr lang="ko-KR" altLang="en-US" sz="900" dirty="0"/>
              <a:t>", "</a:t>
            </a:r>
            <a:r>
              <a:rPr lang="ko-KR" altLang="en-US" sz="900" dirty="0" err="1"/>
              <a:t>value</a:t>
            </a:r>
            <a:r>
              <a:rPr lang="ko-KR" altLang="en-US" sz="900" dirty="0"/>
              <a:t>":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}</a:t>
            </a:r>
          </a:p>
          <a:p>
            <a:r>
              <a:rPr lang="ko-KR" altLang="en-US" sz="900" dirty="0"/>
              <a:t>        ]</a:t>
            </a:r>
          </a:p>
          <a:p>
            <a:r>
              <a:rPr lang="ko-KR" altLang="en-US" sz="900" dirty="0"/>
              <a:t>    }))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len</a:t>
            </a:r>
            <a:r>
              <a:rPr lang="ko-KR" altLang="en-US" sz="900" dirty="0"/>
              <a:t>(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) &gt; 0: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found</a:t>
            </a:r>
            <a:r>
              <a:rPr lang="ko-KR" altLang="en-US" sz="900" dirty="0"/>
              <a:t>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))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else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No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found</a:t>
            </a:r>
            <a:r>
              <a:rPr lang="ko-KR" altLang="en-US" sz="900" dirty="0"/>
              <a:t>'. 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def</a:t>
            </a:r>
            <a:r>
              <a:rPr lang="ko-KR" altLang="en-US" sz="900" dirty="0"/>
              <a:t> </a:t>
            </a:r>
            <a:r>
              <a:rPr lang="ko-KR" altLang="en-US" sz="900" dirty="0" err="1"/>
              <a:t>create_database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</a:t>
            </a:r>
            <a:r>
              <a:rPr lang="ko-KR" altLang="en-US" sz="900" dirty="0" err="1"/>
              <a:t>id</a:t>
            </a:r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("\n2.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")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client.create_database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=</a:t>
            </a:r>
            <a:r>
              <a:rPr lang="ko-KR" altLang="en-US" sz="900" dirty="0" err="1"/>
              <a:t>id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created</a:t>
            </a:r>
            <a:r>
              <a:rPr lang="ko-KR" altLang="en-US" sz="900" dirty="0"/>
              <a:t>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exceptions.CosmosResourceExistsError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already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exists</a:t>
            </a:r>
            <a:r>
              <a:rPr lang="ko-KR" altLang="en-US" sz="900" dirty="0"/>
              <a:t>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def</a:t>
            </a:r>
            <a:r>
              <a:rPr lang="ko-KR" altLang="en-US" sz="900" dirty="0"/>
              <a:t> </a:t>
            </a:r>
            <a:r>
              <a:rPr lang="ko-KR" altLang="en-US" sz="900" dirty="0" err="1"/>
              <a:t>read_database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</a:t>
            </a:r>
            <a:r>
              <a:rPr lang="ko-KR" altLang="en-US" sz="900" dirty="0" err="1"/>
              <a:t>id</a:t>
            </a:r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("\n3. </a:t>
            </a:r>
            <a:r>
              <a:rPr lang="ko-KR" altLang="en-US" sz="900" dirty="0" err="1"/>
              <a:t>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")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database = </a:t>
            </a:r>
            <a:r>
              <a:rPr lang="ko-KR" altLang="en-US" sz="900" dirty="0" err="1"/>
              <a:t>client.get_database_client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database.read</a:t>
            </a:r>
            <a:r>
              <a:rPr lang="ko-KR" altLang="en-US" sz="900" dirty="0"/>
              <a:t>()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found</a:t>
            </a:r>
            <a:r>
              <a:rPr lang="ko-KR" altLang="en-US" sz="900" dirty="0"/>
              <a:t>, </a:t>
            </a:r>
            <a:r>
              <a:rPr lang="ko-KR" altLang="en-US" sz="900" dirty="0" err="1"/>
              <a:t>it</a:t>
            </a:r>
            <a:r>
              <a:rPr lang="ko-KR" altLang="en-US" sz="900" dirty="0"/>
              <a:t>\'</a:t>
            </a:r>
            <a:r>
              <a:rPr lang="ko-KR" altLang="en-US" sz="900" dirty="0" err="1"/>
              <a:t>s</a:t>
            </a:r>
            <a:r>
              <a:rPr lang="ko-KR" altLang="en-US" sz="900" dirty="0"/>
              <a:t> </a:t>
            </a:r>
            <a:r>
              <a:rPr lang="ko-KR" altLang="en-US" sz="900" dirty="0" err="1"/>
              <a:t>link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{1}'.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, </a:t>
            </a:r>
            <a:r>
              <a:rPr lang="ko-KR" altLang="en-US" sz="900" dirty="0" err="1"/>
              <a:t>database.database_link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exceptions.CosmosResourceNotFoundError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does</a:t>
            </a:r>
            <a:r>
              <a:rPr lang="ko-KR" altLang="en-US" sz="900" dirty="0"/>
              <a:t> </a:t>
            </a:r>
            <a:r>
              <a:rPr lang="ko-KR" altLang="en-US" sz="900" dirty="0" err="1"/>
              <a:t>not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</a:t>
            </a:r>
            <a:r>
              <a:rPr lang="ko-KR" altLang="en-US" sz="900" dirty="0"/>
              <a:t>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def</a:t>
            </a:r>
            <a:r>
              <a:rPr lang="ko-KR" altLang="en-US" sz="900" dirty="0"/>
              <a:t> </a:t>
            </a:r>
            <a:r>
              <a:rPr lang="ko-KR" altLang="en-US" sz="900" dirty="0" err="1"/>
              <a:t>list_databases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("\n4. </a:t>
            </a:r>
            <a:r>
              <a:rPr lang="ko-KR" altLang="en-US" sz="900" dirty="0" err="1"/>
              <a:t>List</a:t>
            </a:r>
            <a:r>
              <a:rPr lang="ko-KR" altLang="en-US" sz="900" dirty="0"/>
              <a:t> </a:t>
            </a:r>
            <a:r>
              <a:rPr lang="ko-KR" altLang="en-US" sz="900" dirty="0" err="1"/>
              <a:t>all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</a:t>
            </a:r>
            <a:r>
              <a:rPr lang="ko-KR" altLang="en-US" sz="900" dirty="0"/>
              <a:t>")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:')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list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client.list_databases</a:t>
            </a:r>
            <a:r>
              <a:rPr lang="ko-KR" altLang="en-US" sz="900" dirty="0"/>
              <a:t>())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if</a:t>
            </a:r>
            <a:r>
              <a:rPr lang="ko-KR" altLang="en-US" sz="900" dirty="0"/>
              <a:t> </a:t>
            </a:r>
            <a:r>
              <a:rPr lang="ko-KR" altLang="en-US" sz="900" dirty="0" err="1"/>
              <a:t>not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return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(database['</a:t>
            </a:r>
            <a:r>
              <a:rPr lang="ko-KR" altLang="en-US" sz="900" dirty="0" err="1"/>
              <a:t>id</a:t>
            </a:r>
            <a:r>
              <a:rPr lang="ko-KR" altLang="en-US" sz="900" dirty="0"/>
              <a:t>'])</a:t>
            </a:r>
          </a:p>
          <a:p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def</a:t>
            </a:r>
            <a:r>
              <a:rPr lang="ko-KR" altLang="en-US" sz="900" dirty="0"/>
              <a:t> </a:t>
            </a:r>
            <a:r>
              <a:rPr lang="ko-KR" altLang="en-US" sz="900" dirty="0" err="1"/>
              <a:t>delete_database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</a:t>
            </a:r>
            <a:r>
              <a:rPr lang="ko-KR" altLang="en-US" sz="900" dirty="0" err="1"/>
              <a:t>id</a:t>
            </a:r>
            <a:r>
              <a:rPr lang="ko-KR" altLang="en-US" sz="900" dirty="0"/>
              <a:t>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("\n5. </a:t>
            </a:r>
            <a:r>
              <a:rPr lang="ko-KR" altLang="en-US" sz="900" dirty="0" err="1"/>
              <a:t>Delete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")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client.delete_database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Database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deleted</a:t>
            </a:r>
            <a:r>
              <a:rPr lang="ko-KR" altLang="en-US" sz="900" dirty="0"/>
              <a:t>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exceptions.CosmosResourceNotFoundError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r>
              <a:rPr lang="ko-KR" altLang="en-US" sz="900" dirty="0"/>
              <a:t> \'{0}\' </a:t>
            </a:r>
            <a:r>
              <a:rPr lang="ko-KR" altLang="en-US" sz="900" dirty="0" err="1"/>
              <a:t>does</a:t>
            </a:r>
            <a:r>
              <a:rPr lang="ko-KR" altLang="en-US" sz="900" dirty="0"/>
              <a:t> </a:t>
            </a:r>
            <a:r>
              <a:rPr lang="ko-KR" altLang="en-US" sz="900" dirty="0" err="1"/>
              <a:t>not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exist</a:t>
            </a:r>
            <a:r>
              <a:rPr lang="ko-KR" altLang="en-US" sz="900" dirty="0"/>
              <a:t>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id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 err="1"/>
              <a:t>def</a:t>
            </a:r>
            <a:r>
              <a:rPr lang="ko-KR" altLang="en-US" sz="900" dirty="0"/>
              <a:t> </a:t>
            </a:r>
            <a:r>
              <a:rPr lang="ko-KR" altLang="en-US" sz="900" dirty="0" err="1"/>
              <a:t>run_sample</a:t>
            </a:r>
            <a:r>
              <a:rPr lang="ko-KR" altLang="en-US" sz="900" dirty="0"/>
              <a:t>():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 = </a:t>
            </a:r>
            <a:r>
              <a:rPr lang="ko-KR" altLang="en-US" sz="900" dirty="0" err="1"/>
              <a:t>cosmos_client.CosmosClient</a:t>
            </a:r>
            <a:r>
              <a:rPr lang="ko-KR" altLang="en-US" sz="900" dirty="0"/>
              <a:t>(HOST, {'</a:t>
            </a:r>
            <a:r>
              <a:rPr lang="ko-KR" altLang="en-US" sz="900" dirty="0" err="1"/>
              <a:t>masterKey</a:t>
            </a:r>
            <a:r>
              <a:rPr lang="ko-KR" altLang="en-US" sz="900" dirty="0"/>
              <a:t>': MASTER_KEY} )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try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# </a:t>
            </a:r>
            <a:r>
              <a:rPr lang="ko-KR" altLang="en-US" sz="900" dirty="0" err="1"/>
              <a:t>query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find_database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DATABASE_ID)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# </a:t>
            </a:r>
            <a:r>
              <a:rPr lang="ko-KR" altLang="en-US" sz="900" dirty="0" err="1"/>
              <a:t>create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create_database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DATABASE_ID)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# </a:t>
            </a:r>
            <a:r>
              <a:rPr lang="ko-KR" altLang="en-US" sz="900" dirty="0" err="1"/>
              <a:t>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using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its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read_database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DATABASE_ID)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# </a:t>
            </a:r>
            <a:r>
              <a:rPr lang="ko-KR" altLang="en-US" sz="900" dirty="0" err="1"/>
              <a:t>list</a:t>
            </a:r>
            <a:r>
              <a:rPr lang="ko-KR" altLang="en-US" sz="900" dirty="0"/>
              <a:t> </a:t>
            </a:r>
            <a:r>
              <a:rPr lang="ko-KR" altLang="en-US" sz="900" dirty="0" err="1"/>
              <a:t>all</a:t>
            </a:r>
            <a:r>
              <a:rPr lang="ko-KR" altLang="en-US" sz="900" dirty="0"/>
              <a:t> </a:t>
            </a:r>
            <a:r>
              <a:rPr lang="ko-KR" altLang="en-US" sz="900" dirty="0" err="1"/>
              <a:t>databases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account</a:t>
            </a:r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list_databases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# </a:t>
            </a:r>
            <a:r>
              <a:rPr lang="ko-KR" altLang="en-US" sz="900" dirty="0" err="1"/>
              <a:t>delete</a:t>
            </a:r>
            <a:r>
              <a:rPr lang="ko-KR" altLang="en-US" sz="900" dirty="0"/>
              <a:t> database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id</a:t>
            </a:r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delete_database</a:t>
            </a:r>
            <a:r>
              <a:rPr lang="ko-KR" altLang="en-US" sz="900" dirty="0"/>
              <a:t>(</a:t>
            </a:r>
            <a:r>
              <a:rPr lang="ko-KR" altLang="en-US" sz="900" dirty="0" err="1"/>
              <a:t>client</a:t>
            </a:r>
            <a:r>
              <a:rPr lang="ko-KR" altLang="en-US" sz="900" dirty="0"/>
              <a:t>, DATABASE_ID)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except</a:t>
            </a:r>
            <a:r>
              <a:rPr lang="ko-KR" altLang="en-US" sz="900" dirty="0"/>
              <a:t> </a:t>
            </a:r>
            <a:r>
              <a:rPr lang="ko-KR" altLang="en-US" sz="900" dirty="0" err="1"/>
              <a:t>exceptions.CosmosHttpResponseError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e: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('\</a:t>
            </a:r>
            <a:r>
              <a:rPr lang="ko-KR" altLang="en-US" sz="900" dirty="0" err="1"/>
              <a:t>nrun_sample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caught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error</a:t>
            </a:r>
            <a:r>
              <a:rPr lang="ko-KR" altLang="en-US" sz="900" dirty="0"/>
              <a:t>. {0}'.</a:t>
            </a:r>
            <a:r>
              <a:rPr lang="ko-KR" altLang="en-US" sz="900" dirty="0" err="1"/>
              <a:t>format</a:t>
            </a:r>
            <a:r>
              <a:rPr lang="ko-KR" altLang="en-US" sz="900" dirty="0"/>
              <a:t>(</a:t>
            </a:r>
            <a:r>
              <a:rPr lang="ko-KR" altLang="en-US" sz="900" dirty="0" err="1"/>
              <a:t>e.message</a:t>
            </a:r>
            <a:r>
              <a:rPr lang="ko-KR" altLang="en-US" sz="900" dirty="0"/>
              <a:t>))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finally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    </a:t>
            </a:r>
            <a:r>
              <a:rPr lang="ko-KR" altLang="en-US" sz="900" dirty="0" err="1"/>
              <a:t>print</a:t>
            </a:r>
            <a:r>
              <a:rPr lang="ko-KR" altLang="en-US" sz="900" dirty="0"/>
              <a:t>("\</a:t>
            </a:r>
            <a:r>
              <a:rPr lang="ko-KR" altLang="en-US" sz="900" dirty="0" err="1"/>
              <a:t>nrun_sample</a:t>
            </a:r>
            <a:r>
              <a:rPr lang="ko-KR" altLang="en-US" sz="900" dirty="0"/>
              <a:t> </a:t>
            </a:r>
            <a:r>
              <a:rPr lang="ko-KR" altLang="en-US" sz="900" dirty="0" err="1"/>
              <a:t>done</a:t>
            </a:r>
            <a:r>
              <a:rPr lang="ko-KR" altLang="en-US" sz="900" dirty="0"/>
              <a:t>")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if</a:t>
            </a:r>
            <a:r>
              <a:rPr lang="ko-KR" altLang="en-US" sz="900" dirty="0"/>
              <a:t> __</a:t>
            </a:r>
            <a:r>
              <a:rPr lang="ko-KR" altLang="en-US" sz="900" dirty="0" err="1"/>
              <a:t>name</a:t>
            </a:r>
            <a:r>
              <a:rPr lang="ko-KR" altLang="en-US" sz="900" dirty="0"/>
              <a:t>__ == '__</a:t>
            </a:r>
            <a:r>
              <a:rPr lang="ko-KR" altLang="en-US" sz="900" dirty="0" err="1"/>
              <a:t>main</a:t>
            </a:r>
            <a:r>
              <a:rPr lang="ko-KR" altLang="en-US" sz="900" dirty="0"/>
              <a:t>__':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run_sample</a:t>
            </a:r>
            <a:r>
              <a:rPr lang="ko-KR" altLang="en-US" sz="9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23910" y="3246120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Management.py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1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8561" b="42473"/>
          <a:stretch/>
        </p:blipFill>
        <p:spPr>
          <a:xfrm>
            <a:off x="1197334" y="893277"/>
            <a:ext cx="5729939" cy="2805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218" y="332510"/>
            <a:ext cx="405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Check Version</a:t>
            </a:r>
            <a:endParaRPr lang="ko-KR" altLang="en-US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692727" y="3948683"/>
            <a:ext cx="7966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Set-ExecutionPolicy</a:t>
            </a:r>
            <a:r>
              <a:rPr lang="ko-KR" altLang="en-US" dirty="0"/>
              <a:t> -</a:t>
            </a:r>
            <a:r>
              <a:rPr lang="ko-KR" altLang="en-US" dirty="0" err="1"/>
              <a:t>ExecutionPolicy</a:t>
            </a:r>
            <a:r>
              <a:rPr lang="ko-KR" altLang="en-US" dirty="0"/>
              <a:t> </a:t>
            </a:r>
            <a:r>
              <a:rPr lang="ko-KR" altLang="en-US" dirty="0" err="1"/>
              <a:t>RemoteSigned</a:t>
            </a:r>
            <a:r>
              <a:rPr lang="ko-KR" altLang="en-US" dirty="0"/>
              <a:t> -</a:t>
            </a:r>
            <a:r>
              <a:rPr lang="ko-KR" altLang="en-US" dirty="0" err="1"/>
              <a:t>Scope</a:t>
            </a:r>
            <a:r>
              <a:rPr lang="ko-KR" altLang="en-US" dirty="0"/>
              <a:t> </a:t>
            </a:r>
            <a:r>
              <a:rPr lang="ko-KR" altLang="en-US" dirty="0" err="1"/>
              <a:t>CurrentUser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0218" y="4768334"/>
            <a:ext cx="2988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171717"/>
                </a:solidFill>
                <a:latin typeface="Segoe UI" panose="020B0502040204020203" pitchFamily="34" charset="0"/>
              </a:rPr>
              <a:t> </a:t>
            </a:r>
            <a:r>
              <a:rPr lang="en-US" altLang="ko-KR" sz="2000" b="1" dirty="0">
                <a:latin typeface="Segoe UI" panose="020B0502040204020203" pitchFamily="34" charset="0"/>
              </a:rPr>
              <a:t>Install-Module</a:t>
            </a:r>
            <a:r>
              <a:rPr lang="en-US" altLang="ko-KR" sz="2000" b="1" dirty="0">
                <a:solidFill>
                  <a:srgbClr val="171717"/>
                </a:solidFill>
                <a:latin typeface="Segoe UI" panose="020B0502040204020203" pitchFamily="34" charset="0"/>
              </a:rPr>
              <a:t> cmdlet 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692727" y="5417963"/>
            <a:ext cx="878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Install-Module</a:t>
            </a:r>
            <a:r>
              <a:rPr lang="ko-KR" altLang="en-US" dirty="0"/>
              <a:t> -</a:t>
            </a:r>
            <a:r>
              <a:rPr lang="ko-KR" altLang="en-US" dirty="0" err="1"/>
              <a:t>Name</a:t>
            </a:r>
            <a:r>
              <a:rPr lang="ko-KR" altLang="en-US" dirty="0"/>
              <a:t> </a:t>
            </a:r>
            <a:r>
              <a:rPr lang="ko-KR" altLang="en-US" dirty="0" err="1"/>
              <a:t>Az</a:t>
            </a:r>
            <a:r>
              <a:rPr lang="ko-KR" altLang="en-US" dirty="0"/>
              <a:t> -</a:t>
            </a:r>
            <a:r>
              <a:rPr lang="ko-KR" altLang="en-US" dirty="0" err="1"/>
              <a:t>Scope</a:t>
            </a:r>
            <a:r>
              <a:rPr lang="ko-KR" altLang="en-US" dirty="0"/>
              <a:t> </a:t>
            </a:r>
            <a:r>
              <a:rPr lang="ko-KR" altLang="en-US" dirty="0" err="1"/>
              <a:t>CurrentUser</a:t>
            </a:r>
            <a:r>
              <a:rPr lang="ko-KR" altLang="en-US" dirty="0"/>
              <a:t> -</a:t>
            </a:r>
            <a:r>
              <a:rPr lang="ko-KR" altLang="en-US" dirty="0" err="1"/>
              <a:t>Repository</a:t>
            </a:r>
            <a:r>
              <a:rPr lang="ko-KR" altLang="en-US" dirty="0"/>
              <a:t> </a:t>
            </a:r>
            <a:r>
              <a:rPr lang="ko-KR" altLang="en-US" dirty="0" err="1"/>
              <a:t>PSGallery</a:t>
            </a:r>
            <a:r>
              <a:rPr lang="ko-KR" altLang="en-US" dirty="0"/>
              <a:t> </a:t>
            </a:r>
            <a:r>
              <a:rPr lang="en-US" altLang="ko-KR" dirty="0" smtClean="0"/>
              <a:t>–</a:t>
            </a:r>
            <a:r>
              <a:rPr lang="ko-KR" altLang="en-US" dirty="0" err="1" smtClean="0"/>
              <a:t>Force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AllowClobber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1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2123" y="653534"/>
            <a:ext cx="4694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Run </a:t>
            </a:r>
            <a:r>
              <a:rPr lang="en-US" altLang="ko-KR" sz="2000" b="1" dirty="0">
                <a:solidFill>
                  <a:srgbClr val="FF0000"/>
                </a:solidFill>
              </a:rPr>
              <a:t>Connect-</a:t>
            </a:r>
            <a:r>
              <a:rPr lang="en-US" altLang="ko-KR" sz="2000" b="1" dirty="0" err="1">
                <a:solidFill>
                  <a:srgbClr val="FF0000"/>
                </a:solidFill>
              </a:rPr>
              <a:t>AzAccount</a:t>
            </a:r>
            <a:r>
              <a:rPr lang="en-US" altLang="ko-KR" sz="2000" dirty="0"/>
              <a:t> to sign in to Azure.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1392326"/>
            <a:ext cx="8583974" cy="44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50" y="1027906"/>
            <a:ext cx="7141950" cy="5406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" y="2205990"/>
            <a:ext cx="353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admin mode</a:t>
            </a:r>
            <a:r>
              <a:rPr lang="ko-KR" altLang="en-US" dirty="0" smtClean="0"/>
              <a:t>로 실행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7018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0714" cy="636361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PowerShell </a:t>
            </a:r>
            <a:r>
              <a:rPr lang="en-US" altLang="ko-KR" sz="1800" dirty="0" smtClean="0">
                <a:sym typeface="Wingdings" panose="05000000000000000000" pitchFamily="2" charset="2"/>
              </a:rPr>
              <a:t> Azure PowerShell  </a:t>
            </a:r>
            <a:r>
              <a:rPr lang="ko-KR" altLang="en-US" sz="1800" dirty="0" smtClean="0">
                <a:sym typeface="Wingdings" panose="05000000000000000000" pitchFamily="2" charset="2"/>
              </a:rPr>
              <a:t>사용하기 위해</a:t>
            </a:r>
            <a:endParaRPr lang="ko-KR" altLang="en-US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71" y="1417037"/>
            <a:ext cx="7605065" cy="50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8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1"/>
          <a:stretch/>
        </p:blipFill>
        <p:spPr>
          <a:xfrm>
            <a:off x="5114925" y="365126"/>
            <a:ext cx="5632738" cy="4924424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3990974" cy="119697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Azure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powershell</a:t>
            </a:r>
            <a:r>
              <a:rPr lang="en-US" altLang="ko-KR" sz="1800" dirty="0" smtClean="0"/>
              <a:t> scrip</a:t>
            </a:r>
            <a:r>
              <a:rPr lang="ko-KR" altLang="en-US" sz="1800" dirty="0" smtClean="0"/>
              <a:t>를 수행한 후의 </a:t>
            </a:r>
            <a:r>
              <a:rPr lang="en-US" altLang="ko-KR" sz="1800" dirty="0" smtClean="0"/>
              <a:t>portal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896738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1783" y="450548"/>
            <a:ext cx="115823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#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Cosmos</a:t>
            </a:r>
            <a:r>
              <a:rPr lang="ko-KR" altLang="en-US" dirty="0"/>
              <a:t> SQL API </a:t>
            </a:r>
            <a:r>
              <a:rPr lang="ko-KR" altLang="en-US" dirty="0" err="1"/>
              <a:t>account</a:t>
            </a:r>
            <a:r>
              <a:rPr lang="ko-KR" altLang="en-US" dirty="0"/>
              <a:t>, database, and </a:t>
            </a:r>
            <a:r>
              <a:rPr lang="ko-KR" altLang="en-US" dirty="0" err="1"/>
              <a:t>container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dedicated</a:t>
            </a:r>
            <a:r>
              <a:rPr lang="ko-KR" altLang="en-US" dirty="0"/>
              <a:t> </a:t>
            </a:r>
            <a:r>
              <a:rPr lang="ko-KR" altLang="en-US" dirty="0" err="1"/>
              <a:t>throughput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indexing</a:t>
            </a:r>
            <a:r>
              <a:rPr lang="ko-KR" altLang="en-US" dirty="0"/>
              <a:t> </a:t>
            </a:r>
            <a:r>
              <a:rPr lang="ko-KR" altLang="en-US" dirty="0" err="1"/>
              <a:t>policy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include</a:t>
            </a:r>
            <a:r>
              <a:rPr lang="ko-KR" altLang="en-US" dirty="0"/>
              <a:t>, </a:t>
            </a:r>
            <a:r>
              <a:rPr lang="ko-KR" altLang="en-US" dirty="0" err="1"/>
              <a:t>exclude</a:t>
            </a:r>
            <a:r>
              <a:rPr lang="ko-KR" altLang="en-US" dirty="0"/>
              <a:t>, and </a:t>
            </a:r>
            <a:r>
              <a:rPr lang="ko-KR" altLang="en-US" dirty="0" err="1"/>
              <a:t>composite</a:t>
            </a:r>
            <a:r>
              <a:rPr lang="ko-KR" altLang="en-US" dirty="0"/>
              <a:t> </a:t>
            </a:r>
            <a:r>
              <a:rPr lang="ko-KR" altLang="en-US" dirty="0" err="1"/>
              <a:t>paths</a:t>
            </a:r>
            <a:r>
              <a:rPr lang="ko-KR" altLang="en-US" dirty="0"/>
              <a:t>, </a:t>
            </a:r>
            <a:r>
              <a:rPr lang="ko-KR" altLang="en-US" dirty="0" err="1"/>
              <a:t>unique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, and </a:t>
            </a:r>
            <a:r>
              <a:rPr lang="ko-KR" altLang="en-US" dirty="0" err="1"/>
              <a:t>conflict</a:t>
            </a:r>
            <a:r>
              <a:rPr lang="ko-KR" altLang="en-US" dirty="0"/>
              <a:t> </a:t>
            </a:r>
            <a:r>
              <a:rPr lang="ko-KR" altLang="en-US" dirty="0" err="1"/>
              <a:t>resolution</a:t>
            </a:r>
            <a:endParaRPr lang="ko-KR" altLang="en-US" dirty="0"/>
          </a:p>
          <a:p>
            <a:r>
              <a:rPr lang="ko-KR" altLang="en-US" dirty="0"/>
              <a:t># --------------------------------------------------</a:t>
            </a:r>
          </a:p>
          <a:p>
            <a:r>
              <a:rPr lang="ko-KR" altLang="en-US" dirty="0" err="1"/>
              <a:t>Function</a:t>
            </a:r>
            <a:r>
              <a:rPr lang="ko-KR" altLang="en-US" dirty="0"/>
              <a:t> New-</a:t>
            </a:r>
            <a:r>
              <a:rPr lang="ko-KR" altLang="en-US" dirty="0" err="1"/>
              <a:t>RandomString</a:t>
            </a:r>
            <a:r>
              <a:rPr lang="ko-KR" altLang="en-US" dirty="0"/>
              <a:t>{</a:t>
            </a:r>
            <a:r>
              <a:rPr lang="ko-KR" altLang="en-US" dirty="0" err="1"/>
              <a:t>Param</a:t>
            </a:r>
            <a:r>
              <a:rPr lang="ko-KR" altLang="en-US" dirty="0"/>
              <a:t> ([</a:t>
            </a:r>
            <a:r>
              <a:rPr lang="ko-KR" altLang="en-US" dirty="0" err="1"/>
              <a:t>Int</a:t>
            </a:r>
            <a:r>
              <a:rPr lang="ko-KR" altLang="en-US" dirty="0"/>
              <a:t>]$</a:t>
            </a:r>
            <a:r>
              <a:rPr lang="ko-KR" altLang="en-US" dirty="0" err="1"/>
              <a:t>Length</a:t>
            </a:r>
            <a:r>
              <a:rPr lang="ko-KR" altLang="en-US" dirty="0"/>
              <a:t> = 10) </a:t>
            </a:r>
            <a:r>
              <a:rPr lang="ko-KR" altLang="en-US" dirty="0" err="1"/>
              <a:t>return</a:t>
            </a:r>
            <a:r>
              <a:rPr lang="ko-KR" altLang="en-US" dirty="0"/>
              <a:t> $(-</a:t>
            </a:r>
            <a:r>
              <a:rPr lang="ko-KR" altLang="en-US" dirty="0" err="1"/>
              <a:t>join</a:t>
            </a:r>
            <a:r>
              <a:rPr lang="ko-KR" altLang="en-US" dirty="0"/>
              <a:t> ((97..122) + (48..57) | </a:t>
            </a:r>
            <a:r>
              <a:rPr lang="ko-KR" altLang="en-US" dirty="0" err="1"/>
              <a:t>Get-Random</a:t>
            </a:r>
            <a:r>
              <a:rPr lang="ko-KR" altLang="en-US" dirty="0"/>
              <a:t> -</a:t>
            </a:r>
            <a:r>
              <a:rPr lang="ko-KR" altLang="en-US" dirty="0" err="1"/>
              <a:t>Count</a:t>
            </a:r>
            <a:r>
              <a:rPr lang="ko-KR" altLang="en-US" dirty="0"/>
              <a:t> $</a:t>
            </a:r>
            <a:r>
              <a:rPr lang="ko-KR" altLang="en-US" dirty="0" err="1"/>
              <a:t>Length</a:t>
            </a:r>
            <a:r>
              <a:rPr lang="ko-KR" altLang="en-US" dirty="0"/>
              <a:t> | </a:t>
            </a:r>
            <a:r>
              <a:rPr lang="ko-KR" altLang="en-US" dirty="0" err="1"/>
              <a:t>ForEach-Object</a:t>
            </a:r>
            <a:r>
              <a:rPr lang="ko-KR" altLang="en-US" dirty="0"/>
              <a:t> {[</a:t>
            </a:r>
            <a:r>
              <a:rPr lang="ko-KR" altLang="en-US" dirty="0" err="1"/>
              <a:t>char</a:t>
            </a:r>
            <a:r>
              <a:rPr lang="ko-KR" altLang="en-US" dirty="0"/>
              <a:t>]$_}))}</a:t>
            </a:r>
          </a:p>
          <a:p>
            <a:r>
              <a:rPr lang="ko-KR" altLang="en-US" dirty="0"/>
              <a:t># --------------------------------------------------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uniqueId</a:t>
            </a:r>
            <a:r>
              <a:rPr lang="ko-KR" altLang="en-US" dirty="0"/>
              <a:t> = New-</a:t>
            </a:r>
            <a:r>
              <a:rPr lang="ko-KR" altLang="en-US" dirty="0" err="1"/>
              <a:t>RandomString</a:t>
            </a:r>
            <a:r>
              <a:rPr lang="ko-KR" altLang="en-US" dirty="0"/>
              <a:t> -</a:t>
            </a:r>
            <a:r>
              <a:rPr lang="ko-KR" altLang="en-US" dirty="0" err="1"/>
              <a:t>Length</a:t>
            </a:r>
            <a:r>
              <a:rPr lang="ko-KR" altLang="en-US" dirty="0"/>
              <a:t> 7 #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alphanumeric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unique</a:t>
            </a:r>
            <a:r>
              <a:rPr lang="ko-KR" altLang="en-US" dirty="0"/>
              <a:t> </a:t>
            </a:r>
            <a:r>
              <a:rPr lang="ko-KR" altLang="en-US" dirty="0" err="1"/>
              <a:t>resource</a:t>
            </a:r>
            <a:r>
              <a:rPr lang="ko-KR" altLang="en-US" dirty="0"/>
              <a:t> </a:t>
            </a:r>
            <a:r>
              <a:rPr lang="ko-KR" altLang="en-US" dirty="0" err="1"/>
              <a:t>names</a:t>
            </a:r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apiKind</a:t>
            </a:r>
            <a:r>
              <a:rPr lang="ko-KR" altLang="en-US" dirty="0"/>
              <a:t> = "</a:t>
            </a:r>
            <a:r>
              <a:rPr lang="ko-KR" altLang="en-US" dirty="0" err="1"/>
              <a:t>Sql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# --------------------------------------------------</a:t>
            </a:r>
          </a:p>
          <a:p>
            <a:r>
              <a:rPr lang="ko-KR" altLang="en-US" dirty="0"/>
              <a:t># </a:t>
            </a:r>
            <a:r>
              <a:rPr lang="ko-KR" altLang="en-US" dirty="0" err="1"/>
              <a:t>Variables</a:t>
            </a:r>
            <a:r>
              <a:rPr lang="ko-KR" altLang="en-US" dirty="0"/>
              <a:t> - ***** SUBSTITUTE YOUR VALUES *****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locations</a:t>
            </a:r>
            <a:r>
              <a:rPr lang="ko-KR" altLang="en-US" dirty="0"/>
              <a:t> = @()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locations</a:t>
            </a:r>
            <a:r>
              <a:rPr lang="ko-KR" altLang="en-US" dirty="0"/>
              <a:t> += New-</a:t>
            </a:r>
            <a:r>
              <a:rPr lang="ko-KR" altLang="en-US" dirty="0" err="1"/>
              <a:t>AzCosmosDBLocationObject</a:t>
            </a:r>
            <a:r>
              <a:rPr lang="ko-KR" altLang="en-US" dirty="0"/>
              <a:t> -</a:t>
            </a:r>
            <a:r>
              <a:rPr lang="ko-KR" altLang="en-US" dirty="0" err="1"/>
              <a:t>LocationName</a:t>
            </a:r>
            <a:r>
              <a:rPr lang="ko-KR" altLang="en-US" dirty="0"/>
              <a:t> "</a:t>
            </a:r>
            <a:r>
              <a:rPr lang="ko-KR" altLang="en-US" dirty="0" err="1"/>
              <a:t>East</a:t>
            </a:r>
            <a:r>
              <a:rPr lang="ko-KR" altLang="en-US" dirty="0"/>
              <a:t> Us" -</a:t>
            </a:r>
            <a:r>
              <a:rPr lang="ko-KR" altLang="en-US" dirty="0" err="1"/>
              <a:t>FailoverPriority</a:t>
            </a:r>
            <a:r>
              <a:rPr lang="ko-KR" altLang="en-US" dirty="0"/>
              <a:t> 0 -</a:t>
            </a:r>
            <a:r>
              <a:rPr lang="ko-KR" altLang="en-US" dirty="0" err="1"/>
              <a:t>IsZoneRedundant</a:t>
            </a:r>
            <a:r>
              <a:rPr lang="ko-KR" altLang="en-US" dirty="0"/>
              <a:t> 0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locations</a:t>
            </a:r>
            <a:r>
              <a:rPr lang="ko-KR" altLang="en-US" dirty="0"/>
              <a:t> += New-</a:t>
            </a:r>
            <a:r>
              <a:rPr lang="ko-KR" altLang="en-US" dirty="0" err="1"/>
              <a:t>AzCosmosDBLocationObject</a:t>
            </a:r>
            <a:r>
              <a:rPr lang="ko-KR" altLang="en-US" dirty="0"/>
              <a:t> -</a:t>
            </a:r>
            <a:r>
              <a:rPr lang="ko-KR" altLang="en-US" dirty="0" err="1"/>
              <a:t>LocationName</a:t>
            </a:r>
            <a:r>
              <a:rPr lang="ko-KR" altLang="en-US" dirty="0"/>
              <a:t> "</a:t>
            </a:r>
            <a:r>
              <a:rPr lang="ko-KR" altLang="en-US" dirty="0" err="1"/>
              <a:t>West</a:t>
            </a:r>
            <a:r>
              <a:rPr lang="ko-KR" altLang="en-US" dirty="0"/>
              <a:t> Us" -</a:t>
            </a:r>
            <a:r>
              <a:rPr lang="ko-KR" altLang="en-US" dirty="0" err="1"/>
              <a:t>FailoverPriority</a:t>
            </a:r>
            <a:r>
              <a:rPr lang="ko-KR" altLang="en-US" dirty="0"/>
              <a:t> 1 -</a:t>
            </a:r>
            <a:r>
              <a:rPr lang="ko-KR" altLang="en-US" dirty="0" err="1"/>
              <a:t>IsZoneRedundant</a:t>
            </a:r>
            <a:r>
              <a:rPr lang="ko-KR" altLang="en-US" dirty="0"/>
              <a:t> 0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$</a:t>
            </a:r>
            <a:r>
              <a:rPr lang="ko-KR" altLang="en-US" dirty="0" err="1">
                <a:solidFill>
                  <a:srgbClr val="FF0000"/>
                </a:solidFill>
              </a:rPr>
              <a:t>resourceGroupName</a:t>
            </a:r>
            <a:r>
              <a:rPr lang="ko-KR" altLang="en-US" dirty="0">
                <a:solidFill>
                  <a:srgbClr val="FF0000"/>
                </a:solidFill>
              </a:rPr>
              <a:t> = "</a:t>
            </a:r>
            <a:r>
              <a:rPr lang="ko-KR" altLang="en-US" dirty="0" err="1">
                <a:solidFill>
                  <a:srgbClr val="FF0000"/>
                </a:solidFill>
              </a:rPr>
              <a:t>myResourceGroup</a:t>
            </a:r>
            <a:r>
              <a:rPr lang="ko-KR" altLang="en-US" dirty="0">
                <a:solidFill>
                  <a:srgbClr val="FF0000"/>
                </a:solidFill>
              </a:rPr>
              <a:t>" # </a:t>
            </a:r>
            <a:r>
              <a:rPr lang="ko-KR" altLang="en-US" dirty="0" err="1">
                <a:solidFill>
                  <a:srgbClr val="FF0000"/>
                </a:solidFill>
              </a:rPr>
              <a:t>Resource</a:t>
            </a:r>
            <a:r>
              <a:rPr lang="ko-KR" altLang="en-US" dirty="0">
                <a:solidFill>
                  <a:srgbClr val="FF0000"/>
                </a:solidFill>
              </a:rPr>
              <a:t> Group </a:t>
            </a:r>
            <a:r>
              <a:rPr lang="ko-KR" altLang="en-US" dirty="0" err="1">
                <a:solidFill>
                  <a:srgbClr val="FF0000"/>
                </a:solidFill>
              </a:rPr>
              <a:t>must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already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exist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/>
              <a:t>$</a:t>
            </a:r>
            <a:r>
              <a:rPr lang="ko-KR" altLang="en-US" dirty="0" err="1"/>
              <a:t>accountName</a:t>
            </a:r>
            <a:r>
              <a:rPr lang="ko-KR" altLang="en-US" dirty="0"/>
              <a:t> = "</a:t>
            </a:r>
            <a:r>
              <a:rPr lang="ko-KR" altLang="en-US" dirty="0" err="1"/>
              <a:t>cosmos</a:t>
            </a:r>
            <a:r>
              <a:rPr lang="ko-KR" altLang="en-US" dirty="0"/>
              <a:t>-$</a:t>
            </a:r>
            <a:r>
              <a:rPr lang="ko-KR" altLang="en-US" dirty="0" err="1"/>
              <a:t>uniqueId</a:t>
            </a:r>
            <a:r>
              <a:rPr lang="ko-KR" altLang="en-US" dirty="0"/>
              <a:t>" # </a:t>
            </a:r>
            <a:r>
              <a:rPr lang="ko-KR" altLang="en-US" dirty="0" err="1"/>
              <a:t>Must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lower</a:t>
            </a:r>
            <a:r>
              <a:rPr lang="ko-KR" altLang="en-US" dirty="0"/>
              <a:t> </a:t>
            </a:r>
            <a:r>
              <a:rPr lang="ko-KR" altLang="en-US" dirty="0" err="1"/>
              <a:t>case</a:t>
            </a:r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consistencyLevel</a:t>
            </a:r>
            <a:r>
              <a:rPr lang="ko-KR" altLang="en-US" dirty="0"/>
              <a:t> = "</a:t>
            </a:r>
            <a:r>
              <a:rPr lang="ko-KR" altLang="en-US" dirty="0" err="1"/>
              <a:t>Session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tags</a:t>
            </a:r>
            <a:r>
              <a:rPr lang="ko-KR" altLang="en-US" dirty="0"/>
              <a:t> = @{Tag1 = "MyTag1"; Tag2 = "MyTag2"; Tag3 = "MyTag3"}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6837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0401" y="117693"/>
            <a:ext cx="1100331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$</a:t>
            </a:r>
            <a:r>
              <a:rPr lang="ko-KR" altLang="en-US" dirty="0" err="1"/>
              <a:t>databaseName</a:t>
            </a:r>
            <a:r>
              <a:rPr lang="ko-KR" altLang="en-US" dirty="0"/>
              <a:t> = "</a:t>
            </a:r>
            <a:r>
              <a:rPr lang="ko-KR" altLang="en-US" dirty="0" err="1"/>
              <a:t>myDatabase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containerName</a:t>
            </a:r>
            <a:r>
              <a:rPr lang="ko-KR" altLang="en-US" dirty="0"/>
              <a:t> = "</a:t>
            </a:r>
            <a:r>
              <a:rPr lang="ko-KR" altLang="en-US" dirty="0" err="1"/>
              <a:t>myContainer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containerRUs</a:t>
            </a:r>
            <a:r>
              <a:rPr lang="ko-KR" altLang="en-US" dirty="0"/>
              <a:t> = 400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partitionKeyPath</a:t>
            </a:r>
            <a:r>
              <a:rPr lang="ko-KR" altLang="en-US" dirty="0"/>
              <a:t> = "/</a:t>
            </a:r>
            <a:r>
              <a:rPr lang="ko-KR" altLang="en-US" dirty="0" err="1"/>
              <a:t>myPartitionKey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indexPathIncluded</a:t>
            </a:r>
            <a:r>
              <a:rPr lang="ko-KR" altLang="en-US" dirty="0"/>
              <a:t> = "/*"</a:t>
            </a:r>
          </a:p>
          <a:p>
            <a:r>
              <a:rPr lang="ko-KR" altLang="en-US" dirty="0"/>
              <a:t>$compositeIndexPaths1 = @(</a:t>
            </a:r>
          </a:p>
          <a:p>
            <a:r>
              <a:rPr lang="ko-KR" altLang="en-US" dirty="0"/>
              <a:t>    @{ </a:t>
            </a:r>
            <a:r>
              <a:rPr lang="ko-KR" altLang="en-US" dirty="0" err="1"/>
              <a:t>Path</a:t>
            </a:r>
            <a:r>
              <a:rPr lang="ko-KR" altLang="en-US" dirty="0"/>
              <a:t> = "/myCompositePath1"; </a:t>
            </a:r>
            <a:r>
              <a:rPr lang="ko-KR" altLang="en-US" dirty="0" err="1"/>
              <a:t>Order</a:t>
            </a:r>
            <a:r>
              <a:rPr lang="ko-KR" altLang="en-US" dirty="0"/>
              <a:t> = "</a:t>
            </a:r>
            <a:r>
              <a:rPr lang="ko-KR" altLang="en-US" dirty="0" err="1"/>
              <a:t>ascending</a:t>
            </a:r>
            <a:r>
              <a:rPr lang="ko-KR" altLang="en-US" dirty="0"/>
              <a:t>" };</a:t>
            </a:r>
          </a:p>
          <a:p>
            <a:r>
              <a:rPr lang="ko-KR" altLang="en-US" dirty="0"/>
              <a:t>    @{ </a:t>
            </a:r>
            <a:r>
              <a:rPr lang="ko-KR" altLang="en-US" dirty="0" err="1"/>
              <a:t>Path</a:t>
            </a:r>
            <a:r>
              <a:rPr lang="ko-KR" altLang="en-US" dirty="0"/>
              <a:t> = "/myCompositePath2"; </a:t>
            </a:r>
            <a:r>
              <a:rPr lang="ko-KR" altLang="en-US" dirty="0" err="1"/>
              <a:t>Order</a:t>
            </a:r>
            <a:r>
              <a:rPr lang="ko-KR" altLang="en-US" dirty="0"/>
              <a:t> = "</a:t>
            </a:r>
            <a:r>
              <a:rPr lang="ko-KR" altLang="en-US" dirty="0" err="1"/>
              <a:t>descending</a:t>
            </a:r>
            <a:r>
              <a:rPr lang="ko-KR" altLang="en-US" dirty="0"/>
              <a:t>" }</a:t>
            </a:r>
          </a:p>
          <a:p>
            <a:r>
              <a:rPr lang="ko-KR" altLang="en-US" dirty="0"/>
              <a:t>)</a:t>
            </a:r>
          </a:p>
          <a:p>
            <a:r>
              <a:rPr lang="ko-KR" altLang="en-US" dirty="0"/>
              <a:t>$compositeIndexPaths2 = @(</a:t>
            </a:r>
          </a:p>
          <a:p>
            <a:r>
              <a:rPr lang="ko-KR" altLang="en-US" dirty="0"/>
              <a:t>    @{ </a:t>
            </a:r>
            <a:r>
              <a:rPr lang="ko-KR" altLang="en-US" dirty="0" err="1"/>
              <a:t>Path</a:t>
            </a:r>
            <a:r>
              <a:rPr lang="ko-KR" altLang="en-US" dirty="0"/>
              <a:t> = "/myCompositePath3"; </a:t>
            </a:r>
            <a:r>
              <a:rPr lang="ko-KR" altLang="en-US" dirty="0" err="1"/>
              <a:t>Order</a:t>
            </a:r>
            <a:r>
              <a:rPr lang="ko-KR" altLang="en-US" dirty="0"/>
              <a:t> = "</a:t>
            </a:r>
            <a:r>
              <a:rPr lang="ko-KR" altLang="en-US" dirty="0" err="1"/>
              <a:t>ascending</a:t>
            </a:r>
            <a:r>
              <a:rPr lang="ko-KR" altLang="en-US" dirty="0"/>
              <a:t>" };</a:t>
            </a:r>
          </a:p>
          <a:p>
            <a:r>
              <a:rPr lang="ko-KR" altLang="en-US" dirty="0"/>
              <a:t>    @{ </a:t>
            </a:r>
            <a:r>
              <a:rPr lang="ko-KR" altLang="en-US" dirty="0" err="1"/>
              <a:t>Path</a:t>
            </a:r>
            <a:r>
              <a:rPr lang="ko-KR" altLang="en-US" dirty="0"/>
              <a:t> = "/myCompositePath4"; </a:t>
            </a:r>
            <a:r>
              <a:rPr lang="ko-KR" altLang="en-US" dirty="0" err="1"/>
              <a:t>Order</a:t>
            </a:r>
            <a:r>
              <a:rPr lang="ko-KR" altLang="en-US" dirty="0"/>
              <a:t> = "</a:t>
            </a:r>
            <a:r>
              <a:rPr lang="ko-KR" altLang="en-US" dirty="0" err="1"/>
              <a:t>descending</a:t>
            </a:r>
            <a:r>
              <a:rPr lang="ko-KR" altLang="en-US" dirty="0"/>
              <a:t>" }</a:t>
            </a:r>
          </a:p>
          <a:p>
            <a:r>
              <a:rPr lang="ko-KR" altLang="en-US" dirty="0"/>
              <a:t>)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indexPathExcluded</a:t>
            </a:r>
            <a:r>
              <a:rPr lang="ko-KR" altLang="en-US" dirty="0"/>
              <a:t> = "/</a:t>
            </a:r>
            <a:r>
              <a:rPr lang="ko-KR" altLang="en-US" dirty="0" err="1"/>
              <a:t>myExcludedPath</a:t>
            </a:r>
            <a:r>
              <a:rPr lang="ko-KR" altLang="en-US" dirty="0"/>
              <a:t>/*"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uniqueKeyPath</a:t>
            </a:r>
            <a:r>
              <a:rPr lang="ko-KR" altLang="en-US" dirty="0"/>
              <a:t> = "/</a:t>
            </a:r>
            <a:r>
              <a:rPr lang="ko-KR" altLang="en-US" dirty="0" err="1"/>
              <a:t>myUniqueKeyPath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conflictResolutionPath</a:t>
            </a:r>
            <a:r>
              <a:rPr lang="ko-KR" altLang="en-US" dirty="0"/>
              <a:t> = "/</a:t>
            </a:r>
            <a:r>
              <a:rPr lang="ko-KR" altLang="en-US" dirty="0" err="1"/>
              <a:t>myResolutionPath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$</a:t>
            </a:r>
            <a:r>
              <a:rPr lang="ko-KR" altLang="en-US" dirty="0" err="1"/>
              <a:t>ttlInSeconds</a:t>
            </a:r>
            <a:r>
              <a:rPr lang="ko-KR" altLang="en-US" dirty="0"/>
              <a:t> = 120 #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-1 (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don't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)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never</a:t>
            </a:r>
            <a:r>
              <a:rPr lang="ko-KR" altLang="en-US" dirty="0"/>
              <a:t> </a:t>
            </a:r>
            <a:r>
              <a:rPr lang="ko-KR" altLang="en-US" dirty="0" err="1"/>
              <a:t>expire</a:t>
            </a:r>
            <a:endParaRPr lang="ko-KR" altLang="en-US" dirty="0"/>
          </a:p>
          <a:p>
            <a:r>
              <a:rPr lang="ko-KR" altLang="en-US" dirty="0"/>
              <a:t># --------------------------------------------------</a:t>
            </a:r>
          </a:p>
          <a:p>
            <a:r>
              <a:rPr lang="ko-KR" altLang="en-US" dirty="0" err="1"/>
              <a:t>Write</a:t>
            </a:r>
            <a:r>
              <a:rPr lang="ko-KR" altLang="en-US" dirty="0"/>
              <a:t>-Host "</a:t>
            </a:r>
            <a:r>
              <a:rPr lang="ko-KR" altLang="en-US" dirty="0" err="1"/>
              <a:t>Creating</a:t>
            </a:r>
            <a:r>
              <a:rPr lang="ko-KR" altLang="en-US" dirty="0"/>
              <a:t> </a:t>
            </a:r>
            <a:r>
              <a:rPr lang="ko-KR" altLang="en-US" dirty="0" err="1"/>
              <a:t>account</a:t>
            </a:r>
            <a:r>
              <a:rPr lang="ko-KR" altLang="en-US" dirty="0"/>
              <a:t> $</a:t>
            </a:r>
            <a:r>
              <a:rPr lang="ko-KR" altLang="en-US" dirty="0" err="1"/>
              <a:t>accountName</a:t>
            </a:r>
            <a:r>
              <a:rPr lang="ko-KR" altLang="en-US" dirty="0"/>
              <a:t>"</a:t>
            </a:r>
          </a:p>
          <a:p>
            <a:endParaRPr lang="ko-KR" altLang="en-US" dirty="0"/>
          </a:p>
          <a:p>
            <a:r>
              <a:rPr lang="ko-KR" altLang="en-US" dirty="0"/>
              <a:t>$</a:t>
            </a:r>
            <a:r>
              <a:rPr lang="ko-KR" altLang="en-US" dirty="0" err="1"/>
              <a:t>account</a:t>
            </a:r>
            <a:r>
              <a:rPr lang="ko-KR" altLang="en-US" dirty="0"/>
              <a:t> = New-</a:t>
            </a:r>
            <a:r>
              <a:rPr lang="ko-KR" altLang="en-US" dirty="0" err="1"/>
              <a:t>AzCosmosDBAccount</a:t>
            </a:r>
            <a:r>
              <a:rPr lang="ko-KR" altLang="en-US" dirty="0"/>
              <a:t> -</a:t>
            </a:r>
            <a:r>
              <a:rPr lang="ko-KR" altLang="en-US" dirty="0" err="1"/>
              <a:t>ResourceGroupName</a:t>
            </a:r>
            <a:r>
              <a:rPr lang="ko-KR" altLang="en-US" dirty="0"/>
              <a:t> $</a:t>
            </a:r>
            <a:r>
              <a:rPr lang="ko-KR" altLang="en-US" dirty="0" err="1"/>
              <a:t>resourceGroupName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LocationObject</a:t>
            </a:r>
            <a:r>
              <a:rPr lang="ko-KR" altLang="en-US" dirty="0"/>
              <a:t> $</a:t>
            </a:r>
            <a:r>
              <a:rPr lang="ko-KR" altLang="en-US" dirty="0" err="1"/>
              <a:t>locations</a:t>
            </a:r>
            <a:r>
              <a:rPr lang="ko-KR" altLang="en-US" dirty="0"/>
              <a:t> -</a:t>
            </a:r>
            <a:r>
              <a:rPr lang="ko-KR" altLang="en-US" dirty="0" err="1"/>
              <a:t>Name</a:t>
            </a:r>
            <a:r>
              <a:rPr lang="ko-KR" altLang="en-US" dirty="0"/>
              <a:t> $</a:t>
            </a:r>
            <a:r>
              <a:rPr lang="ko-KR" altLang="en-US" dirty="0" err="1"/>
              <a:t>accountName</a:t>
            </a:r>
            <a:r>
              <a:rPr lang="ko-KR" altLang="en-US" dirty="0"/>
              <a:t> -</a:t>
            </a:r>
            <a:r>
              <a:rPr lang="ko-KR" altLang="en-US" dirty="0" err="1"/>
              <a:t>ApiKind</a:t>
            </a:r>
            <a:r>
              <a:rPr lang="ko-KR" altLang="en-US" dirty="0"/>
              <a:t> $</a:t>
            </a:r>
            <a:r>
              <a:rPr lang="ko-KR" altLang="en-US" dirty="0" err="1"/>
              <a:t>apiKind</a:t>
            </a:r>
            <a:r>
              <a:rPr lang="ko-KR" altLang="en-US" dirty="0"/>
              <a:t> -</a:t>
            </a:r>
            <a:r>
              <a:rPr lang="ko-KR" altLang="en-US" dirty="0" err="1"/>
              <a:t>Tag</a:t>
            </a:r>
            <a:r>
              <a:rPr lang="ko-KR" altLang="en-US" dirty="0"/>
              <a:t> $</a:t>
            </a:r>
            <a:r>
              <a:rPr lang="ko-KR" altLang="en-US" dirty="0" err="1"/>
              <a:t>tags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DefaultConsistencyLevel</a:t>
            </a:r>
            <a:r>
              <a:rPr lang="ko-KR" altLang="en-US" dirty="0"/>
              <a:t> $</a:t>
            </a:r>
            <a:r>
              <a:rPr lang="ko-KR" altLang="en-US" dirty="0" err="1"/>
              <a:t>consistencyLevel</a:t>
            </a:r>
            <a:r>
              <a:rPr lang="ko-KR" altLang="en-US" dirty="0"/>
              <a:t> `</a:t>
            </a:r>
          </a:p>
          <a:p>
            <a:r>
              <a:rPr lang="ko-KR" altLang="en-US" dirty="0"/>
              <a:t>    -</a:t>
            </a:r>
            <a:r>
              <a:rPr lang="ko-KR" altLang="en-US" dirty="0" err="1"/>
              <a:t>EnableAutomaticFailover</a:t>
            </a:r>
            <a:r>
              <a:rPr lang="ko-KR" altLang="en-US" dirty="0"/>
              <a:t>:$</a:t>
            </a:r>
            <a:r>
              <a:rPr lang="ko-KR" altLang="en-US" dirty="0" err="1" smtClean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0636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2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Props1.xml><?xml version="1.0" encoding="utf-8"?>
<ds:datastoreItem xmlns:ds="http://schemas.openxmlformats.org/officeDocument/2006/customXml" ds:itemID="{21A078F2-2CE7-4A00-AFB0-A614426780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2DABB3-6646-48C4-BE5A-7BF5800B8A2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17046</TotalTime>
  <Words>2905</Words>
  <Application>Microsoft Office PowerPoint</Application>
  <PresentationFormat>와이드스크린</PresentationFormat>
  <Paragraphs>477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Segoe UI</vt:lpstr>
      <vt:lpstr>Segoe UI Semilight</vt:lpstr>
      <vt:lpstr>Wingdings</vt:lpstr>
      <vt:lpstr>Office Theme</vt:lpstr>
      <vt:lpstr>Azure Cosmos DB PowerShell</vt:lpstr>
      <vt:lpstr>Install the Azure Az PowerShell module</vt:lpstr>
      <vt:lpstr>PowerPoint 프레젠테이션</vt:lpstr>
      <vt:lpstr>PowerPoint 프레젠테이션</vt:lpstr>
      <vt:lpstr>PowerPoint 프레젠테이션</vt:lpstr>
      <vt:lpstr>PowerShell  Azure PowerShell  사용하기 위해</vt:lpstr>
      <vt:lpstr>Azure powershell scrip를 수행한 후의 portal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Azure Cosmos DB Python - VSCode</vt:lpstr>
      <vt:lpstr>Clone the sample application</vt:lpstr>
      <vt:lpstr>Update your connection 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Run the app - Visual Studio Code</vt:lpstr>
      <vt:lpstr>PowerPoint 프레젠테이션</vt:lpstr>
      <vt:lpstr>Azure Cosmos DB Python – VSCode More…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sgkim99</dc:creator>
  <cp:lastModifiedBy>Kim Si-Gwan</cp:lastModifiedBy>
  <cp:revision>116</cp:revision>
  <cp:lastPrinted>2022-03-20T03:13:43Z</cp:lastPrinted>
  <dcterms:created xsi:type="dcterms:W3CDTF">2017-02-06T09:01:24Z</dcterms:created>
  <dcterms:modified xsi:type="dcterms:W3CDTF">2022-03-20T06:02:14Z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andrl@microsoft.com</vt:lpwstr>
  </property>
  <property fmtid="{D5CDD505-2E9C-101B-9397-08002B2CF9AE}" pid="6" name="MSIP_Label_f42aa342-8706-4288-bd11-ebb85995028c_SetDate">
    <vt:lpwstr>2017-07-27T16:46:54.6934341-07:00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Tfs.IsStoryboard">
    <vt:bool>true</vt:bool>
  </property>
</Properties>
</file>