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318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353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18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058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08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357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44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83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208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678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1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8/5/2022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6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2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2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2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2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3" descr="색상이 튀긴 배경의 맨 위쪽 모습">
            <a:extLst>
              <a:ext uri="{FF2B5EF4-FFF2-40B4-BE49-F238E27FC236}">
                <a16:creationId xmlns:a16="http://schemas.microsoft.com/office/drawing/2014/main" id="{314F50D9-C623-D555-9FF0-D5BC73192E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46" b="170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7533C3-4A6A-4BD1-B78A-37B46D505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US" altLang="ko-KR" dirty="0"/>
              <a:t>Prolog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CDAC19-4503-49BE-9F79-42B6F2C9D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12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6B103-22A1-47C6-A4B3-90C79548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37E4DA-1526-4F3B-B8FF-8BAB24D6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팀원 별 파트 분배</a:t>
            </a:r>
            <a:endParaRPr lang="en-US" altLang="ko-KR" dirty="0"/>
          </a:p>
          <a:p>
            <a:r>
              <a:rPr lang="ko-KR" altLang="en-US" dirty="0"/>
              <a:t>파트 별 페이지 개발 상황</a:t>
            </a:r>
          </a:p>
        </p:txBody>
      </p:sp>
    </p:spTree>
    <p:extLst>
      <p:ext uri="{BB962C8B-B14F-4D97-AF65-F5344CB8AC3E}">
        <p14:creationId xmlns:p14="http://schemas.microsoft.com/office/powerpoint/2010/main" val="72171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EDAB7-4B06-4CA3-9701-AF1B5477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별 파트 분배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A39709A-5BDF-42E2-9F93-C557115FA5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372488"/>
              </p:ext>
            </p:extLst>
          </p:nvPr>
        </p:nvGraphicFramePr>
        <p:xfrm>
          <a:off x="838200" y="1825625"/>
          <a:ext cx="105155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88696815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68598152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255865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진채연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엄소정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정승현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10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게시글 작성페이지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회원가입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게시글 목록조회페이지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77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레이아웃 틀 조회페이지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로그인 팝업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검색 페이지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259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레이아웃 틀 조회페이지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아이디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 페이지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0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게시글 조회페이지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상세정보 조회 및 수정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뷰어 컴포넌트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87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게시글 수정페이지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마이페이지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카테고리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9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전체통계페이지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799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각 게시글 통계페이지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609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비밀번호 변경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424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09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DB534-9E22-4035-97A0-690C74DB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파트 별 페이지 개발 상황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595B366-9726-44E1-87EF-AC18980A6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844081"/>
              </p:ext>
            </p:extLst>
          </p:nvPr>
        </p:nvGraphicFramePr>
        <p:xfrm>
          <a:off x="2624666" y="1945640"/>
          <a:ext cx="694266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0933">
                  <a:extLst>
                    <a:ext uri="{9D8B030D-6E8A-4147-A177-3AD203B41FA5}">
                      <a16:colId xmlns:a16="http://schemas.microsoft.com/office/drawing/2014/main" val="3734253549"/>
                    </a:ext>
                  </a:extLst>
                </a:gridCol>
                <a:gridCol w="1591734">
                  <a:extLst>
                    <a:ext uri="{9D8B030D-6E8A-4147-A177-3AD203B41FA5}">
                      <a16:colId xmlns:a16="http://schemas.microsoft.com/office/drawing/2014/main" val="2672029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963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게시글 작성페이지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94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레이아웃 틀 조회페이지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7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레이아웃 틀 작성페이지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게시글 조회페이지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169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게시글 수정페이지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9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52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19535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7A4A23D6-1EAC-4825-B1D7-8E9391DA75F6}"/>
              </a:ext>
            </a:extLst>
          </p:cNvPr>
          <p:cNvSpPr txBox="1">
            <a:spLocks/>
          </p:cNvSpPr>
          <p:nvPr/>
        </p:nvSpPr>
        <p:spPr>
          <a:xfrm>
            <a:off x="2548467" y="1662643"/>
            <a:ext cx="4851400" cy="24183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4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/>
              <a:t>담당자 </a:t>
            </a:r>
            <a:r>
              <a:rPr lang="en-US" altLang="ko-KR" sz="1400" dirty="0"/>
              <a:t>- </a:t>
            </a:r>
            <a:r>
              <a:rPr lang="ko-KR" altLang="en-US" sz="1400" dirty="0" err="1"/>
              <a:t>진채연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5543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DB534-9E22-4035-97A0-690C74DB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파트 별 페이지 개발 상황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595B366-9726-44E1-87EF-AC18980A6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7037812"/>
              </p:ext>
            </p:extLst>
          </p:nvPr>
        </p:nvGraphicFramePr>
        <p:xfrm>
          <a:off x="2624666" y="1945640"/>
          <a:ext cx="694266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0933">
                  <a:extLst>
                    <a:ext uri="{9D8B030D-6E8A-4147-A177-3AD203B41FA5}">
                      <a16:colId xmlns:a16="http://schemas.microsoft.com/office/drawing/2014/main" val="3734253549"/>
                    </a:ext>
                  </a:extLst>
                </a:gridCol>
                <a:gridCol w="1591734">
                  <a:extLst>
                    <a:ext uri="{9D8B030D-6E8A-4147-A177-3AD203B41FA5}">
                      <a16:colId xmlns:a16="http://schemas.microsoft.com/office/drawing/2014/main" val="2672029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963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회원가입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94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로그인 팝업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7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아이디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상세정보 조회 및 수정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169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마이페이지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카테고리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9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전체통계페이지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52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각 게시글 통계페이지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1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비밀번호 변경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455760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DE8C5A76-B512-4DD9-B41B-34D09038A788}"/>
              </a:ext>
            </a:extLst>
          </p:cNvPr>
          <p:cNvSpPr txBox="1">
            <a:spLocks/>
          </p:cNvSpPr>
          <p:nvPr/>
        </p:nvSpPr>
        <p:spPr>
          <a:xfrm>
            <a:off x="2548467" y="1662643"/>
            <a:ext cx="4851400" cy="24183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4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/>
              <a:t>담당자 </a:t>
            </a:r>
            <a:r>
              <a:rPr lang="en-US" altLang="ko-KR" sz="1400" dirty="0"/>
              <a:t>- </a:t>
            </a:r>
            <a:r>
              <a:rPr lang="ko-KR" altLang="en-US" sz="1400" dirty="0" err="1"/>
              <a:t>엄소정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04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DB534-9E22-4035-97A0-690C74DB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파트 별 페이지 개발 상황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595B366-9726-44E1-87EF-AC18980A6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038547"/>
              </p:ext>
            </p:extLst>
          </p:nvPr>
        </p:nvGraphicFramePr>
        <p:xfrm>
          <a:off x="2624666" y="1945640"/>
          <a:ext cx="694266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0933">
                  <a:extLst>
                    <a:ext uri="{9D8B030D-6E8A-4147-A177-3AD203B41FA5}">
                      <a16:colId xmlns:a16="http://schemas.microsoft.com/office/drawing/2014/main" val="3734253549"/>
                    </a:ext>
                  </a:extLst>
                </a:gridCol>
                <a:gridCol w="1591734">
                  <a:extLst>
                    <a:ext uri="{9D8B030D-6E8A-4147-A177-3AD203B41FA5}">
                      <a16:colId xmlns:a16="http://schemas.microsoft.com/office/drawing/2014/main" val="2672029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963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게시글 목록조회페이지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94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검색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7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뷰어 컴포넌트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169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9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52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1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455760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D36BF7DF-AC33-4108-8A42-2AFCD2B585CC}"/>
              </a:ext>
            </a:extLst>
          </p:cNvPr>
          <p:cNvSpPr txBox="1">
            <a:spLocks/>
          </p:cNvSpPr>
          <p:nvPr/>
        </p:nvSpPr>
        <p:spPr>
          <a:xfrm>
            <a:off x="2548467" y="1662643"/>
            <a:ext cx="4851400" cy="24183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4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/>
              <a:t>담당자 </a:t>
            </a:r>
            <a:r>
              <a:rPr lang="en-US" altLang="ko-KR" sz="1400" dirty="0"/>
              <a:t>- </a:t>
            </a:r>
            <a:r>
              <a:rPr lang="ko-KR" altLang="en-US" sz="1400" dirty="0"/>
              <a:t>정승현</a:t>
            </a:r>
          </a:p>
        </p:txBody>
      </p:sp>
    </p:spTree>
    <p:extLst>
      <p:ext uri="{BB962C8B-B14F-4D97-AF65-F5344CB8AC3E}">
        <p14:creationId xmlns:p14="http://schemas.microsoft.com/office/powerpoint/2010/main" val="166762664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166</Words>
  <Application>Microsoft Office PowerPoint</Application>
  <PresentationFormat>와이드스크린</PresentationFormat>
  <Paragraphs>71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Microsoft GothicNeo</vt:lpstr>
      <vt:lpstr>Arial</vt:lpstr>
      <vt:lpstr>Calibri</vt:lpstr>
      <vt:lpstr>ShapesVTI</vt:lpstr>
      <vt:lpstr>Prolog</vt:lpstr>
      <vt:lpstr>목차</vt:lpstr>
      <vt:lpstr>팀원 별 파트 분배</vt:lpstr>
      <vt:lpstr>파트 별 페이지 개발 상황</vt:lpstr>
      <vt:lpstr>파트 별 페이지 개발 상황</vt:lpstr>
      <vt:lpstr>파트 별 페이지 개발 상황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Prolog</dc:title>
  <dc:creator>정승현</dc:creator>
  <cp:lastModifiedBy>정승현</cp:lastModifiedBy>
  <cp:revision>4</cp:revision>
  <dcterms:created xsi:type="dcterms:W3CDTF">2022-08-05T07:17:34Z</dcterms:created>
  <dcterms:modified xsi:type="dcterms:W3CDTF">2022-08-05T13:32:53Z</dcterms:modified>
</cp:coreProperties>
</file>