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vs Deep Learning vs Generative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Key Differences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(ML) is a subset of AI that enables systems to learn from data and improve over time without being explicitly programmed.</a:t>
            </a:r>
          </a:p>
          <a:p>
            <a:endParaRPr/>
          </a:p>
          <a:p>
            <a:r>
              <a:t>✅ Focuses on learning patterns from data</a:t>
            </a:r>
          </a:p>
          <a:p>
            <a:r>
              <a:t>✅ Uses algorithms like decision trees, SVM, linear regression</a:t>
            </a:r>
          </a:p>
          <a:p>
            <a:r>
              <a:t>✅ Requires feature engineering by humans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Deep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 is a subfield of ML that uses neural networks with multiple layers (deep neural networks) to model complex patterns.</a:t>
            </a:r>
          </a:p>
          <a:p>
            <a:endParaRPr/>
          </a:p>
          <a:p>
            <a:r>
              <a:t>✅ Automatically extracts features from raw data</a:t>
            </a:r>
          </a:p>
          <a:p>
            <a:r>
              <a:t>✅ Uses architectures like CNNs, RNNs, Transformers</a:t>
            </a:r>
          </a:p>
          <a:p>
            <a:r>
              <a:t>✅ Requires large datasets and computational power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Generative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refers to models that can generate new content such as text, images, music, and code.</a:t>
            </a:r>
          </a:p>
          <a:p>
            <a:endParaRPr/>
          </a:p>
          <a:p>
            <a:r>
              <a:t>✅ Examples: GPT, DALL·E, Midjourney</a:t>
            </a:r>
          </a:p>
          <a:p>
            <a:r>
              <a:t>✅ Uses deep learning to understand and generate data</a:t>
            </a:r>
          </a:p>
          <a:p>
            <a:r>
              <a:t>✅ Powers chatbots, image generation, content creation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Aspect              | Machine Learning          | Deep Learning                 | Generative AI                        |</a:t>
            </a:r>
          </a:p>
          <a:p>
            <a:r>
              <a:t>|---------------------|---------------------------|-------------------------------|--------------------------------------|</a:t>
            </a:r>
          </a:p>
          <a:p>
            <a:r>
              <a:t>| Subset of AI?       | Yes                       | Yes (subset of ML)            | Yes (built on deep learning)         |</a:t>
            </a:r>
          </a:p>
          <a:p>
            <a:r>
              <a:t>| Data Requirement    | Moderate                  | High                          | Very High                            |</a:t>
            </a:r>
          </a:p>
          <a:p>
            <a:r>
              <a:t>| Model Complexity    | Simple to Medium          | High                          | Very High                            |</a:t>
            </a:r>
          </a:p>
          <a:p>
            <a:r>
              <a:t>| Examples            | SVM, k-NN, Random Forest  | CNN, RNN, Transformers        | GPT, Stable Diffusion, DALL·E       |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Machine Learning: Fraud detection, spam filtering, recommendation engines</a:t>
            </a:r>
          </a:p>
          <a:p>
            <a:r>
              <a:t>🧠 Deep Learning: Facial recognition, self-driving cars, voice assistants</a:t>
            </a:r>
          </a:p>
          <a:p>
            <a:r>
              <a:t>🎨 Generative AI: Text generation (ChatGPT), image creation (DALL·E), code generation (GitHub Copilot)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Machine Learning is great for structured data and defined tasks.</a:t>
            </a:r>
          </a:p>
          <a:p>
            <a:r>
              <a:t>🔹 Deep Learning shines in unstructured data and complex problems.</a:t>
            </a:r>
          </a:p>
          <a:p>
            <a:r>
              <a:t>🔹 Generative AI pushes the frontier by creating new content.</a:t>
            </a:r>
          </a:p>
          <a:p>
            <a:endParaRPr/>
          </a:p>
          <a:p>
            <a:r>
              <a:t>Each has unique strengths depending on the problem being solved.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Machine Learning vs Deep Learning vs Generative AI</vt:lpstr>
      <vt:lpstr>What is Machine Learning?</vt:lpstr>
      <vt:lpstr>What is Deep Learning?</vt:lpstr>
      <vt:lpstr>What is Generative AI?</vt:lpstr>
      <vt:lpstr>Comparison Overview</vt:lpstr>
      <vt:lpstr>Real-World Applications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vs Deep Learning vs Generative AI</dc:title>
  <dc:subject/>
  <dc:creator>Hp;BEENISH RAJPUT</dc:creator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2025-07-20T23:20:36Z</dcterms:modified>
  <cp:category/>
</cp:coreProperties>
</file>