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7BABB-FF54-935B-E5D5-644A346B6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F31A83-3D1C-06A2-D857-029A0951A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AEB17-A4A0-575A-0238-ABEEF2C5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05FFA-46A8-4826-3253-3CADA884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2FDC-07F0-38E2-316E-6043873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2E04-CC95-81A9-CF43-9ED434B3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A7E3D-44ED-7D16-B231-6006ED81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9D455-8C13-14D8-157C-82C04622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000DA-9591-97AF-A04A-4F43C196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D5E76-60B2-9FDA-B2D5-D0B922B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7F53E1-B052-AB22-C170-449D29FEB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8F589-5D99-DC20-0D87-684144F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79F6-66A3-C23E-3D28-044104C1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D3C61-9B94-D558-C64F-74901EE9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EF79F-6DBD-0168-39F6-0C2F961B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4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F252B-14D9-DCF2-A913-419C9944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AB015-D668-3FA7-06F7-2D82E744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1A155-303C-1ACD-B520-2E3DE6F3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5A0F2-64F0-B254-F41A-F4E6E063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0CB4-2CFA-9921-E35E-3FDEB81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2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3D5F7-410A-4262-587B-8D0FB80C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FA5A5-D36B-F89B-3E69-B4AF8083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17C2-1BD5-C3CA-72F0-ACF9F4E0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D3EB4-9815-320A-E8DC-1875FBA8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337DE-A3D2-C8CC-BA52-D48DB2E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2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EA0D-25EF-8236-1886-F6186313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57547-9594-3D7B-6386-2337B313E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669CC-EF11-AF09-85BF-92119EDE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2E5FC-222B-527D-7CC4-3263D8EA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DC01E-3CAF-0D9D-8D9D-9C013083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92728-561E-E730-2B3A-B4E48E50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A74F-409A-95F7-D307-10D233B5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272F0-EA6F-05F2-FE82-F9DAA59C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A2B08-E737-79C7-9626-3ED5A302E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A3857-93E1-BFB8-728D-48CC6BAEB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3A63A-AD75-BD64-97BB-8A619923C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48FE2-F9ED-A0E0-E0D4-8B3F7309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7B62E-A288-5A43-1775-C9066AB2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8A0474-A03F-CB32-F207-B6CF522F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8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7C17-42DE-4DCB-127F-934FF7C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7B42D9-74EE-E672-EDBF-00117AB7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4EB935-2B28-AB4A-B892-DFF1860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C7D71-248D-A76C-D091-77003A8C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A6530-6548-CA55-6E3E-95EEE42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C45F31-DC15-571D-CD9B-92D5C49D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1A6B59-28AA-8011-B22F-C51A0E2E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3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A22C0-1105-A847-EF0D-E80CAA21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C424B-F162-ADF2-30C0-C8038AD0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140B0-7AA8-2635-78B0-7DF8480B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2328D-1371-4E2A-C5E3-4B81EFA5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05C92-B558-5F03-233F-5B8F0EEF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EF3C9-5A41-AB30-F995-318D9D8B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2A819-FBC3-63C5-BD99-E3D9A1D4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DFD838-14AF-D5E5-30B1-1D1A6691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98BE-1A36-DA5E-A05C-B9BD4FD83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F1F9D-6FB4-A48C-9C46-9C9BA806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EFD5D-3710-CAC2-28B0-6D8236CC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672CF-9BAC-EA7F-D4AB-2954CC19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5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FF9BD-6284-017C-D4FC-6B9F22FC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88EA5-CCBE-CA17-3077-5F49C62C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464FD-3BF0-F77B-57EE-30B3F72E1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30A4E-EF1B-4BC7-9667-A79F65F07A7F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C06F0-3849-7E42-120B-4DF22C5CE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0C061-BA38-E133-327C-3DF0CC8A7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976BE-4EDF-4EDB-8FEC-D95D1554F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7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13CC1E-A1FA-8F5B-95A6-5CB6E054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585390"/>
            <a:ext cx="8516539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성열 위</dc:creator>
  <cp:lastModifiedBy>성열 위</cp:lastModifiedBy>
  <cp:revision>2</cp:revision>
  <dcterms:created xsi:type="dcterms:W3CDTF">2024-01-18T11:06:11Z</dcterms:created>
  <dcterms:modified xsi:type="dcterms:W3CDTF">2024-01-18T11:59:12Z</dcterms:modified>
</cp:coreProperties>
</file>