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273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38F7F-A5B0-7ACB-0470-2A6FCF3DB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C8DFA-2DC7-053E-1D62-49C9246D1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31E2A-203E-7D10-0F8A-34DDBA30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4A4A8-7023-8780-3890-A4C6706F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50CB4-CEB1-967C-93FA-B01796CB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3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5903C-B974-3527-DEC3-52E42BA3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3D48DB-D683-6FB3-1F8C-F8AE979A3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1AA36-DB6C-8D0D-291A-84C1D3C8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74884-FD94-3418-D7C3-A1C75570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BD4A9-64B8-54DA-D308-F7029C29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0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FD921C-90C2-AD05-3E45-BD90647DA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1488B3-F233-940B-E4BE-2D9DC1423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D89AA-A40C-A4EC-D5EE-2B7CDC77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12EDF-9696-105E-9183-349E32A5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7453D-76CF-8A2C-6729-281E9D28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2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38200-19D7-A033-F3F1-8606B4BC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C6EB0-7E9B-10F5-55DF-9CC127460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76956-4BDE-ABB0-C950-12E52532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AAAAE-FAAA-DBB3-A3A4-D46AC640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A00E4-6596-8169-E877-51A22F69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44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29FB1-C59B-A2C6-A504-86B8C289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7E45C-73C0-6EE4-AE8B-B5D98FB6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CB8F8-1D30-DD29-4ED6-096A8104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AC1DE-D3EF-5288-D838-2220A50C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AF132-9648-65E8-8C0A-41C46B35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CE4F9-5044-2C3C-D5E4-1C789E08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98D8F-5317-48E3-9FDD-D00E04E47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FD32EA-DAD1-851D-A0CA-68E986F59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562CE-56BD-7D34-642E-49CC71E2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57DECC-621A-A2E3-5F9F-C4EF6BDD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A212D-CFC1-637B-44D7-E417674E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8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E5366-C1B3-8C4E-D782-9BDD1DB0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91A52-0A69-05A2-0779-ED45C3611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014B2-4D2C-80B0-6A13-9623B0D9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30C18F-F01F-C313-F09E-2608CA87E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7E2CAE-6A10-DEFF-F63B-63B5263F9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F24F1B-5630-89AF-010B-3A4EBB56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69A275-1A4F-BE57-A5E6-846FE77B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2C2543-5342-7F35-7E37-61F16CF6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7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AF1AB-00FE-30FB-646B-76DCFC65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0C608B-832E-7D19-815A-EF4C436C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2ABE51-0343-EE44-2DF3-E7D73167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95AC20-6A95-0974-C7BB-B809383A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1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843070-EEC3-77F5-0A4B-9545A9FA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5F1F5E-3BC2-52F7-4026-0B774DAE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8CA2A6-B4D4-3A57-C13A-9F58668E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9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152A6-FF63-4E3F-8FFF-C99FB8CC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07A0F-8676-DA47-85B9-826B6E234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005C7-4899-7920-D512-98D06D56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0B2F0-25A1-400F-8A12-01516A4F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DF9E3-6998-002A-E44C-CF0A13A3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06B65-9BF6-6BD7-07E2-70FB64A7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5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C0F59-6F31-612F-84B0-E43763E0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577A01-0272-1830-41EA-67CD947A9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4AF38-6C06-BC4A-78D6-014552D0A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C7915-01BE-0ED3-EE65-86E9963A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20F090-8B7B-3CA9-1550-6D6AD668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466A8-54EF-617A-93E3-3D8D4F34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3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59853F-B1FA-6BA1-3EF8-5F23630C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751E6-CC51-EB1C-08D8-D4D93C13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9F840-A338-6F06-270F-B1B766335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94E19-E639-7045-056D-759C3AE65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FE1DA-D63A-F355-E5E9-6458B9AAB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9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0353A5A3-9B0D-5EE5-2040-3D0359EE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43" y="825748"/>
            <a:ext cx="10717121" cy="5239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62C39B0-EF7F-7021-4285-1804C6ED22E7}"/>
              </a:ext>
            </a:extLst>
          </p:cNvPr>
          <p:cNvSpPr/>
          <p:nvPr/>
        </p:nvSpPr>
        <p:spPr>
          <a:xfrm>
            <a:off x="1150880" y="203189"/>
            <a:ext cx="1327913" cy="286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프로젝트 관리</a:t>
            </a:r>
          </a:p>
        </p:txBody>
      </p:sp>
      <p:sp>
        <p:nvSpPr>
          <p:cNvPr id="10" name="Google Shape;137;p1">
            <a:extLst>
              <a:ext uri="{FF2B5EF4-FFF2-40B4-BE49-F238E27FC236}">
                <a16:creationId xmlns:a16="http://schemas.microsoft.com/office/drawing/2014/main" id="{0278EA06-8D71-9FF3-ABED-0AEF76D36599}"/>
              </a:ext>
            </a:extLst>
          </p:cNvPr>
          <p:cNvSpPr/>
          <p:nvPr/>
        </p:nvSpPr>
        <p:spPr>
          <a:xfrm>
            <a:off x="1239068" y="536754"/>
            <a:ext cx="1087673" cy="236158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 등록</a:t>
            </a:r>
            <a:endParaRPr sz="1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4BED56-EF7D-F812-C68F-215AD30AC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855" y="467948"/>
            <a:ext cx="1000265" cy="3238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37E688-BE0E-2467-E896-1F2FCFFFC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4288" y="485188"/>
            <a:ext cx="981212" cy="295316"/>
          </a:xfrm>
          <a:prstGeom prst="rect">
            <a:avLst/>
          </a:prstGeom>
        </p:spPr>
      </p:pic>
      <p:grpSp>
        <p:nvGrpSpPr>
          <p:cNvPr id="15" name="Google Shape;127;p1">
            <a:extLst>
              <a:ext uri="{FF2B5EF4-FFF2-40B4-BE49-F238E27FC236}">
                <a16:creationId xmlns:a16="http://schemas.microsoft.com/office/drawing/2014/main" id="{86247D7D-2B66-BD62-D6BC-9FD6CE7E4BA9}"/>
              </a:ext>
            </a:extLst>
          </p:cNvPr>
          <p:cNvGrpSpPr/>
          <p:nvPr/>
        </p:nvGrpSpPr>
        <p:grpSpPr>
          <a:xfrm>
            <a:off x="1683346" y="1797771"/>
            <a:ext cx="3854377" cy="3629993"/>
            <a:chOff x="1576030" y="1551350"/>
            <a:chExt cx="6656831" cy="2845722"/>
          </a:xfrm>
        </p:grpSpPr>
        <p:sp>
          <p:nvSpPr>
            <p:cNvPr id="16" name="Google Shape;128;p1">
              <a:extLst>
                <a:ext uri="{FF2B5EF4-FFF2-40B4-BE49-F238E27FC236}">
                  <a16:creationId xmlns:a16="http://schemas.microsoft.com/office/drawing/2014/main" id="{207D6B12-499F-EE4C-BC0E-39A83A5C9557}"/>
                </a:ext>
              </a:extLst>
            </p:cNvPr>
            <p:cNvSpPr/>
            <p:nvPr/>
          </p:nvSpPr>
          <p:spPr>
            <a:xfrm>
              <a:off x="1576032" y="1840854"/>
              <a:ext cx="6653567" cy="2556218"/>
            </a:xfrm>
            <a:prstGeom prst="rect">
              <a:avLst/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" name="Google Shape;129;p1">
              <a:extLst>
                <a:ext uri="{FF2B5EF4-FFF2-40B4-BE49-F238E27FC236}">
                  <a16:creationId xmlns:a16="http://schemas.microsoft.com/office/drawing/2014/main" id="{B1E27465-A01E-CA04-EDCF-8A80D7E2F31B}"/>
                </a:ext>
              </a:extLst>
            </p:cNvPr>
            <p:cNvGrpSpPr/>
            <p:nvPr/>
          </p:nvGrpSpPr>
          <p:grpSpPr>
            <a:xfrm>
              <a:off x="1576030" y="1551350"/>
              <a:ext cx="6656831" cy="360094"/>
              <a:chOff x="1576030" y="1551350"/>
              <a:chExt cx="6656831" cy="360094"/>
            </a:xfrm>
          </p:grpSpPr>
          <p:sp>
            <p:nvSpPr>
              <p:cNvPr id="18" name="Google Shape;130;p1">
                <a:extLst>
                  <a:ext uri="{FF2B5EF4-FFF2-40B4-BE49-F238E27FC236}">
                    <a16:creationId xmlns:a16="http://schemas.microsoft.com/office/drawing/2014/main" id="{D5D69493-E4B1-1834-9622-1F9A067C5435}"/>
                  </a:ext>
                </a:extLst>
              </p:cNvPr>
              <p:cNvSpPr/>
              <p:nvPr/>
            </p:nvSpPr>
            <p:spPr>
              <a:xfrm>
                <a:off x="1576030" y="1551350"/>
                <a:ext cx="6656831" cy="360094"/>
              </a:xfrm>
              <a:prstGeom prst="rect">
                <a:avLst/>
              </a:prstGeom>
              <a:solidFill>
                <a:srgbClr val="C0E4F5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" name="Google Shape;131;p1">
                <a:extLst>
                  <a:ext uri="{FF2B5EF4-FFF2-40B4-BE49-F238E27FC236}">
                    <a16:creationId xmlns:a16="http://schemas.microsoft.com/office/drawing/2014/main" id="{5570BEC7-19DB-77E4-F889-5A31BE17846C}"/>
                  </a:ext>
                </a:extLst>
              </p:cNvPr>
              <p:cNvSpPr txBox="1"/>
              <p:nvPr/>
            </p:nvSpPr>
            <p:spPr>
              <a:xfrm>
                <a:off x="1744906" y="1585406"/>
                <a:ext cx="3298970" cy="2895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프로젝트 등록</a:t>
                </a:r>
                <a:endParaRPr dirty="0"/>
              </a:p>
            </p:txBody>
          </p:sp>
        </p:grpSp>
      </p:grpSp>
      <p:sp>
        <p:nvSpPr>
          <p:cNvPr id="20" name="Google Shape;132;p1">
            <a:extLst>
              <a:ext uri="{FF2B5EF4-FFF2-40B4-BE49-F238E27FC236}">
                <a16:creationId xmlns:a16="http://schemas.microsoft.com/office/drawing/2014/main" id="{EC70D93A-0038-7070-BBE3-FF3DA8E21BB1}"/>
              </a:ext>
            </a:extLst>
          </p:cNvPr>
          <p:cNvSpPr txBox="1"/>
          <p:nvPr/>
        </p:nvSpPr>
        <p:spPr>
          <a:xfrm>
            <a:off x="1902804" y="2422896"/>
            <a:ext cx="75444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고객선택</a:t>
            </a:r>
            <a:endParaRPr dirty="0"/>
          </a:p>
        </p:txBody>
      </p:sp>
      <p:sp>
        <p:nvSpPr>
          <p:cNvPr id="22" name="Google Shape;137;p1">
            <a:extLst>
              <a:ext uri="{FF2B5EF4-FFF2-40B4-BE49-F238E27FC236}">
                <a16:creationId xmlns:a16="http://schemas.microsoft.com/office/drawing/2014/main" id="{03A05A36-DCF6-4FA9-BBCB-FCB00C7B86B3}"/>
              </a:ext>
            </a:extLst>
          </p:cNvPr>
          <p:cNvSpPr/>
          <p:nvPr/>
        </p:nvSpPr>
        <p:spPr>
          <a:xfrm>
            <a:off x="2686907" y="4379587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dirty="0"/>
          </a:p>
        </p:txBody>
      </p:sp>
      <p:sp>
        <p:nvSpPr>
          <p:cNvPr id="23" name="Google Shape;132;p1">
            <a:extLst>
              <a:ext uri="{FF2B5EF4-FFF2-40B4-BE49-F238E27FC236}">
                <a16:creationId xmlns:a16="http://schemas.microsoft.com/office/drawing/2014/main" id="{08A7F7A7-EA92-C54B-E454-876DD6485F0B}"/>
              </a:ext>
            </a:extLst>
          </p:cNvPr>
          <p:cNvSpPr txBox="1"/>
          <p:nvPr/>
        </p:nvSpPr>
        <p:spPr>
          <a:xfrm>
            <a:off x="1807068" y="2810193"/>
            <a:ext cx="94398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영업담당자</a:t>
            </a:r>
            <a:endParaRPr dirty="0"/>
          </a:p>
        </p:txBody>
      </p:sp>
      <p:cxnSp>
        <p:nvCxnSpPr>
          <p:cNvPr id="24" name="Google Shape;133;p1">
            <a:extLst>
              <a:ext uri="{FF2B5EF4-FFF2-40B4-BE49-F238E27FC236}">
                <a16:creationId xmlns:a16="http://schemas.microsoft.com/office/drawing/2014/main" id="{3005829C-6A58-A59A-1845-1EF2EC3ADE56}"/>
              </a:ext>
            </a:extLst>
          </p:cNvPr>
          <p:cNvCxnSpPr>
            <a:cxnSpLocks/>
          </p:cNvCxnSpPr>
          <p:nvPr/>
        </p:nvCxnSpPr>
        <p:spPr>
          <a:xfrm>
            <a:off x="2751056" y="3143943"/>
            <a:ext cx="2462543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132;p1">
            <a:extLst>
              <a:ext uri="{FF2B5EF4-FFF2-40B4-BE49-F238E27FC236}">
                <a16:creationId xmlns:a16="http://schemas.microsoft.com/office/drawing/2014/main" id="{BA3339F9-FF6A-DD94-8E4C-D559163014C4}"/>
              </a:ext>
            </a:extLst>
          </p:cNvPr>
          <p:cNvSpPr txBox="1"/>
          <p:nvPr/>
        </p:nvSpPr>
        <p:spPr>
          <a:xfrm>
            <a:off x="2015601" y="3187323"/>
            <a:ext cx="75444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상담일</a:t>
            </a:r>
            <a:endParaRPr dirty="0"/>
          </a:p>
        </p:txBody>
      </p:sp>
      <p:cxnSp>
        <p:nvCxnSpPr>
          <p:cNvPr id="26" name="Google Shape;133;p1">
            <a:extLst>
              <a:ext uri="{FF2B5EF4-FFF2-40B4-BE49-F238E27FC236}">
                <a16:creationId xmlns:a16="http://schemas.microsoft.com/office/drawing/2014/main" id="{8EDA6B82-88B7-822B-B91D-EBC1CB70470A}"/>
              </a:ext>
            </a:extLst>
          </p:cNvPr>
          <p:cNvCxnSpPr>
            <a:cxnSpLocks/>
          </p:cNvCxnSpPr>
          <p:nvPr/>
        </p:nvCxnSpPr>
        <p:spPr>
          <a:xfrm>
            <a:off x="2751056" y="3469797"/>
            <a:ext cx="2471347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137;p1">
            <a:extLst>
              <a:ext uri="{FF2B5EF4-FFF2-40B4-BE49-F238E27FC236}">
                <a16:creationId xmlns:a16="http://schemas.microsoft.com/office/drawing/2014/main" id="{FDF3BAFE-183F-125D-F702-9D29C36748D9}"/>
              </a:ext>
            </a:extLst>
          </p:cNvPr>
          <p:cNvSpPr/>
          <p:nvPr/>
        </p:nvSpPr>
        <p:spPr>
          <a:xfrm>
            <a:off x="3841923" y="4379587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06CBEEF-7AB1-4C1E-6158-C3BAE230E3AC}"/>
              </a:ext>
            </a:extLst>
          </p:cNvPr>
          <p:cNvCxnSpPr>
            <a:cxnSpLocks/>
          </p:cNvCxnSpPr>
          <p:nvPr/>
        </p:nvCxnSpPr>
        <p:spPr>
          <a:xfrm>
            <a:off x="1814836" y="830383"/>
            <a:ext cx="523090" cy="8451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02;p1">
            <a:extLst>
              <a:ext uri="{FF2B5EF4-FFF2-40B4-BE49-F238E27FC236}">
                <a16:creationId xmlns:a16="http://schemas.microsoft.com/office/drawing/2014/main" id="{E12DE519-ACFB-C9DF-6EB0-9D6A6447DF8F}"/>
              </a:ext>
            </a:extLst>
          </p:cNvPr>
          <p:cNvSpPr txBox="1"/>
          <p:nvPr/>
        </p:nvSpPr>
        <p:spPr>
          <a:xfrm>
            <a:off x="4872143" y="2391458"/>
            <a:ext cx="475488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grpSp>
        <p:nvGrpSpPr>
          <p:cNvPr id="33" name="Google Shape;127;p1">
            <a:extLst>
              <a:ext uri="{FF2B5EF4-FFF2-40B4-BE49-F238E27FC236}">
                <a16:creationId xmlns:a16="http://schemas.microsoft.com/office/drawing/2014/main" id="{E0CAD743-5CFF-2466-A769-4B3906D7F019}"/>
              </a:ext>
            </a:extLst>
          </p:cNvPr>
          <p:cNvGrpSpPr/>
          <p:nvPr/>
        </p:nvGrpSpPr>
        <p:grpSpPr>
          <a:xfrm>
            <a:off x="6722541" y="1332226"/>
            <a:ext cx="3852487" cy="2726359"/>
            <a:chOff x="1576030" y="1551349"/>
            <a:chExt cx="6656831" cy="4410539"/>
          </a:xfrm>
        </p:grpSpPr>
        <p:sp>
          <p:nvSpPr>
            <p:cNvPr id="34" name="Google Shape;128;p1">
              <a:extLst>
                <a:ext uri="{FF2B5EF4-FFF2-40B4-BE49-F238E27FC236}">
                  <a16:creationId xmlns:a16="http://schemas.microsoft.com/office/drawing/2014/main" id="{277D0EF0-5002-A629-513E-9197F50692C4}"/>
                </a:ext>
              </a:extLst>
            </p:cNvPr>
            <p:cNvSpPr/>
            <p:nvPr/>
          </p:nvSpPr>
          <p:spPr>
            <a:xfrm>
              <a:off x="1576031" y="1917672"/>
              <a:ext cx="6653567" cy="4044216"/>
            </a:xfrm>
            <a:prstGeom prst="rect">
              <a:avLst/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5" name="Google Shape;129;p1">
              <a:extLst>
                <a:ext uri="{FF2B5EF4-FFF2-40B4-BE49-F238E27FC236}">
                  <a16:creationId xmlns:a16="http://schemas.microsoft.com/office/drawing/2014/main" id="{4E38BD88-E1CC-37A5-2B16-DF3CF671348E}"/>
                </a:ext>
              </a:extLst>
            </p:cNvPr>
            <p:cNvGrpSpPr/>
            <p:nvPr/>
          </p:nvGrpSpPr>
          <p:grpSpPr>
            <a:xfrm>
              <a:off x="1576030" y="1551349"/>
              <a:ext cx="6656831" cy="482961"/>
              <a:chOff x="1576030" y="1551349"/>
              <a:chExt cx="6656831" cy="482961"/>
            </a:xfrm>
          </p:grpSpPr>
          <p:sp>
            <p:nvSpPr>
              <p:cNvPr id="36" name="Google Shape;130;p1">
                <a:extLst>
                  <a:ext uri="{FF2B5EF4-FFF2-40B4-BE49-F238E27FC236}">
                    <a16:creationId xmlns:a16="http://schemas.microsoft.com/office/drawing/2014/main" id="{226A8EAF-334E-9081-A11F-FBAA7C3374C9}"/>
                  </a:ext>
                </a:extLst>
              </p:cNvPr>
              <p:cNvSpPr/>
              <p:nvPr/>
            </p:nvSpPr>
            <p:spPr>
              <a:xfrm>
                <a:off x="1576030" y="1551349"/>
                <a:ext cx="6656831" cy="482961"/>
              </a:xfrm>
              <a:prstGeom prst="rect">
                <a:avLst/>
              </a:prstGeom>
              <a:solidFill>
                <a:srgbClr val="C0E4F5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31;p1">
                <a:extLst>
                  <a:ext uri="{FF2B5EF4-FFF2-40B4-BE49-F238E27FC236}">
                    <a16:creationId xmlns:a16="http://schemas.microsoft.com/office/drawing/2014/main" id="{EDC7D530-3CD8-54A1-49B1-D33494CAF8F2}"/>
                  </a:ext>
                </a:extLst>
              </p:cNvPr>
              <p:cNvSpPr txBox="1"/>
              <p:nvPr/>
            </p:nvSpPr>
            <p:spPr>
              <a:xfrm>
                <a:off x="1621554" y="1607403"/>
                <a:ext cx="2099284" cy="382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고객</a:t>
                </a:r>
                <a:r>
                  <a:rPr lang="ko-KR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선택</a:t>
                </a:r>
                <a:endParaRPr dirty="0"/>
              </a:p>
            </p:txBody>
          </p:sp>
        </p:grpSp>
      </p:grpSp>
      <p:sp>
        <p:nvSpPr>
          <p:cNvPr id="38" name="Google Shape;132;p1">
            <a:extLst>
              <a:ext uri="{FF2B5EF4-FFF2-40B4-BE49-F238E27FC236}">
                <a16:creationId xmlns:a16="http://schemas.microsoft.com/office/drawing/2014/main" id="{3CAC6443-29ED-208B-E95F-1715D1651B51}"/>
              </a:ext>
            </a:extLst>
          </p:cNvPr>
          <p:cNvSpPr txBox="1"/>
          <p:nvPr/>
        </p:nvSpPr>
        <p:spPr>
          <a:xfrm>
            <a:off x="6690464" y="1729087"/>
            <a:ext cx="7744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dirty="0"/>
          </a:p>
        </p:txBody>
      </p:sp>
      <p:cxnSp>
        <p:nvCxnSpPr>
          <p:cNvPr id="39" name="Google Shape;133;p1">
            <a:extLst>
              <a:ext uri="{FF2B5EF4-FFF2-40B4-BE49-F238E27FC236}">
                <a16:creationId xmlns:a16="http://schemas.microsoft.com/office/drawing/2014/main" id="{7330F6D9-554A-BDBE-7A52-B03F8AC39363}"/>
              </a:ext>
            </a:extLst>
          </p:cNvPr>
          <p:cNvCxnSpPr/>
          <p:nvPr/>
        </p:nvCxnSpPr>
        <p:spPr>
          <a:xfrm>
            <a:off x="7343567" y="1988295"/>
            <a:ext cx="265871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134;p1">
            <a:extLst>
              <a:ext uri="{FF2B5EF4-FFF2-40B4-BE49-F238E27FC236}">
                <a16:creationId xmlns:a16="http://schemas.microsoft.com/office/drawing/2014/main" id="{7CD30A46-F34A-0BCE-3ED8-4F302CCF1806}"/>
              </a:ext>
            </a:extLst>
          </p:cNvPr>
          <p:cNvSpPr txBox="1"/>
          <p:nvPr/>
        </p:nvSpPr>
        <p:spPr>
          <a:xfrm>
            <a:off x="10002278" y="1708010"/>
            <a:ext cx="44458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42" name="Google Shape;136;p1">
            <a:extLst>
              <a:ext uri="{FF2B5EF4-FFF2-40B4-BE49-F238E27FC236}">
                <a16:creationId xmlns:a16="http://schemas.microsoft.com/office/drawing/2014/main" id="{F2B633FA-782A-DA31-402A-BB58A2D43CE6}"/>
              </a:ext>
            </a:extLst>
          </p:cNvPr>
          <p:cNvSpPr txBox="1"/>
          <p:nvPr/>
        </p:nvSpPr>
        <p:spPr>
          <a:xfrm>
            <a:off x="6882146" y="2193786"/>
            <a:ext cx="9197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리스트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37;p1">
            <a:extLst>
              <a:ext uri="{FF2B5EF4-FFF2-40B4-BE49-F238E27FC236}">
                <a16:creationId xmlns:a16="http://schemas.microsoft.com/office/drawing/2014/main" id="{8B49412F-2B6B-6CC7-530C-1D1362DE7A2C}"/>
              </a:ext>
            </a:extLst>
          </p:cNvPr>
          <p:cNvSpPr/>
          <p:nvPr/>
        </p:nvSpPr>
        <p:spPr>
          <a:xfrm>
            <a:off x="8189181" y="3687448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650A447-015D-F4D2-961E-F7A5F6C37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385" y="2486715"/>
            <a:ext cx="3520671" cy="994310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0B97F8B-DAB1-40DD-4D81-AFF5D20BE7D9}"/>
              </a:ext>
            </a:extLst>
          </p:cNvPr>
          <p:cNvCxnSpPr/>
          <p:nvPr/>
        </p:nvCxnSpPr>
        <p:spPr>
          <a:xfrm>
            <a:off x="10345755" y="2885384"/>
            <a:ext cx="500133" cy="59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569AEC-B339-2725-0FDB-3C3BCB900E34}"/>
              </a:ext>
            </a:extLst>
          </p:cNvPr>
          <p:cNvSpPr txBox="1"/>
          <p:nvPr/>
        </p:nvSpPr>
        <p:spPr>
          <a:xfrm>
            <a:off x="10771418" y="61500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행클릭</a:t>
            </a:r>
            <a:r>
              <a:rPr lang="ko-KR" altLang="en-US" dirty="0">
                <a:solidFill>
                  <a:srgbClr val="FF0000"/>
                </a:solidFill>
              </a:rPr>
              <a:t> 선택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95ABF5-B069-AA64-945E-733596583DBD}"/>
              </a:ext>
            </a:extLst>
          </p:cNvPr>
          <p:cNvSpPr txBox="1"/>
          <p:nvPr/>
        </p:nvSpPr>
        <p:spPr>
          <a:xfrm>
            <a:off x="2698629" y="2413242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고객명</a:t>
            </a:r>
            <a:r>
              <a:rPr lang="en-US" altLang="ko-KR" sz="1000" dirty="0"/>
              <a:t>(</a:t>
            </a:r>
            <a:r>
              <a:rPr lang="ko-KR" altLang="en-US" sz="1000" dirty="0"/>
              <a:t>고객번호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54" name="Google Shape;133;p1">
            <a:extLst>
              <a:ext uri="{FF2B5EF4-FFF2-40B4-BE49-F238E27FC236}">
                <a16:creationId xmlns:a16="http://schemas.microsoft.com/office/drawing/2014/main" id="{44A2AF7F-CAE0-E7CB-29DA-1107507A506F}"/>
              </a:ext>
            </a:extLst>
          </p:cNvPr>
          <p:cNvCxnSpPr>
            <a:cxnSpLocks/>
          </p:cNvCxnSpPr>
          <p:nvPr/>
        </p:nvCxnSpPr>
        <p:spPr>
          <a:xfrm>
            <a:off x="2751056" y="2743350"/>
            <a:ext cx="2471347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9" name="Google Shape;127;p1">
            <a:extLst>
              <a:ext uri="{FF2B5EF4-FFF2-40B4-BE49-F238E27FC236}">
                <a16:creationId xmlns:a16="http://schemas.microsoft.com/office/drawing/2014/main" id="{B4348404-5994-0527-628C-9DC20040741D}"/>
              </a:ext>
            </a:extLst>
          </p:cNvPr>
          <p:cNvGrpSpPr/>
          <p:nvPr/>
        </p:nvGrpSpPr>
        <p:grpSpPr>
          <a:xfrm>
            <a:off x="6730192" y="4185959"/>
            <a:ext cx="3852487" cy="2726359"/>
            <a:chOff x="1576030" y="1551349"/>
            <a:chExt cx="6656831" cy="4410539"/>
          </a:xfrm>
        </p:grpSpPr>
        <p:sp>
          <p:nvSpPr>
            <p:cNvPr id="70" name="Google Shape;128;p1">
              <a:extLst>
                <a:ext uri="{FF2B5EF4-FFF2-40B4-BE49-F238E27FC236}">
                  <a16:creationId xmlns:a16="http://schemas.microsoft.com/office/drawing/2014/main" id="{89E431E2-DA1A-11BD-6ED9-C59599425E42}"/>
                </a:ext>
              </a:extLst>
            </p:cNvPr>
            <p:cNvSpPr/>
            <p:nvPr/>
          </p:nvSpPr>
          <p:spPr>
            <a:xfrm>
              <a:off x="1576031" y="1917672"/>
              <a:ext cx="6653567" cy="4044216"/>
            </a:xfrm>
            <a:prstGeom prst="rect">
              <a:avLst/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1" name="Google Shape;129;p1">
              <a:extLst>
                <a:ext uri="{FF2B5EF4-FFF2-40B4-BE49-F238E27FC236}">
                  <a16:creationId xmlns:a16="http://schemas.microsoft.com/office/drawing/2014/main" id="{92A545A1-723D-048E-258B-7ADEF432F504}"/>
                </a:ext>
              </a:extLst>
            </p:cNvPr>
            <p:cNvGrpSpPr/>
            <p:nvPr/>
          </p:nvGrpSpPr>
          <p:grpSpPr>
            <a:xfrm>
              <a:off x="1576030" y="1551349"/>
              <a:ext cx="6656831" cy="504102"/>
              <a:chOff x="1576030" y="1551349"/>
              <a:chExt cx="6656831" cy="504102"/>
            </a:xfrm>
          </p:grpSpPr>
          <p:sp>
            <p:nvSpPr>
              <p:cNvPr id="72" name="Google Shape;130;p1">
                <a:extLst>
                  <a:ext uri="{FF2B5EF4-FFF2-40B4-BE49-F238E27FC236}">
                    <a16:creationId xmlns:a16="http://schemas.microsoft.com/office/drawing/2014/main" id="{E166DD04-699A-7BDA-D615-261C5FB39F00}"/>
                  </a:ext>
                </a:extLst>
              </p:cNvPr>
              <p:cNvSpPr/>
              <p:nvPr/>
            </p:nvSpPr>
            <p:spPr>
              <a:xfrm>
                <a:off x="1576030" y="1551349"/>
                <a:ext cx="6656831" cy="482961"/>
              </a:xfrm>
              <a:prstGeom prst="rect">
                <a:avLst/>
              </a:prstGeom>
              <a:solidFill>
                <a:srgbClr val="C0E4F5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" name="Google Shape;131;p1">
                <a:extLst>
                  <a:ext uri="{FF2B5EF4-FFF2-40B4-BE49-F238E27FC236}">
                    <a16:creationId xmlns:a16="http://schemas.microsoft.com/office/drawing/2014/main" id="{4301B0CF-B45E-3B22-9341-1E622D5C1EF0}"/>
                  </a:ext>
                </a:extLst>
              </p:cNvPr>
              <p:cNvSpPr txBox="1"/>
              <p:nvPr/>
            </p:nvSpPr>
            <p:spPr>
              <a:xfrm>
                <a:off x="1621554" y="1607404"/>
                <a:ext cx="2099284" cy="448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사원</a:t>
                </a:r>
                <a:r>
                  <a:rPr lang="ko-KR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선택</a:t>
                </a:r>
                <a:endParaRPr dirty="0"/>
              </a:p>
            </p:txBody>
          </p:sp>
        </p:grpSp>
      </p:grpSp>
      <p:sp>
        <p:nvSpPr>
          <p:cNvPr id="74" name="Google Shape;132;p1">
            <a:extLst>
              <a:ext uri="{FF2B5EF4-FFF2-40B4-BE49-F238E27FC236}">
                <a16:creationId xmlns:a16="http://schemas.microsoft.com/office/drawing/2014/main" id="{9E1FE970-E08E-8775-6B1E-35D19EE1105E}"/>
              </a:ext>
            </a:extLst>
          </p:cNvPr>
          <p:cNvSpPr txBox="1"/>
          <p:nvPr/>
        </p:nvSpPr>
        <p:spPr>
          <a:xfrm>
            <a:off x="6698115" y="4582820"/>
            <a:ext cx="7744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사원 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dirty="0"/>
          </a:p>
        </p:txBody>
      </p:sp>
      <p:cxnSp>
        <p:nvCxnSpPr>
          <p:cNvPr id="75" name="Google Shape;133;p1">
            <a:extLst>
              <a:ext uri="{FF2B5EF4-FFF2-40B4-BE49-F238E27FC236}">
                <a16:creationId xmlns:a16="http://schemas.microsoft.com/office/drawing/2014/main" id="{637DE589-603C-6BCC-A5FF-0115E019E6E0}"/>
              </a:ext>
            </a:extLst>
          </p:cNvPr>
          <p:cNvCxnSpPr/>
          <p:nvPr/>
        </p:nvCxnSpPr>
        <p:spPr>
          <a:xfrm>
            <a:off x="7351218" y="4842028"/>
            <a:ext cx="265871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134;p1">
            <a:extLst>
              <a:ext uri="{FF2B5EF4-FFF2-40B4-BE49-F238E27FC236}">
                <a16:creationId xmlns:a16="http://schemas.microsoft.com/office/drawing/2014/main" id="{38E22E63-61CC-8FA8-DC1B-8FE2BDE9A563}"/>
              </a:ext>
            </a:extLst>
          </p:cNvPr>
          <p:cNvSpPr txBox="1"/>
          <p:nvPr/>
        </p:nvSpPr>
        <p:spPr>
          <a:xfrm>
            <a:off x="10009929" y="4561743"/>
            <a:ext cx="44458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77" name="Google Shape;136;p1">
            <a:extLst>
              <a:ext uri="{FF2B5EF4-FFF2-40B4-BE49-F238E27FC236}">
                <a16:creationId xmlns:a16="http://schemas.microsoft.com/office/drawing/2014/main" id="{3DE2903E-1A2A-A607-ACF1-FCBA107A8B3B}"/>
              </a:ext>
            </a:extLst>
          </p:cNvPr>
          <p:cNvSpPr txBox="1"/>
          <p:nvPr/>
        </p:nvSpPr>
        <p:spPr>
          <a:xfrm>
            <a:off x="6889797" y="5047519"/>
            <a:ext cx="9197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사원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리스트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37;p1">
            <a:extLst>
              <a:ext uri="{FF2B5EF4-FFF2-40B4-BE49-F238E27FC236}">
                <a16:creationId xmlns:a16="http://schemas.microsoft.com/office/drawing/2014/main" id="{AF62AB9B-C7FE-43C0-EE0D-501E9F9E8568}"/>
              </a:ext>
            </a:extLst>
          </p:cNvPr>
          <p:cNvSpPr/>
          <p:nvPr/>
        </p:nvSpPr>
        <p:spPr>
          <a:xfrm>
            <a:off x="8189181" y="6378502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43DF6A4-BF26-EEC0-D8B4-EFC61078FFAD}"/>
              </a:ext>
            </a:extLst>
          </p:cNvPr>
          <p:cNvCxnSpPr/>
          <p:nvPr/>
        </p:nvCxnSpPr>
        <p:spPr>
          <a:xfrm>
            <a:off x="10353406" y="5739117"/>
            <a:ext cx="500133" cy="59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>
            <a:extLst>
              <a:ext uri="{FF2B5EF4-FFF2-40B4-BE49-F238E27FC236}">
                <a16:creationId xmlns:a16="http://schemas.microsoft.com/office/drawing/2014/main" id="{EF44547A-B3BB-C3AC-DF78-869A09044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875" y="5332199"/>
            <a:ext cx="3566182" cy="78642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70CAD5A-867A-D24F-74F4-5E7B1E685F84}"/>
              </a:ext>
            </a:extLst>
          </p:cNvPr>
          <p:cNvSpPr txBox="1"/>
          <p:nvPr/>
        </p:nvSpPr>
        <p:spPr>
          <a:xfrm>
            <a:off x="10861439" y="33077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행클릭</a:t>
            </a:r>
            <a:r>
              <a:rPr lang="ko-KR" altLang="en-US" dirty="0">
                <a:solidFill>
                  <a:srgbClr val="FF0000"/>
                </a:solidFill>
              </a:rPr>
              <a:t> 선택</a:t>
            </a:r>
          </a:p>
        </p:txBody>
      </p:sp>
      <p:sp>
        <p:nvSpPr>
          <p:cNvPr id="84" name="Google Shape;102;p1">
            <a:extLst>
              <a:ext uri="{FF2B5EF4-FFF2-40B4-BE49-F238E27FC236}">
                <a16:creationId xmlns:a16="http://schemas.microsoft.com/office/drawing/2014/main" id="{19EB35AA-C175-23F8-9FD6-AC5DFF765120}"/>
              </a:ext>
            </a:extLst>
          </p:cNvPr>
          <p:cNvSpPr txBox="1"/>
          <p:nvPr/>
        </p:nvSpPr>
        <p:spPr>
          <a:xfrm>
            <a:off x="4872143" y="2840543"/>
            <a:ext cx="475488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14FBCE-9E9F-2EED-86E9-276602ED5B47}"/>
              </a:ext>
            </a:extLst>
          </p:cNvPr>
          <p:cNvSpPr txBox="1"/>
          <p:nvPr/>
        </p:nvSpPr>
        <p:spPr>
          <a:xfrm>
            <a:off x="2700517" y="285525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사원이름</a:t>
            </a:r>
            <a:r>
              <a:rPr lang="en-US" altLang="ko-KR" sz="1000" dirty="0"/>
              <a:t>(</a:t>
            </a:r>
            <a:r>
              <a:rPr lang="ko-KR" altLang="en-US" sz="1000" dirty="0"/>
              <a:t>사원</a:t>
            </a:r>
            <a:r>
              <a:rPr lang="en-US" altLang="ko-KR" sz="1000" dirty="0"/>
              <a:t>ID)</a:t>
            </a:r>
            <a:endParaRPr lang="ko-KR" altLang="en-US" sz="1000" dirty="0"/>
          </a:p>
        </p:txBody>
      </p:sp>
      <p:sp>
        <p:nvSpPr>
          <p:cNvPr id="95" name="Google Shape;132;p1">
            <a:extLst>
              <a:ext uri="{FF2B5EF4-FFF2-40B4-BE49-F238E27FC236}">
                <a16:creationId xmlns:a16="http://schemas.microsoft.com/office/drawing/2014/main" id="{AA50D247-BED2-0E6D-37B7-D162A3514B71}"/>
              </a:ext>
            </a:extLst>
          </p:cNvPr>
          <p:cNvSpPr txBox="1"/>
          <p:nvPr/>
        </p:nvSpPr>
        <p:spPr>
          <a:xfrm>
            <a:off x="1862359" y="3579108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컨설팅 상품</a:t>
            </a:r>
            <a:endParaRPr dirty="0"/>
          </a:p>
        </p:txBody>
      </p:sp>
      <p:cxnSp>
        <p:nvCxnSpPr>
          <p:cNvPr id="96" name="Google Shape;133;p1">
            <a:extLst>
              <a:ext uri="{FF2B5EF4-FFF2-40B4-BE49-F238E27FC236}">
                <a16:creationId xmlns:a16="http://schemas.microsoft.com/office/drawing/2014/main" id="{9AEEE498-99C5-74B7-F7F9-72A8C570E433}"/>
              </a:ext>
            </a:extLst>
          </p:cNvPr>
          <p:cNvCxnSpPr>
            <a:cxnSpLocks/>
          </p:cNvCxnSpPr>
          <p:nvPr/>
        </p:nvCxnSpPr>
        <p:spPr>
          <a:xfrm>
            <a:off x="2775998" y="3797822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102;p1">
            <a:extLst>
              <a:ext uri="{FF2B5EF4-FFF2-40B4-BE49-F238E27FC236}">
                <a16:creationId xmlns:a16="http://schemas.microsoft.com/office/drawing/2014/main" id="{15F8113E-F206-822C-EB8E-534F1B6C92CF}"/>
              </a:ext>
            </a:extLst>
          </p:cNvPr>
          <p:cNvSpPr txBox="1"/>
          <p:nvPr/>
        </p:nvSpPr>
        <p:spPr>
          <a:xfrm>
            <a:off x="4817656" y="3507477"/>
            <a:ext cx="475488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F259CC0-C3DD-71EB-A41C-AEFAD0887A40}"/>
              </a:ext>
            </a:extLst>
          </p:cNvPr>
          <p:cNvCxnSpPr>
            <a:cxnSpLocks/>
          </p:cNvCxnSpPr>
          <p:nvPr/>
        </p:nvCxnSpPr>
        <p:spPr>
          <a:xfrm flipV="1">
            <a:off x="5535834" y="1500698"/>
            <a:ext cx="1001970" cy="1309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DF93DCA-B2C8-3C0A-B2E6-A4F5C1D05C5B}"/>
              </a:ext>
            </a:extLst>
          </p:cNvPr>
          <p:cNvCxnSpPr>
            <a:cxnSpLocks/>
          </p:cNvCxnSpPr>
          <p:nvPr/>
        </p:nvCxnSpPr>
        <p:spPr>
          <a:xfrm>
            <a:off x="5550104" y="3579108"/>
            <a:ext cx="1110373" cy="6712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Google Shape;132;p1">
            <a:extLst>
              <a:ext uri="{FF2B5EF4-FFF2-40B4-BE49-F238E27FC236}">
                <a16:creationId xmlns:a16="http://schemas.microsoft.com/office/drawing/2014/main" id="{0FE5BC28-61DE-B2C2-C79C-454B5466DA7D}"/>
              </a:ext>
            </a:extLst>
          </p:cNvPr>
          <p:cNvSpPr txBox="1"/>
          <p:nvPr/>
        </p:nvSpPr>
        <p:spPr>
          <a:xfrm>
            <a:off x="1879868" y="3940725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컨설팅 분야</a:t>
            </a:r>
            <a:endParaRPr dirty="0"/>
          </a:p>
        </p:txBody>
      </p:sp>
      <p:cxnSp>
        <p:nvCxnSpPr>
          <p:cNvPr id="121" name="Google Shape;133;p1">
            <a:extLst>
              <a:ext uri="{FF2B5EF4-FFF2-40B4-BE49-F238E27FC236}">
                <a16:creationId xmlns:a16="http://schemas.microsoft.com/office/drawing/2014/main" id="{0FA25942-85EF-9696-1DD0-7B03E3C973D7}"/>
              </a:ext>
            </a:extLst>
          </p:cNvPr>
          <p:cNvCxnSpPr>
            <a:cxnSpLocks/>
          </p:cNvCxnSpPr>
          <p:nvPr/>
        </p:nvCxnSpPr>
        <p:spPr>
          <a:xfrm>
            <a:off x="2737568" y="4151926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7E185BD-A65D-4603-0D9D-456CB4AA7787}"/>
                  </a:ext>
                </a:extLst>
              </p:cNvPr>
              <p:cNvSpPr txBox="1"/>
              <p:nvPr/>
            </p:nvSpPr>
            <p:spPr>
              <a:xfrm>
                <a:off x="4980498" y="3874927"/>
                <a:ext cx="219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i="1" smtClean="0"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7E185BD-A65D-4603-0D9D-456CB4AA7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498" y="3874927"/>
                <a:ext cx="219612" cy="276999"/>
              </a:xfrm>
              <a:prstGeom prst="rect">
                <a:avLst/>
              </a:prstGeom>
              <a:blipFill>
                <a:blip r:embed="rId7"/>
                <a:stretch>
                  <a:fillRect l="-16667" r="-2222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AE1677EA-B8C3-EEE6-61AB-0DA5C99D8D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2677" y="1076026"/>
            <a:ext cx="600159" cy="238158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126999B-262D-4CFE-D654-186797AF1447}"/>
              </a:ext>
            </a:extLst>
          </p:cNvPr>
          <p:cNvSpPr/>
          <p:nvPr/>
        </p:nvSpPr>
        <p:spPr>
          <a:xfrm>
            <a:off x="3454619" y="536193"/>
            <a:ext cx="1525879" cy="2513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9" name="Google Shape;102;p1">
            <a:extLst>
              <a:ext uri="{FF2B5EF4-FFF2-40B4-BE49-F238E27FC236}">
                <a16:creationId xmlns:a16="http://schemas.microsoft.com/office/drawing/2014/main" id="{BAC3813D-B1B5-FD7A-E0FB-D9ECDD90FB1E}"/>
              </a:ext>
            </a:extLst>
          </p:cNvPr>
          <p:cNvSpPr txBox="1"/>
          <p:nvPr/>
        </p:nvSpPr>
        <p:spPr>
          <a:xfrm>
            <a:off x="5047260" y="526691"/>
            <a:ext cx="475488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0834C9-58D6-58C1-1628-824641FCF3AF}"/>
              </a:ext>
            </a:extLst>
          </p:cNvPr>
          <p:cNvSpPr/>
          <p:nvPr/>
        </p:nvSpPr>
        <p:spPr>
          <a:xfrm>
            <a:off x="2389910" y="539901"/>
            <a:ext cx="1001542" cy="2419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6D801F-51A3-4C96-091B-586B6BE19F8B}"/>
              </a:ext>
            </a:extLst>
          </p:cNvPr>
          <p:cNvSpPr txBox="1"/>
          <p:nvPr/>
        </p:nvSpPr>
        <p:spPr>
          <a:xfrm>
            <a:off x="2511290" y="5385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고객명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CFC4A0-FE96-A422-028D-3F0A1118881C}"/>
                  </a:ext>
                </a:extLst>
              </p:cNvPr>
              <p:cNvSpPr txBox="1"/>
              <p:nvPr/>
            </p:nvSpPr>
            <p:spPr>
              <a:xfrm>
                <a:off x="3141104" y="537677"/>
                <a:ext cx="219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i="1" smtClean="0"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CFC4A0-FE96-A422-028D-3F0A11188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04" y="537677"/>
                <a:ext cx="219612" cy="276999"/>
              </a:xfrm>
              <a:prstGeom prst="rect">
                <a:avLst/>
              </a:prstGeom>
              <a:blipFill>
                <a:blip r:embed="rId9"/>
                <a:stretch>
                  <a:fillRect l="-16667" r="-2222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9C99C4F1-DB53-C4C5-CE68-3DE213E82388}"/>
              </a:ext>
            </a:extLst>
          </p:cNvPr>
          <p:cNvSpPr txBox="1"/>
          <p:nvPr/>
        </p:nvSpPr>
        <p:spPr>
          <a:xfrm>
            <a:off x="2770048" y="16945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메뉴는 설계관리 밑에 넣어주세요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D9B9486-186F-BE83-D089-DC1110461CDF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2389910" y="155445"/>
            <a:ext cx="380138" cy="684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6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B56F0-0FCE-D9D7-8DC8-880E905EA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8818A39-8C7C-C0A9-84E4-AC894CC58D81}"/>
              </a:ext>
            </a:extLst>
          </p:cNvPr>
          <p:cNvGrpSpPr/>
          <p:nvPr/>
        </p:nvGrpSpPr>
        <p:grpSpPr>
          <a:xfrm>
            <a:off x="0" y="62055"/>
            <a:ext cx="12192000" cy="6360660"/>
            <a:chOff x="0" y="248670"/>
            <a:chExt cx="12192000" cy="63606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9F78A92-DFDA-6298-BEFB-EA88B64FE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48670"/>
              <a:ext cx="12192000" cy="636066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BDCA576-87DA-40E7-BF7D-662FDCECB74F}"/>
                </a:ext>
              </a:extLst>
            </p:cNvPr>
            <p:cNvSpPr/>
            <p:nvPr/>
          </p:nvSpPr>
          <p:spPr>
            <a:xfrm>
              <a:off x="1380931" y="1604865"/>
              <a:ext cx="10720873" cy="4861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EBD14A-583F-5962-252C-3D8631651675}"/>
              </a:ext>
            </a:extLst>
          </p:cNvPr>
          <p:cNvCxnSpPr/>
          <p:nvPr/>
        </p:nvCxnSpPr>
        <p:spPr>
          <a:xfrm>
            <a:off x="1511559" y="1698171"/>
            <a:ext cx="10300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E4BC2FC-67D8-53FD-0DC9-9113ED506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559" y="1421907"/>
            <a:ext cx="1247949" cy="27626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8CEADE4-94EC-C01B-0ACC-40D9ADDDE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508" y="1402855"/>
            <a:ext cx="1209844" cy="29531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A90FB8F-66C9-B567-C706-73D80A829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116" y="1426181"/>
            <a:ext cx="1286054" cy="25721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5FE6FD4-76C5-762E-A09E-D1DF27C5C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559" y="1959656"/>
            <a:ext cx="8535591" cy="37152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CFD597D-56F2-F49F-0E33-63BD41585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3136" y="1954991"/>
            <a:ext cx="1676634" cy="371527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4FFC1EF8-E8D5-B423-1EC4-52FAA63C2F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6290" y="2406708"/>
            <a:ext cx="6782747" cy="39058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AE26471D-BF83-8F96-9E19-7CCBA5E88C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7133" y="1395158"/>
            <a:ext cx="695422" cy="295316"/>
          </a:xfrm>
          <a:prstGeom prst="rect">
            <a:avLst/>
          </a:prstGeom>
        </p:spPr>
      </p:pic>
      <p:grpSp>
        <p:nvGrpSpPr>
          <p:cNvPr id="63" name="Google Shape;127;p1">
            <a:extLst>
              <a:ext uri="{FF2B5EF4-FFF2-40B4-BE49-F238E27FC236}">
                <a16:creationId xmlns:a16="http://schemas.microsoft.com/office/drawing/2014/main" id="{9D9B40F5-1175-DBEF-BE43-7F9EB0284D2D}"/>
              </a:ext>
            </a:extLst>
          </p:cNvPr>
          <p:cNvGrpSpPr/>
          <p:nvPr/>
        </p:nvGrpSpPr>
        <p:grpSpPr>
          <a:xfrm>
            <a:off x="2681209" y="2777310"/>
            <a:ext cx="7143413" cy="4332617"/>
            <a:chOff x="1576030" y="1551350"/>
            <a:chExt cx="6656831" cy="2845722"/>
          </a:xfrm>
          <a:solidFill>
            <a:schemeClr val="bg1"/>
          </a:solidFill>
        </p:grpSpPr>
        <p:sp>
          <p:nvSpPr>
            <p:cNvPr id="64" name="Google Shape;128;p1">
              <a:extLst>
                <a:ext uri="{FF2B5EF4-FFF2-40B4-BE49-F238E27FC236}">
                  <a16:creationId xmlns:a16="http://schemas.microsoft.com/office/drawing/2014/main" id="{1841949D-4A64-586F-8312-80A4BB78A14A}"/>
                </a:ext>
              </a:extLst>
            </p:cNvPr>
            <p:cNvSpPr/>
            <p:nvPr/>
          </p:nvSpPr>
          <p:spPr>
            <a:xfrm>
              <a:off x="1576032" y="1840854"/>
              <a:ext cx="6653567" cy="2556218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5" name="Google Shape;129;p1">
              <a:extLst>
                <a:ext uri="{FF2B5EF4-FFF2-40B4-BE49-F238E27FC236}">
                  <a16:creationId xmlns:a16="http://schemas.microsoft.com/office/drawing/2014/main" id="{5FDEF996-4F37-DA3F-118F-3E3798BD9045}"/>
                </a:ext>
              </a:extLst>
            </p:cNvPr>
            <p:cNvGrpSpPr/>
            <p:nvPr/>
          </p:nvGrpSpPr>
          <p:grpSpPr>
            <a:xfrm>
              <a:off x="1576030" y="1551350"/>
              <a:ext cx="6656831" cy="360094"/>
              <a:chOff x="1576030" y="1551350"/>
              <a:chExt cx="6656831" cy="360094"/>
            </a:xfrm>
            <a:grpFill/>
          </p:grpSpPr>
          <p:sp>
            <p:nvSpPr>
              <p:cNvPr id="66" name="Google Shape;130;p1">
                <a:extLst>
                  <a:ext uri="{FF2B5EF4-FFF2-40B4-BE49-F238E27FC236}">
                    <a16:creationId xmlns:a16="http://schemas.microsoft.com/office/drawing/2014/main" id="{6D913287-41C9-9B9E-D883-CF616E5092CB}"/>
                  </a:ext>
                </a:extLst>
              </p:cNvPr>
              <p:cNvSpPr/>
              <p:nvPr/>
            </p:nvSpPr>
            <p:spPr>
              <a:xfrm>
                <a:off x="1576030" y="1551350"/>
                <a:ext cx="6656831" cy="360094"/>
              </a:xfrm>
              <a:prstGeom prst="rect">
                <a:avLst/>
              </a:prstGeom>
              <a:grpFill/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" name="Google Shape;131;p1">
                <a:extLst>
                  <a:ext uri="{FF2B5EF4-FFF2-40B4-BE49-F238E27FC236}">
                    <a16:creationId xmlns:a16="http://schemas.microsoft.com/office/drawing/2014/main" id="{A20A4A35-AFE4-CD83-54C0-CABD916FB846}"/>
                  </a:ext>
                </a:extLst>
              </p:cNvPr>
              <p:cNvSpPr txBox="1"/>
              <p:nvPr/>
            </p:nvSpPr>
            <p:spPr>
              <a:xfrm>
                <a:off x="1744906" y="1585406"/>
                <a:ext cx="3298970" cy="24255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컨설팅 상품 등록</a:t>
                </a:r>
                <a:endParaRPr dirty="0"/>
              </a:p>
            </p:txBody>
          </p:sp>
        </p:grpSp>
      </p:grpSp>
      <p:sp>
        <p:nvSpPr>
          <p:cNvPr id="79" name="Google Shape;137;p1">
            <a:extLst>
              <a:ext uri="{FF2B5EF4-FFF2-40B4-BE49-F238E27FC236}">
                <a16:creationId xmlns:a16="http://schemas.microsoft.com/office/drawing/2014/main" id="{0F945C9A-B2A9-F13A-A685-5C73C66828B1}"/>
              </a:ext>
            </a:extLst>
          </p:cNvPr>
          <p:cNvSpPr/>
          <p:nvPr/>
        </p:nvSpPr>
        <p:spPr>
          <a:xfrm>
            <a:off x="5247522" y="6684199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dirty="0"/>
          </a:p>
        </p:txBody>
      </p:sp>
      <p:sp>
        <p:nvSpPr>
          <p:cNvPr id="89" name="Google Shape;137;p1">
            <a:extLst>
              <a:ext uri="{FF2B5EF4-FFF2-40B4-BE49-F238E27FC236}">
                <a16:creationId xmlns:a16="http://schemas.microsoft.com/office/drawing/2014/main" id="{15F81559-A1D3-0BE4-3BB2-4FBD88B8893A}"/>
              </a:ext>
            </a:extLst>
          </p:cNvPr>
          <p:cNvSpPr/>
          <p:nvPr/>
        </p:nvSpPr>
        <p:spPr>
          <a:xfrm>
            <a:off x="6402538" y="6684199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dirty="0"/>
          </a:p>
        </p:txBody>
      </p:sp>
      <p:sp>
        <p:nvSpPr>
          <p:cNvPr id="106" name="Google Shape;132;p1">
            <a:extLst>
              <a:ext uri="{FF2B5EF4-FFF2-40B4-BE49-F238E27FC236}">
                <a16:creationId xmlns:a16="http://schemas.microsoft.com/office/drawing/2014/main" id="{BB168BFA-256C-6470-D609-4DCCE5726C55}"/>
              </a:ext>
            </a:extLst>
          </p:cNvPr>
          <p:cNvSpPr txBox="1"/>
          <p:nvPr/>
        </p:nvSpPr>
        <p:spPr>
          <a:xfrm>
            <a:off x="2992679" y="3542114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컨설팅 </a:t>
            </a: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</a:t>
            </a:r>
            <a:endParaRPr b="1" dirty="0"/>
          </a:p>
        </p:txBody>
      </p:sp>
      <p:cxnSp>
        <p:nvCxnSpPr>
          <p:cNvPr id="107" name="Google Shape;133;p1">
            <a:extLst>
              <a:ext uri="{FF2B5EF4-FFF2-40B4-BE49-F238E27FC236}">
                <a16:creationId xmlns:a16="http://schemas.microsoft.com/office/drawing/2014/main" id="{E1DC7108-9612-B39D-BD7D-8F9EF3FC2776}"/>
              </a:ext>
            </a:extLst>
          </p:cNvPr>
          <p:cNvCxnSpPr>
            <a:cxnSpLocks/>
          </p:cNvCxnSpPr>
          <p:nvPr/>
        </p:nvCxnSpPr>
        <p:spPr>
          <a:xfrm>
            <a:off x="3878214" y="3788295"/>
            <a:ext cx="1458587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B367199-7C5B-1D47-4659-ECC06F96DDF0}"/>
                  </a:ext>
                </a:extLst>
              </p:cNvPr>
              <p:cNvSpPr txBox="1"/>
              <p:nvPr/>
            </p:nvSpPr>
            <p:spPr>
              <a:xfrm>
                <a:off x="5094179" y="3530087"/>
                <a:ext cx="219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i="1" smtClean="0"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B367199-7C5B-1D47-4659-ECC06F96D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179" y="3530087"/>
                <a:ext cx="219612" cy="276999"/>
              </a:xfrm>
              <a:prstGeom prst="rect">
                <a:avLst/>
              </a:prstGeom>
              <a:blipFill>
                <a:blip r:embed="rId10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D7F60815-FAB1-41E9-AEF1-67FD6753692E}"/>
              </a:ext>
            </a:extLst>
          </p:cNvPr>
          <p:cNvSpPr txBox="1"/>
          <p:nvPr/>
        </p:nvSpPr>
        <p:spPr>
          <a:xfrm>
            <a:off x="3939579" y="352088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/>
              <a:t>월자문</a:t>
            </a:r>
            <a:r>
              <a:rPr lang="ko-KR" altLang="en-US" sz="1000" dirty="0"/>
              <a:t> 컨설팅</a:t>
            </a:r>
          </a:p>
        </p:txBody>
      </p:sp>
      <p:sp>
        <p:nvSpPr>
          <p:cNvPr id="110" name="Google Shape;132;p1">
            <a:extLst>
              <a:ext uri="{FF2B5EF4-FFF2-40B4-BE49-F238E27FC236}">
                <a16:creationId xmlns:a16="http://schemas.microsoft.com/office/drawing/2014/main" id="{00615168-9BB0-70B0-1BE2-A01E6F657E6D}"/>
              </a:ext>
            </a:extLst>
          </p:cNvPr>
          <p:cNvSpPr txBox="1"/>
          <p:nvPr/>
        </p:nvSpPr>
        <p:spPr>
          <a:xfrm>
            <a:off x="6342007" y="3560905"/>
            <a:ext cx="102838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컨설팅 상품명</a:t>
            </a:r>
            <a:endParaRPr b="1" dirty="0"/>
          </a:p>
        </p:txBody>
      </p:sp>
      <p:cxnSp>
        <p:nvCxnSpPr>
          <p:cNvPr id="111" name="Google Shape;133;p1">
            <a:extLst>
              <a:ext uri="{FF2B5EF4-FFF2-40B4-BE49-F238E27FC236}">
                <a16:creationId xmlns:a16="http://schemas.microsoft.com/office/drawing/2014/main" id="{0F09EEFF-ABDC-413D-D601-8D32B558F1E9}"/>
              </a:ext>
            </a:extLst>
          </p:cNvPr>
          <p:cNvCxnSpPr>
            <a:cxnSpLocks/>
          </p:cNvCxnSpPr>
          <p:nvPr/>
        </p:nvCxnSpPr>
        <p:spPr>
          <a:xfrm>
            <a:off x="7305547" y="3791484"/>
            <a:ext cx="226766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02;p1">
            <a:extLst>
              <a:ext uri="{FF2B5EF4-FFF2-40B4-BE49-F238E27FC236}">
                <a16:creationId xmlns:a16="http://schemas.microsoft.com/office/drawing/2014/main" id="{6617A15D-9820-4236-9761-4F0F05E7658F}"/>
              </a:ext>
            </a:extLst>
          </p:cNvPr>
          <p:cNvSpPr txBox="1"/>
          <p:nvPr/>
        </p:nvSpPr>
        <p:spPr>
          <a:xfrm>
            <a:off x="3126686" y="4085977"/>
            <a:ext cx="6446522" cy="2461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컨설팅 내용</a:t>
            </a:r>
            <a:endParaRPr b="1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B84A18D-4B2A-ED4A-241D-595BFA8F1222}"/>
              </a:ext>
            </a:extLst>
          </p:cNvPr>
          <p:cNvSpPr/>
          <p:nvPr/>
        </p:nvSpPr>
        <p:spPr>
          <a:xfrm>
            <a:off x="3126686" y="4332158"/>
            <a:ext cx="6446522" cy="21935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C7E3F1B-ABBA-F030-AC16-74E9CC580296}"/>
              </a:ext>
            </a:extLst>
          </p:cNvPr>
          <p:cNvSpPr/>
          <p:nvPr/>
        </p:nvSpPr>
        <p:spPr>
          <a:xfrm>
            <a:off x="1511559" y="1063428"/>
            <a:ext cx="1509133" cy="286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컨설팅 상품 관리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83694AD-91CC-72B6-AD32-7FDF3EC77AD3}"/>
              </a:ext>
            </a:extLst>
          </p:cNvPr>
          <p:cNvSpPr/>
          <p:nvPr/>
        </p:nvSpPr>
        <p:spPr>
          <a:xfrm>
            <a:off x="1931" y="2160244"/>
            <a:ext cx="1509133" cy="286438"/>
          </a:xfrm>
          <a:prstGeom prst="rect">
            <a:avLst/>
          </a:prstGeom>
          <a:solidFill>
            <a:srgbClr val="273A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컨설팅 상품 관리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31AEB8E-6551-0B9C-CA9F-7581CBFDFB87}"/>
              </a:ext>
            </a:extLst>
          </p:cNvPr>
          <p:cNvCxnSpPr>
            <a:cxnSpLocks/>
          </p:cNvCxnSpPr>
          <p:nvPr/>
        </p:nvCxnSpPr>
        <p:spPr>
          <a:xfrm flipV="1">
            <a:off x="2992344" y="1201928"/>
            <a:ext cx="380138" cy="684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6F84992-99FD-61D6-C395-91E5CB0F88D3}"/>
              </a:ext>
            </a:extLst>
          </p:cNvPr>
          <p:cNvSpPr txBox="1"/>
          <p:nvPr/>
        </p:nvSpPr>
        <p:spPr>
          <a:xfrm>
            <a:off x="3372482" y="1051364"/>
            <a:ext cx="3797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요 메뉴는 위에 만든 프로젝트 관리 밑에 넣어주세요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AE7399F-47AA-369F-FDDA-C10AA64EB883}"/>
              </a:ext>
            </a:extLst>
          </p:cNvPr>
          <p:cNvCxnSpPr>
            <a:cxnSpLocks/>
          </p:cNvCxnSpPr>
          <p:nvPr/>
        </p:nvCxnSpPr>
        <p:spPr>
          <a:xfrm flipH="1">
            <a:off x="8917663" y="1614237"/>
            <a:ext cx="2559852" cy="1163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70AEAE4-B514-9759-3CBB-656C5E446182}"/>
              </a:ext>
            </a:extLst>
          </p:cNvPr>
          <p:cNvSpPr txBox="1"/>
          <p:nvPr/>
        </p:nvSpPr>
        <p:spPr>
          <a:xfrm>
            <a:off x="3184151" y="4410059"/>
            <a:ext cx="52645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월자문</a:t>
            </a:r>
            <a:r>
              <a:rPr lang="ko-KR" altLang="en-US" sz="1200" dirty="0"/>
              <a:t> 컨설팅 </a:t>
            </a:r>
            <a:r>
              <a:rPr lang="en-US" altLang="ko-KR" sz="1200" dirty="0"/>
              <a:t>1</a:t>
            </a:r>
            <a:r>
              <a:rPr lang="ko-KR" altLang="en-US" sz="1200" dirty="0"/>
              <a:t>은 다음과 같이 진행 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먼저 사업자 등록진행을 도와드립니다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자금 조달을 원활히 진행 할 수 있도록 금융 환경을 만들어 드립니다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200" dirty="0"/>
              <a:t>…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6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BF39A6B1-7CAC-0853-388E-2D093D35D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3649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42403E8-6FA3-F234-41A9-F141E1240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483"/>
            <a:ext cx="1448002" cy="41915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8A4C159-0790-D69E-1C92-9829344E6955}"/>
              </a:ext>
            </a:extLst>
          </p:cNvPr>
          <p:cNvSpPr txBox="1"/>
          <p:nvPr/>
        </p:nvSpPr>
        <p:spPr>
          <a:xfrm>
            <a:off x="303794" y="1108615"/>
            <a:ext cx="103105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작업히스토리</a:t>
            </a:r>
            <a:endParaRPr lang="ko-KR" altLang="en-US" sz="11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385780-00BA-D63C-D25D-249B02C46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420" y="936499"/>
            <a:ext cx="217939" cy="5819775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1D4BE6-5FA9-5501-6201-979192F68BB1}"/>
              </a:ext>
            </a:extLst>
          </p:cNvPr>
          <p:cNvSpPr/>
          <p:nvPr/>
        </p:nvSpPr>
        <p:spPr>
          <a:xfrm>
            <a:off x="1751796" y="1083787"/>
            <a:ext cx="1327913" cy="286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작업 히스토리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31E198-1F28-99CA-1A94-46FAE1FBF745}"/>
              </a:ext>
            </a:extLst>
          </p:cNvPr>
          <p:cNvSpPr txBox="1"/>
          <p:nvPr/>
        </p:nvSpPr>
        <p:spPr>
          <a:xfrm>
            <a:off x="1874067" y="144764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사원 정보</a:t>
            </a:r>
          </a:p>
        </p:txBody>
      </p:sp>
      <p:sp>
        <p:nvSpPr>
          <p:cNvPr id="49" name="Google Shape;102;p1">
            <a:extLst>
              <a:ext uri="{FF2B5EF4-FFF2-40B4-BE49-F238E27FC236}">
                <a16:creationId xmlns:a16="http://schemas.microsoft.com/office/drawing/2014/main" id="{BF3878B2-748B-BB6C-C7EE-318BB35B8D84}"/>
              </a:ext>
            </a:extLst>
          </p:cNvPr>
          <p:cNvSpPr txBox="1"/>
          <p:nvPr/>
        </p:nvSpPr>
        <p:spPr>
          <a:xfrm>
            <a:off x="2604221" y="1408069"/>
            <a:ext cx="475488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525BD2-339C-752F-FBC4-109A899E1B1A}"/>
              </a:ext>
            </a:extLst>
          </p:cNvPr>
          <p:cNvSpPr txBox="1"/>
          <p:nvPr/>
        </p:nvSpPr>
        <p:spPr>
          <a:xfrm>
            <a:off x="2602348" y="1872871"/>
            <a:ext cx="8541902" cy="524246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사원 </a:t>
            </a:r>
            <a:r>
              <a:rPr lang="en-US" altLang="ko-KR" sz="1000" dirty="0"/>
              <a:t>ID	jonsaram74				</a:t>
            </a:r>
            <a:r>
              <a:rPr lang="ko-KR" altLang="en-US" sz="1000" dirty="0"/>
              <a:t>사원명</a:t>
            </a:r>
            <a:r>
              <a:rPr lang="en-US" altLang="ko-KR" sz="1000" dirty="0"/>
              <a:t>	</a:t>
            </a:r>
            <a:r>
              <a:rPr lang="ko-KR" altLang="en-US" sz="1000" dirty="0"/>
              <a:t>홍길동</a:t>
            </a:r>
            <a:r>
              <a:rPr lang="en-US" altLang="ko-KR" sz="1000" dirty="0"/>
              <a:t>			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소속</a:t>
            </a:r>
            <a:r>
              <a:rPr lang="en-US" altLang="ko-KR" sz="1000" dirty="0"/>
              <a:t>	</a:t>
            </a:r>
            <a:r>
              <a:rPr lang="ko-KR" altLang="en-US" sz="1000" dirty="0"/>
              <a:t>삼성지점</a:t>
            </a:r>
            <a:r>
              <a:rPr lang="en-US" altLang="ko-KR" sz="1000" dirty="0"/>
              <a:t>				</a:t>
            </a:r>
            <a:r>
              <a:rPr lang="ko-KR" altLang="en-US" sz="1000" dirty="0"/>
              <a:t>등급</a:t>
            </a:r>
            <a:r>
              <a:rPr lang="en-US" altLang="ko-KR" sz="1000" dirty="0"/>
              <a:t>	S</a:t>
            </a:r>
            <a:r>
              <a:rPr lang="ko-KR" altLang="en-US" sz="1000" dirty="0"/>
              <a:t>마스터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5293F98-AC93-CEA3-02AA-379E489BAF65}"/>
              </a:ext>
            </a:extLst>
          </p:cNvPr>
          <p:cNvSpPr/>
          <p:nvPr/>
        </p:nvSpPr>
        <p:spPr>
          <a:xfrm>
            <a:off x="1926506" y="2979250"/>
            <a:ext cx="9242372" cy="932286"/>
          </a:xfrm>
          <a:prstGeom prst="roundRect">
            <a:avLst>
              <a:gd name="adj" fmla="val 215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23DB9E5-7882-0B0B-B729-2A71CDC70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878" y="2723282"/>
            <a:ext cx="9242372" cy="22318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9C5625F-3B91-DC9A-442A-4C81E4C8B2D3}"/>
              </a:ext>
            </a:extLst>
          </p:cNvPr>
          <p:cNvSpPr txBox="1"/>
          <p:nvPr/>
        </p:nvSpPr>
        <p:spPr>
          <a:xfrm>
            <a:off x="1955081" y="3044820"/>
            <a:ext cx="3661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09:45:34		A</a:t>
            </a:r>
            <a:r>
              <a:rPr lang="ko-KR" altLang="en-US" sz="1000" dirty="0"/>
              <a:t>고객 상태를 제안으로 수정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F21EC69-1FA0-FDE1-095D-22EC6EF519EC}"/>
              </a:ext>
            </a:extLst>
          </p:cNvPr>
          <p:cNvSpPr/>
          <p:nvPr/>
        </p:nvSpPr>
        <p:spPr>
          <a:xfrm>
            <a:off x="1926506" y="1852919"/>
            <a:ext cx="9242372" cy="5539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35CC86E3-273A-A9D0-32C8-29845C316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6104" y="1872871"/>
            <a:ext cx="450519" cy="52775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3540AE0-C2B3-32CC-A1DC-8F47DA4CCB28}"/>
              </a:ext>
            </a:extLst>
          </p:cNvPr>
          <p:cNvSpPr txBox="1"/>
          <p:nvPr/>
        </p:nvSpPr>
        <p:spPr>
          <a:xfrm>
            <a:off x="1955081" y="3320739"/>
            <a:ext cx="4126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15:24:11		B</a:t>
            </a:r>
            <a:r>
              <a:rPr lang="ko-KR" altLang="en-US" sz="1000" dirty="0"/>
              <a:t>고객 담당 컨설턴트 지정 결재 요청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05D6B8-5E7C-5CB0-F309-4E4A2114C95E}"/>
              </a:ext>
            </a:extLst>
          </p:cNvPr>
          <p:cNvSpPr txBox="1"/>
          <p:nvPr/>
        </p:nvSpPr>
        <p:spPr>
          <a:xfrm>
            <a:off x="1955081" y="3596964"/>
            <a:ext cx="4179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15:34:11		C</a:t>
            </a:r>
            <a:r>
              <a:rPr lang="ko-KR" altLang="en-US" sz="1000" dirty="0"/>
              <a:t>고객 담당 컨설턴트 지정 결재 요청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64E6285-02E5-C757-EB06-E2D507B9C4CB}"/>
              </a:ext>
            </a:extLst>
          </p:cNvPr>
          <p:cNvSpPr/>
          <p:nvPr/>
        </p:nvSpPr>
        <p:spPr>
          <a:xfrm>
            <a:off x="1926506" y="4460899"/>
            <a:ext cx="9242372" cy="932286"/>
          </a:xfrm>
          <a:prstGeom prst="roundRect">
            <a:avLst>
              <a:gd name="adj" fmla="val 215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1D8EA906-AB81-15D5-8E45-46FD726F3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878" y="4204931"/>
            <a:ext cx="9242372" cy="22318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1E2291B-8DD3-5D71-E9A4-A7E8A2AE2736}"/>
              </a:ext>
            </a:extLst>
          </p:cNvPr>
          <p:cNvSpPr txBox="1"/>
          <p:nvPr/>
        </p:nvSpPr>
        <p:spPr>
          <a:xfrm>
            <a:off x="1955081" y="4526469"/>
            <a:ext cx="3661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09:45:34		A</a:t>
            </a:r>
            <a:r>
              <a:rPr lang="ko-KR" altLang="en-US" sz="1000" dirty="0"/>
              <a:t>고객 상태를 제안으로 수정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6F9BAA-2B6F-6622-568E-5A243F2D4247}"/>
              </a:ext>
            </a:extLst>
          </p:cNvPr>
          <p:cNvSpPr txBox="1"/>
          <p:nvPr/>
        </p:nvSpPr>
        <p:spPr>
          <a:xfrm>
            <a:off x="1955081" y="4802388"/>
            <a:ext cx="4126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15:24:11		B</a:t>
            </a:r>
            <a:r>
              <a:rPr lang="ko-KR" altLang="en-US" sz="1000" dirty="0"/>
              <a:t>고객 담당 컨설턴트 지정 결재 요청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AE949DA-3058-2B62-3329-3CE2838BC125}"/>
              </a:ext>
            </a:extLst>
          </p:cNvPr>
          <p:cNvSpPr txBox="1"/>
          <p:nvPr/>
        </p:nvSpPr>
        <p:spPr>
          <a:xfrm>
            <a:off x="1955081" y="5078613"/>
            <a:ext cx="3283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15:34:11		D</a:t>
            </a:r>
            <a:r>
              <a:rPr lang="ko-KR" altLang="en-US" sz="1000" dirty="0"/>
              <a:t>고객 정보 신규 등록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A041AF18-C899-AAC7-161F-EB94A0E4AC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1413" y="4131554"/>
            <a:ext cx="1433287" cy="3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3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195</Words>
  <Application>Microsoft Office PowerPoint</Application>
  <PresentationFormat>와이드스크린</PresentationFormat>
  <Paragraphs>60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Malgun Gothic</vt:lpstr>
      <vt:lpstr>Malgun Gothic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성열 위</dc:creator>
  <cp:lastModifiedBy>성열 위</cp:lastModifiedBy>
  <cp:revision>9</cp:revision>
  <dcterms:created xsi:type="dcterms:W3CDTF">2024-02-12T01:49:24Z</dcterms:created>
  <dcterms:modified xsi:type="dcterms:W3CDTF">2024-02-19T12:22:33Z</dcterms:modified>
</cp:coreProperties>
</file>