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F7F-A5B0-7ACB-0470-2A6FCF3D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C8DFA-2DC7-053E-1D62-49C9246D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31E2A-203E-7D10-0F8A-34DDBA3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4A4A8-7023-8780-3890-A4C6706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50CB4-CEB1-967C-93FA-B01796C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903C-B974-3527-DEC3-52E42BA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48DB-D683-6FB3-1F8C-F8AE979A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1AA36-DB6C-8D0D-291A-84C1D3C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4884-FD94-3418-D7C3-A1C75570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BD4A9-64B8-54DA-D308-F7029C2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D921C-90C2-AD05-3E45-BD90647D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488B3-F233-940B-E4BE-2D9DC14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D89AA-A40C-A4EC-D5EE-2B7CDC7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EDF-9696-105E-9183-349E32A5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53D-76CF-8A2C-6729-281E9D28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8200-19D7-A033-F3F1-8606B4B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C6EB0-7E9B-10F5-55DF-9CC1274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76956-4BDE-ABB0-C950-12E5253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AAAAE-FAAA-DBB3-A3A4-D46AC64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00E4-6596-8169-E877-51A22F6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9FB1-C59B-A2C6-A504-86B8C28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E45C-73C0-6EE4-AE8B-B5D98FB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B8F8-1D30-DD29-4ED6-096A810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C1DE-D3EF-5288-D838-2220A50C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AF132-9648-65E8-8C0A-41C46B3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E4F9-5044-2C3C-D5E4-1C789E08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8D8F-5317-48E3-9FDD-D00E04E4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D32EA-DAD1-851D-A0CA-68E986F5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562CE-56BD-7D34-642E-49CC71E2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7DECC-621A-A2E3-5F9F-C4EF6BD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A212D-CFC1-637B-44D7-E417674E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5366-C1B3-8C4E-D782-9BDD1DB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91A52-0A69-05A2-0779-ED45C361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014B2-4D2C-80B0-6A13-9623B0D9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0C18F-F01F-C313-F09E-2608CA87E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E2CAE-6A10-DEFF-F63B-63B5263F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24F1B-5630-89AF-010B-3A4EBB5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9A275-1A4F-BE57-A5E6-846FE77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C2543-5342-7F35-7E37-61F16CF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F1AB-00FE-30FB-646B-76DCFC6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0C608B-832E-7D19-815A-EF4C436C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ABE51-0343-EE44-2DF3-E7D7316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5AC20-6A95-0974-C7BB-B809383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43070-EEC3-77F5-0A4B-9545A9F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F1F5E-3BC2-52F7-4026-0B774DA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CA2A6-B4D4-3A57-C13A-9F58668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52A6-FF63-4E3F-8FFF-C99FB8C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07A0F-8676-DA47-85B9-826B6E23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005C7-4899-7920-D512-98D06D56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0B2F0-25A1-400F-8A12-01516A4F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F9E3-6998-002A-E44C-CF0A13A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6B65-9BF6-6BD7-07E2-70FB64A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0F59-6F31-612F-84B0-E43763E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77A01-0272-1830-41EA-67CD947A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4AF38-6C06-BC4A-78D6-014552D0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C7915-01BE-0ED3-EE65-86E9963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0F090-8B7B-3CA9-1550-6D6AD668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466A8-54EF-617A-93E3-3D8D4F34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9853F-B1FA-6BA1-3EF8-5F23630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751E6-CC51-EB1C-08D8-D4D93C13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9F840-A338-6F06-270F-B1B766335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4E19-E639-7045-056D-759C3AE6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FE1DA-D63A-F355-E5E9-6458B9AA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169C3-FE2B-1780-DE4C-FE7FDAFC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1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398EB7-0B57-FAF3-FF85-E12FD5DA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98" y="991651"/>
            <a:ext cx="9407529" cy="11670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75AE22-06E4-E45A-57BA-9756C8D83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533" y="1024190"/>
            <a:ext cx="1448203" cy="111308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31C0B6-D3EB-DCD3-691F-F16BFFAA5276}"/>
              </a:ext>
            </a:extLst>
          </p:cNvPr>
          <p:cNvCxnSpPr>
            <a:cxnSpLocks/>
          </p:cNvCxnSpPr>
          <p:nvPr/>
        </p:nvCxnSpPr>
        <p:spPr>
          <a:xfrm>
            <a:off x="1817783" y="903383"/>
            <a:ext cx="1206074" cy="1486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127;p1">
            <a:extLst>
              <a:ext uri="{FF2B5EF4-FFF2-40B4-BE49-F238E27FC236}">
                <a16:creationId xmlns:a16="http://schemas.microsoft.com/office/drawing/2014/main" id="{7339CC36-B7D3-30C5-91FD-4CD9CB0B66EC}"/>
              </a:ext>
            </a:extLst>
          </p:cNvPr>
          <p:cNvGrpSpPr/>
          <p:nvPr/>
        </p:nvGrpSpPr>
        <p:grpSpPr>
          <a:xfrm>
            <a:off x="3394429" y="2480410"/>
            <a:ext cx="3854377" cy="3203878"/>
            <a:chOff x="1576030" y="1542825"/>
            <a:chExt cx="6656831" cy="4419063"/>
          </a:xfrm>
        </p:grpSpPr>
        <p:sp>
          <p:nvSpPr>
            <p:cNvPr id="27" name="Google Shape;128;p1">
              <a:extLst>
                <a:ext uri="{FF2B5EF4-FFF2-40B4-BE49-F238E27FC236}">
                  <a16:creationId xmlns:a16="http://schemas.microsoft.com/office/drawing/2014/main" id="{AD490D13-5D33-E9C1-73C8-EA38F7382B1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" name="Google Shape;129;p1">
              <a:extLst>
                <a:ext uri="{FF2B5EF4-FFF2-40B4-BE49-F238E27FC236}">
                  <a16:creationId xmlns:a16="http://schemas.microsoft.com/office/drawing/2014/main" id="{5C01164C-F7EA-AC26-2630-85349D5D7BE6}"/>
                </a:ext>
              </a:extLst>
            </p:cNvPr>
            <p:cNvGrpSpPr/>
            <p:nvPr/>
          </p:nvGrpSpPr>
          <p:grpSpPr>
            <a:xfrm>
              <a:off x="1576030" y="1542825"/>
              <a:ext cx="6656831" cy="509358"/>
              <a:chOff x="1576030" y="1542825"/>
              <a:chExt cx="6656831" cy="509358"/>
            </a:xfrm>
          </p:grpSpPr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5BF75A40-D301-9EC0-1FA1-DCF9176910A4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DC8DD3E2-B92D-463C-AE44-4B9D535E0F08}"/>
                  </a:ext>
                </a:extLst>
              </p:cNvPr>
              <p:cNvSpPr txBox="1"/>
              <p:nvPr/>
            </p:nvSpPr>
            <p:spPr>
              <a:xfrm>
                <a:off x="1854356" y="1542825"/>
                <a:ext cx="2099284" cy="509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고객 등록</a:t>
                </a:r>
                <a:endParaRPr dirty="0"/>
              </a:p>
            </p:txBody>
          </p:sp>
        </p:grpSp>
      </p:grpSp>
      <p:sp>
        <p:nvSpPr>
          <p:cNvPr id="31" name="Google Shape;132;p1">
            <a:extLst>
              <a:ext uri="{FF2B5EF4-FFF2-40B4-BE49-F238E27FC236}">
                <a16:creationId xmlns:a16="http://schemas.microsoft.com/office/drawing/2014/main" id="{85C7B951-F633-0FC7-B71B-AF2A9C74A4DB}"/>
              </a:ext>
            </a:extLst>
          </p:cNvPr>
          <p:cNvSpPr txBox="1"/>
          <p:nvPr/>
        </p:nvSpPr>
        <p:spPr>
          <a:xfrm>
            <a:off x="3827105" y="2946047"/>
            <a:ext cx="672465" cy="2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고객명</a:t>
            </a:r>
            <a:endParaRPr dirty="0"/>
          </a:p>
        </p:txBody>
      </p:sp>
      <p:cxnSp>
        <p:nvCxnSpPr>
          <p:cNvPr id="32" name="Google Shape;133;p1">
            <a:extLst>
              <a:ext uri="{FF2B5EF4-FFF2-40B4-BE49-F238E27FC236}">
                <a16:creationId xmlns:a16="http://schemas.microsoft.com/office/drawing/2014/main" id="{8BEB63F6-31DE-F1CC-4AF8-D6D2C6264BEB}"/>
              </a:ext>
            </a:extLst>
          </p:cNvPr>
          <p:cNvCxnSpPr>
            <a:cxnSpLocks/>
          </p:cNvCxnSpPr>
          <p:nvPr/>
        </p:nvCxnSpPr>
        <p:spPr>
          <a:xfrm>
            <a:off x="4499571" y="3206872"/>
            <a:ext cx="2462544" cy="2766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137;p1">
            <a:extLst>
              <a:ext uri="{FF2B5EF4-FFF2-40B4-BE49-F238E27FC236}">
                <a16:creationId xmlns:a16="http://schemas.microsoft.com/office/drawing/2014/main" id="{10368323-B464-F4EE-648C-6A2AD36852DF}"/>
              </a:ext>
            </a:extLst>
          </p:cNvPr>
          <p:cNvSpPr/>
          <p:nvPr/>
        </p:nvSpPr>
        <p:spPr>
          <a:xfrm>
            <a:off x="4163337" y="5206186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41" name="Google Shape;132;p1">
            <a:extLst>
              <a:ext uri="{FF2B5EF4-FFF2-40B4-BE49-F238E27FC236}">
                <a16:creationId xmlns:a16="http://schemas.microsoft.com/office/drawing/2014/main" id="{E161D8BA-0C80-DD14-9136-C655CD93BBBC}"/>
              </a:ext>
            </a:extLst>
          </p:cNvPr>
          <p:cNvSpPr txBox="1"/>
          <p:nvPr/>
        </p:nvSpPr>
        <p:spPr>
          <a:xfrm>
            <a:off x="3827106" y="3333344"/>
            <a:ext cx="672465" cy="2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dirty="0"/>
          </a:p>
        </p:txBody>
      </p:sp>
      <p:cxnSp>
        <p:nvCxnSpPr>
          <p:cNvPr id="42" name="Google Shape;133;p1">
            <a:extLst>
              <a:ext uri="{FF2B5EF4-FFF2-40B4-BE49-F238E27FC236}">
                <a16:creationId xmlns:a16="http://schemas.microsoft.com/office/drawing/2014/main" id="{94457527-FEE6-A406-2DA9-2072D9220ADF}"/>
              </a:ext>
            </a:extLst>
          </p:cNvPr>
          <p:cNvCxnSpPr>
            <a:cxnSpLocks/>
          </p:cNvCxnSpPr>
          <p:nvPr/>
        </p:nvCxnSpPr>
        <p:spPr>
          <a:xfrm>
            <a:off x="4499571" y="3667094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132;p1">
            <a:extLst>
              <a:ext uri="{FF2B5EF4-FFF2-40B4-BE49-F238E27FC236}">
                <a16:creationId xmlns:a16="http://schemas.microsoft.com/office/drawing/2014/main" id="{210B56BB-8B63-FC43-24F0-BE3C47AECE17}"/>
              </a:ext>
            </a:extLst>
          </p:cNvPr>
          <p:cNvSpPr txBox="1"/>
          <p:nvPr/>
        </p:nvSpPr>
        <p:spPr>
          <a:xfrm>
            <a:off x="3651318" y="3819582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본점 주소</a:t>
            </a:r>
            <a:endParaRPr dirty="0"/>
          </a:p>
        </p:txBody>
      </p:sp>
      <p:cxnSp>
        <p:nvCxnSpPr>
          <p:cNvPr id="44" name="Google Shape;133;p1">
            <a:extLst>
              <a:ext uri="{FF2B5EF4-FFF2-40B4-BE49-F238E27FC236}">
                <a16:creationId xmlns:a16="http://schemas.microsoft.com/office/drawing/2014/main" id="{0C38E5BA-DC99-CD8B-F1D2-A403FA5679E4}"/>
              </a:ext>
            </a:extLst>
          </p:cNvPr>
          <p:cNvCxnSpPr>
            <a:cxnSpLocks/>
          </p:cNvCxnSpPr>
          <p:nvPr/>
        </p:nvCxnSpPr>
        <p:spPr>
          <a:xfrm>
            <a:off x="4499571" y="4151575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132;p1">
            <a:extLst>
              <a:ext uri="{FF2B5EF4-FFF2-40B4-BE49-F238E27FC236}">
                <a16:creationId xmlns:a16="http://schemas.microsoft.com/office/drawing/2014/main" id="{C6D2CE2B-848B-ED97-3F20-A811061BA2AC}"/>
              </a:ext>
            </a:extLst>
          </p:cNvPr>
          <p:cNvSpPr txBox="1"/>
          <p:nvPr/>
        </p:nvSpPr>
        <p:spPr>
          <a:xfrm>
            <a:off x="3360350" y="4337952"/>
            <a:ext cx="113922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</a:t>
            </a:r>
            <a:endParaRPr dirty="0"/>
          </a:p>
        </p:txBody>
      </p:sp>
      <p:cxnSp>
        <p:nvCxnSpPr>
          <p:cNvPr id="46" name="Google Shape;133;p1">
            <a:extLst>
              <a:ext uri="{FF2B5EF4-FFF2-40B4-BE49-F238E27FC236}">
                <a16:creationId xmlns:a16="http://schemas.microsoft.com/office/drawing/2014/main" id="{C77CC0C6-54E8-8906-272A-368766D4F743}"/>
              </a:ext>
            </a:extLst>
          </p:cNvPr>
          <p:cNvCxnSpPr>
            <a:cxnSpLocks/>
          </p:cNvCxnSpPr>
          <p:nvPr/>
        </p:nvCxnSpPr>
        <p:spPr>
          <a:xfrm>
            <a:off x="4499571" y="4584133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137;p1">
            <a:extLst>
              <a:ext uri="{FF2B5EF4-FFF2-40B4-BE49-F238E27FC236}">
                <a16:creationId xmlns:a16="http://schemas.microsoft.com/office/drawing/2014/main" id="{A88F56D2-9D94-F724-6C32-E861F74028C6}"/>
              </a:ext>
            </a:extLst>
          </p:cNvPr>
          <p:cNvSpPr/>
          <p:nvPr/>
        </p:nvSpPr>
        <p:spPr>
          <a:xfrm>
            <a:off x="5456474" y="519471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9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2C39B0-EF7F-7021-4285-1804C6ED22E7}"/>
              </a:ext>
            </a:extLst>
          </p:cNvPr>
          <p:cNvSpPr/>
          <p:nvPr/>
        </p:nvSpPr>
        <p:spPr>
          <a:xfrm>
            <a:off x="1150880" y="203189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계약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6B6CF-A73A-D9A9-F44F-DF3A42A2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0" y="776065"/>
            <a:ext cx="10086325" cy="423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821B8-A6F4-EFA6-45CC-A8DB2202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85" y="791843"/>
            <a:ext cx="925415" cy="396606"/>
          </a:xfrm>
          <a:prstGeom prst="rect">
            <a:avLst/>
          </a:prstGeom>
        </p:spPr>
      </p:pic>
      <p:sp>
        <p:nvSpPr>
          <p:cNvPr id="10" name="Google Shape;137;p1">
            <a:extLst>
              <a:ext uri="{FF2B5EF4-FFF2-40B4-BE49-F238E27FC236}">
                <a16:creationId xmlns:a16="http://schemas.microsoft.com/office/drawing/2014/main" id="{0278EA06-8D71-9FF3-ABED-0AEF76D36599}"/>
              </a:ext>
            </a:extLst>
          </p:cNvPr>
          <p:cNvSpPr/>
          <p:nvPr/>
        </p:nvSpPr>
        <p:spPr>
          <a:xfrm>
            <a:off x="1239068" y="536754"/>
            <a:ext cx="879443" cy="192184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 등록</a:t>
            </a:r>
            <a:endParaRPr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ED56-EF7D-F812-C68F-215AD30AC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855" y="467948"/>
            <a:ext cx="1000265" cy="32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7E688-BE0E-2467-E896-1F2FCFFFC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288" y="485188"/>
            <a:ext cx="981212" cy="295316"/>
          </a:xfrm>
          <a:prstGeom prst="rect">
            <a:avLst/>
          </a:prstGeom>
        </p:spPr>
      </p:pic>
      <p:grpSp>
        <p:nvGrpSpPr>
          <p:cNvPr id="15" name="Google Shape;127;p1">
            <a:extLst>
              <a:ext uri="{FF2B5EF4-FFF2-40B4-BE49-F238E27FC236}">
                <a16:creationId xmlns:a16="http://schemas.microsoft.com/office/drawing/2014/main" id="{86247D7D-2B66-BD62-D6BC-9FD6CE7E4BA9}"/>
              </a:ext>
            </a:extLst>
          </p:cNvPr>
          <p:cNvGrpSpPr/>
          <p:nvPr/>
        </p:nvGrpSpPr>
        <p:grpSpPr>
          <a:xfrm>
            <a:off x="1679037" y="1352333"/>
            <a:ext cx="3854377" cy="5636942"/>
            <a:chOff x="1576030" y="1542825"/>
            <a:chExt cx="6656831" cy="4419063"/>
          </a:xfrm>
        </p:grpSpPr>
        <p:sp>
          <p:nvSpPr>
            <p:cNvPr id="16" name="Google Shape;128;p1">
              <a:extLst>
                <a:ext uri="{FF2B5EF4-FFF2-40B4-BE49-F238E27FC236}">
                  <a16:creationId xmlns:a16="http://schemas.microsoft.com/office/drawing/2014/main" id="{207D6B12-499F-EE4C-BC0E-39A83A5C9557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" name="Google Shape;129;p1">
              <a:extLst>
                <a:ext uri="{FF2B5EF4-FFF2-40B4-BE49-F238E27FC236}">
                  <a16:creationId xmlns:a16="http://schemas.microsoft.com/office/drawing/2014/main" id="{B1E27465-A01E-CA04-EDCF-8A80D7E2F31B}"/>
                </a:ext>
              </a:extLst>
            </p:cNvPr>
            <p:cNvGrpSpPr/>
            <p:nvPr/>
          </p:nvGrpSpPr>
          <p:grpSpPr>
            <a:xfrm>
              <a:off x="1576030" y="1542825"/>
              <a:ext cx="6656831" cy="509358"/>
              <a:chOff x="1576030" y="1542825"/>
              <a:chExt cx="6656831" cy="509358"/>
            </a:xfrm>
          </p:grpSpPr>
          <p:sp>
            <p:nvSpPr>
              <p:cNvPr id="18" name="Google Shape;130;p1">
                <a:extLst>
                  <a:ext uri="{FF2B5EF4-FFF2-40B4-BE49-F238E27FC236}">
                    <a16:creationId xmlns:a16="http://schemas.microsoft.com/office/drawing/2014/main" id="{D5D69493-E4B1-1834-9622-1F9A067C5435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31;p1">
                <a:extLst>
                  <a:ext uri="{FF2B5EF4-FFF2-40B4-BE49-F238E27FC236}">
                    <a16:creationId xmlns:a16="http://schemas.microsoft.com/office/drawing/2014/main" id="{5570BEC7-19DB-77E4-F889-5A31BE17846C}"/>
                  </a:ext>
                </a:extLst>
              </p:cNvPr>
              <p:cNvSpPr txBox="1"/>
              <p:nvPr/>
            </p:nvSpPr>
            <p:spPr>
              <a:xfrm>
                <a:off x="1854356" y="1542825"/>
                <a:ext cx="2099284" cy="509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계약 등록</a:t>
                </a:r>
                <a:endParaRPr dirty="0"/>
              </a:p>
            </p:txBody>
          </p:sp>
        </p:grpSp>
      </p:grpSp>
      <p:sp>
        <p:nvSpPr>
          <p:cNvPr id="20" name="Google Shape;132;p1">
            <a:extLst>
              <a:ext uri="{FF2B5EF4-FFF2-40B4-BE49-F238E27FC236}">
                <a16:creationId xmlns:a16="http://schemas.microsoft.com/office/drawing/2014/main" id="{EC70D93A-0038-7070-BBE3-FF3DA8E21BB1}"/>
              </a:ext>
            </a:extLst>
          </p:cNvPr>
          <p:cNvSpPr txBox="1"/>
          <p:nvPr/>
        </p:nvSpPr>
        <p:spPr>
          <a:xfrm>
            <a:off x="1918962" y="2396313"/>
            <a:ext cx="75444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고객선택</a:t>
            </a:r>
            <a:endParaRPr dirty="0"/>
          </a:p>
        </p:txBody>
      </p:sp>
      <p:sp>
        <p:nvSpPr>
          <p:cNvPr id="22" name="Google Shape;137;p1">
            <a:extLst>
              <a:ext uri="{FF2B5EF4-FFF2-40B4-BE49-F238E27FC236}">
                <a16:creationId xmlns:a16="http://schemas.microsoft.com/office/drawing/2014/main" id="{03A05A36-DCF6-4FA9-BBCB-FCB00C7B86B3}"/>
              </a:ext>
            </a:extLst>
          </p:cNvPr>
          <p:cNvSpPr/>
          <p:nvPr/>
        </p:nvSpPr>
        <p:spPr>
          <a:xfrm>
            <a:off x="2595499" y="658454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23" name="Google Shape;132;p1">
            <a:extLst>
              <a:ext uri="{FF2B5EF4-FFF2-40B4-BE49-F238E27FC236}">
                <a16:creationId xmlns:a16="http://schemas.microsoft.com/office/drawing/2014/main" id="{08A7F7A7-EA92-C54B-E454-876DD6485F0B}"/>
              </a:ext>
            </a:extLst>
          </p:cNvPr>
          <p:cNvSpPr txBox="1"/>
          <p:nvPr/>
        </p:nvSpPr>
        <p:spPr>
          <a:xfrm>
            <a:off x="1823226" y="2783610"/>
            <a:ext cx="94398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계약담당자</a:t>
            </a:r>
            <a:endParaRPr dirty="0"/>
          </a:p>
        </p:txBody>
      </p:sp>
      <p:cxnSp>
        <p:nvCxnSpPr>
          <p:cNvPr id="24" name="Google Shape;133;p1">
            <a:extLst>
              <a:ext uri="{FF2B5EF4-FFF2-40B4-BE49-F238E27FC236}">
                <a16:creationId xmlns:a16="http://schemas.microsoft.com/office/drawing/2014/main" id="{3005829C-6A58-A59A-1845-1EF2EC3ADE56}"/>
              </a:ext>
            </a:extLst>
          </p:cNvPr>
          <p:cNvCxnSpPr>
            <a:cxnSpLocks/>
          </p:cNvCxnSpPr>
          <p:nvPr/>
        </p:nvCxnSpPr>
        <p:spPr>
          <a:xfrm>
            <a:off x="2767214" y="3117360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132;p1">
            <a:extLst>
              <a:ext uri="{FF2B5EF4-FFF2-40B4-BE49-F238E27FC236}">
                <a16:creationId xmlns:a16="http://schemas.microsoft.com/office/drawing/2014/main" id="{BA3339F9-FF6A-DD94-8E4C-D559163014C4}"/>
              </a:ext>
            </a:extLst>
          </p:cNvPr>
          <p:cNvSpPr txBox="1"/>
          <p:nvPr/>
        </p:nvSpPr>
        <p:spPr>
          <a:xfrm>
            <a:off x="2012767" y="3113299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상담일</a:t>
            </a:r>
            <a:endParaRPr dirty="0"/>
          </a:p>
        </p:txBody>
      </p:sp>
      <p:cxnSp>
        <p:nvCxnSpPr>
          <p:cNvPr id="26" name="Google Shape;133;p1">
            <a:extLst>
              <a:ext uri="{FF2B5EF4-FFF2-40B4-BE49-F238E27FC236}">
                <a16:creationId xmlns:a16="http://schemas.microsoft.com/office/drawing/2014/main" id="{8EDA6B82-88B7-822B-B91D-EBC1CB70470A}"/>
              </a:ext>
            </a:extLst>
          </p:cNvPr>
          <p:cNvCxnSpPr>
            <a:cxnSpLocks/>
          </p:cNvCxnSpPr>
          <p:nvPr/>
        </p:nvCxnSpPr>
        <p:spPr>
          <a:xfrm>
            <a:off x="2767214" y="3443214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2;p1">
            <a:extLst>
              <a:ext uri="{FF2B5EF4-FFF2-40B4-BE49-F238E27FC236}">
                <a16:creationId xmlns:a16="http://schemas.microsoft.com/office/drawing/2014/main" id="{CA42B578-2070-BC6C-E98A-95AEC0BBD7A6}"/>
              </a:ext>
            </a:extLst>
          </p:cNvPr>
          <p:cNvSpPr txBox="1"/>
          <p:nvPr/>
        </p:nvSpPr>
        <p:spPr>
          <a:xfrm>
            <a:off x="1798671" y="3567968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자문계약일</a:t>
            </a:r>
            <a:endParaRPr dirty="0"/>
          </a:p>
        </p:txBody>
      </p:sp>
      <p:cxnSp>
        <p:nvCxnSpPr>
          <p:cNvPr id="28" name="Google Shape;133;p1">
            <a:extLst>
              <a:ext uri="{FF2B5EF4-FFF2-40B4-BE49-F238E27FC236}">
                <a16:creationId xmlns:a16="http://schemas.microsoft.com/office/drawing/2014/main" id="{12E23E8A-3BD7-2429-3118-2C0AF202021C}"/>
              </a:ext>
            </a:extLst>
          </p:cNvPr>
          <p:cNvCxnSpPr>
            <a:cxnSpLocks/>
          </p:cNvCxnSpPr>
          <p:nvPr/>
        </p:nvCxnSpPr>
        <p:spPr>
          <a:xfrm>
            <a:off x="2767214" y="3791798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37;p1">
            <a:extLst>
              <a:ext uri="{FF2B5EF4-FFF2-40B4-BE49-F238E27FC236}">
                <a16:creationId xmlns:a16="http://schemas.microsoft.com/office/drawing/2014/main" id="{FDF3BAFE-183F-125D-F702-9D29C36748D9}"/>
              </a:ext>
            </a:extLst>
          </p:cNvPr>
          <p:cNvSpPr/>
          <p:nvPr/>
        </p:nvSpPr>
        <p:spPr>
          <a:xfrm>
            <a:off x="3750515" y="658454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6CBEEF-7AB1-4C1E-6158-C3BAE230E3AC}"/>
              </a:ext>
            </a:extLst>
          </p:cNvPr>
          <p:cNvCxnSpPr>
            <a:cxnSpLocks/>
          </p:cNvCxnSpPr>
          <p:nvPr/>
        </p:nvCxnSpPr>
        <p:spPr>
          <a:xfrm>
            <a:off x="1814836" y="776065"/>
            <a:ext cx="303675" cy="491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2;p1">
            <a:extLst>
              <a:ext uri="{FF2B5EF4-FFF2-40B4-BE49-F238E27FC236}">
                <a16:creationId xmlns:a16="http://schemas.microsoft.com/office/drawing/2014/main" id="{E12DE519-ACFB-C9DF-6EB0-9D6A6447DF8F}"/>
              </a:ext>
            </a:extLst>
          </p:cNvPr>
          <p:cNvSpPr txBox="1"/>
          <p:nvPr/>
        </p:nvSpPr>
        <p:spPr>
          <a:xfrm>
            <a:off x="4888301" y="2364875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grpSp>
        <p:nvGrpSpPr>
          <p:cNvPr id="33" name="Google Shape;127;p1">
            <a:extLst>
              <a:ext uri="{FF2B5EF4-FFF2-40B4-BE49-F238E27FC236}">
                <a16:creationId xmlns:a16="http://schemas.microsoft.com/office/drawing/2014/main" id="{E0CAD743-5CFF-2466-A769-4B3906D7F019}"/>
              </a:ext>
            </a:extLst>
          </p:cNvPr>
          <p:cNvGrpSpPr/>
          <p:nvPr/>
        </p:nvGrpSpPr>
        <p:grpSpPr>
          <a:xfrm>
            <a:off x="6722541" y="1277908"/>
            <a:ext cx="3852487" cy="2726359"/>
            <a:chOff x="1576030" y="1551349"/>
            <a:chExt cx="6656831" cy="4410539"/>
          </a:xfrm>
        </p:grpSpPr>
        <p:sp>
          <p:nvSpPr>
            <p:cNvPr id="34" name="Google Shape;128;p1">
              <a:extLst>
                <a:ext uri="{FF2B5EF4-FFF2-40B4-BE49-F238E27FC236}">
                  <a16:creationId xmlns:a16="http://schemas.microsoft.com/office/drawing/2014/main" id="{277D0EF0-5002-A629-513E-9197F50692C4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" name="Google Shape;129;p1">
              <a:extLst>
                <a:ext uri="{FF2B5EF4-FFF2-40B4-BE49-F238E27FC236}">
                  <a16:creationId xmlns:a16="http://schemas.microsoft.com/office/drawing/2014/main" id="{4E38BD88-E1CC-37A5-2B16-DF3CF671348E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482961"/>
              <a:chOff x="1576030" y="1551349"/>
              <a:chExt cx="6656831" cy="482961"/>
            </a:xfrm>
          </p:grpSpPr>
          <p:sp>
            <p:nvSpPr>
              <p:cNvPr id="36" name="Google Shape;130;p1">
                <a:extLst>
                  <a:ext uri="{FF2B5EF4-FFF2-40B4-BE49-F238E27FC236}">
                    <a16:creationId xmlns:a16="http://schemas.microsoft.com/office/drawing/2014/main" id="{226A8EAF-334E-9081-A11F-FBAA7C3374C9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31;p1">
                <a:extLst>
                  <a:ext uri="{FF2B5EF4-FFF2-40B4-BE49-F238E27FC236}">
                    <a16:creationId xmlns:a16="http://schemas.microsoft.com/office/drawing/2014/main" id="{EDC7D530-3CD8-54A1-49B1-D33494CAF8F2}"/>
                  </a:ext>
                </a:extLst>
              </p:cNvPr>
              <p:cNvSpPr txBox="1"/>
              <p:nvPr/>
            </p:nvSpPr>
            <p:spPr>
              <a:xfrm>
                <a:off x="1621554" y="1607403"/>
                <a:ext cx="2099284" cy="38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38" name="Google Shape;132;p1">
            <a:extLst>
              <a:ext uri="{FF2B5EF4-FFF2-40B4-BE49-F238E27FC236}">
                <a16:creationId xmlns:a16="http://schemas.microsoft.com/office/drawing/2014/main" id="{3CAC6443-29ED-208B-E95F-1715D1651B51}"/>
              </a:ext>
            </a:extLst>
          </p:cNvPr>
          <p:cNvSpPr txBox="1"/>
          <p:nvPr/>
        </p:nvSpPr>
        <p:spPr>
          <a:xfrm>
            <a:off x="6690464" y="1674769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39" name="Google Shape;133;p1">
            <a:extLst>
              <a:ext uri="{FF2B5EF4-FFF2-40B4-BE49-F238E27FC236}">
                <a16:creationId xmlns:a16="http://schemas.microsoft.com/office/drawing/2014/main" id="{7330F6D9-554A-BDBE-7A52-B03F8AC39363}"/>
              </a:ext>
            </a:extLst>
          </p:cNvPr>
          <p:cNvCxnSpPr/>
          <p:nvPr/>
        </p:nvCxnSpPr>
        <p:spPr>
          <a:xfrm>
            <a:off x="7343567" y="1933977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34;p1">
            <a:extLst>
              <a:ext uri="{FF2B5EF4-FFF2-40B4-BE49-F238E27FC236}">
                <a16:creationId xmlns:a16="http://schemas.microsoft.com/office/drawing/2014/main" id="{7CD30A46-F34A-0BCE-3ED8-4F302CCF1806}"/>
              </a:ext>
            </a:extLst>
          </p:cNvPr>
          <p:cNvSpPr txBox="1"/>
          <p:nvPr/>
        </p:nvSpPr>
        <p:spPr>
          <a:xfrm>
            <a:off x="10002278" y="1653692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42" name="Google Shape;136;p1">
            <a:extLst>
              <a:ext uri="{FF2B5EF4-FFF2-40B4-BE49-F238E27FC236}">
                <a16:creationId xmlns:a16="http://schemas.microsoft.com/office/drawing/2014/main" id="{F2B633FA-782A-DA31-402A-BB58A2D43CE6}"/>
              </a:ext>
            </a:extLst>
          </p:cNvPr>
          <p:cNvSpPr txBox="1"/>
          <p:nvPr/>
        </p:nvSpPr>
        <p:spPr>
          <a:xfrm>
            <a:off x="6882146" y="2139468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7;p1">
            <a:extLst>
              <a:ext uri="{FF2B5EF4-FFF2-40B4-BE49-F238E27FC236}">
                <a16:creationId xmlns:a16="http://schemas.microsoft.com/office/drawing/2014/main" id="{8B49412F-2B6B-6CC7-530C-1D1362DE7A2C}"/>
              </a:ext>
            </a:extLst>
          </p:cNvPr>
          <p:cNvSpPr/>
          <p:nvPr/>
        </p:nvSpPr>
        <p:spPr>
          <a:xfrm>
            <a:off x="8189181" y="3633130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650A447-015D-F4D2-961E-F7A5F6C37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85" y="2432397"/>
            <a:ext cx="3520671" cy="99431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B97F8B-DAB1-40DD-4D81-AFF5D20BE7D9}"/>
              </a:ext>
            </a:extLst>
          </p:cNvPr>
          <p:cNvCxnSpPr/>
          <p:nvPr/>
        </p:nvCxnSpPr>
        <p:spPr>
          <a:xfrm>
            <a:off x="10345755" y="2831066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9AEC-B339-2725-0FDB-3C3BCB900E34}"/>
              </a:ext>
            </a:extLst>
          </p:cNvPr>
          <p:cNvSpPr txBox="1"/>
          <p:nvPr/>
        </p:nvSpPr>
        <p:spPr>
          <a:xfrm>
            <a:off x="10771418" y="60957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5ABF5-B069-AA64-945E-733596583DBD}"/>
              </a:ext>
            </a:extLst>
          </p:cNvPr>
          <p:cNvSpPr txBox="1"/>
          <p:nvPr/>
        </p:nvSpPr>
        <p:spPr>
          <a:xfrm>
            <a:off x="2714787" y="2386659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고객명</a:t>
            </a:r>
            <a:r>
              <a:rPr lang="en-US" altLang="ko-KR" sz="1000" dirty="0"/>
              <a:t>(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4" name="Google Shape;133;p1">
            <a:extLst>
              <a:ext uri="{FF2B5EF4-FFF2-40B4-BE49-F238E27FC236}">
                <a16:creationId xmlns:a16="http://schemas.microsoft.com/office/drawing/2014/main" id="{44A2AF7F-CAE0-E7CB-29DA-1107507A506F}"/>
              </a:ext>
            </a:extLst>
          </p:cNvPr>
          <p:cNvCxnSpPr>
            <a:cxnSpLocks/>
          </p:cNvCxnSpPr>
          <p:nvPr/>
        </p:nvCxnSpPr>
        <p:spPr>
          <a:xfrm>
            <a:off x="2767214" y="2716767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" name="Google Shape;127;p1">
            <a:extLst>
              <a:ext uri="{FF2B5EF4-FFF2-40B4-BE49-F238E27FC236}">
                <a16:creationId xmlns:a16="http://schemas.microsoft.com/office/drawing/2014/main" id="{B4348404-5994-0527-628C-9DC20040741D}"/>
              </a:ext>
            </a:extLst>
          </p:cNvPr>
          <p:cNvGrpSpPr/>
          <p:nvPr/>
        </p:nvGrpSpPr>
        <p:grpSpPr>
          <a:xfrm>
            <a:off x="6730192" y="4131641"/>
            <a:ext cx="3852487" cy="2726359"/>
            <a:chOff x="1576030" y="1551349"/>
            <a:chExt cx="6656831" cy="4410539"/>
          </a:xfrm>
        </p:grpSpPr>
        <p:sp>
          <p:nvSpPr>
            <p:cNvPr id="70" name="Google Shape;128;p1">
              <a:extLst>
                <a:ext uri="{FF2B5EF4-FFF2-40B4-BE49-F238E27FC236}">
                  <a16:creationId xmlns:a16="http://schemas.microsoft.com/office/drawing/2014/main" id="{89E431E2-DA1A-11BD-6ED9-C59599425E4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" name="Google Shape;129;p1">
              <a:extLst>
                <a:ext uri="{FF2B5EF4-FFF2-40B4-BE49-F238E27FC236}">
                  <a16:creationId xmlns:a16="http://schemas.microsoft.com/office/drawing/2014/main" id="{92A545A1-723D-048E-258B-7ADEF432F504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72" name="Google Shape;130;p1">
                <a:extLst>
                  <a:ext uri="{FF2B5EF4-FFF2-40B4-BE49-F238E27FC236}">
                    <a16:creationId xmlns:a16="http://schemas.microsoft.com/office/drawing/2014/main" id="{E166DD04-699A-7BDA-D615-261C5FB39F00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131;p1">
                <a:extLst>
                  <a:ext uri="{FF2B5EF4-FFF2-40B4-BE49-F238E27FC236}">
                    <a16:creationId xmlns:a16="http://schemas.microsoft.com/office/drawing/2014/main" id="{4301B0CF-B45E-3B22-9341-1E622D5C1EF0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사원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74" name="Google Shape;132;p1">
            <a:extLst>
              <a:ext uri="{FF2B5EF4-FFF2-40B4-BE49-F238E27FC236}">
                <a16:creationId xmlns:a16="http://schemas.microsoft.com/office/drawing/2014/main" id="{9E1FE970-E08E-8775-6B1E-35D19EE1105E}"/>
              </a:ext>
            </a:extLst>
          </p:cNvPr>
          <p:cNvSpPr txBox="1"/>
          <p:nvPr/>
        </p:nvSpPr>
        <p:spPr>
          <a:xfrm>
            <a:off x="6698115" y="4528502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75" name="Google Shape;133;p1">
            <a:extLst>
              <a:ext uri="{FF2B5EF4-FFF2-40B4-BE49-F238E27FC236}">
                <a16:creationId xmlns:a16="http://schemas.microsoft.com/office/drawing/2014/main" id="{637DE589-603C-6BCC-A5FF-0115E019E6E0}"/>
              </a:ext>
            </a:extLst>
          </p:cNvPr>
          <p:cNvCxnSpPr/>
          <p:nvPr/>
        </p:nvCxnSpPr>
        <p:spPr>
          <a:xfrm>
            <a:off x="7351218" y="4787710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34;p1">
            <a:extLst>
              <a:ext uri="{FF2B5EF4-FFF2-40B4-BE49-F238E27FC236}">
                <a16:creationId xmlns:a16="http://schemas.microsoft.com/office/drawing/2014/main" id="{38E22E63-61CC-8FA8-DC1B-8FE2BDE9A563}"/>
              </a:ext>
            </a:extLst>
          </p:cNvPr>
          <p:cNvSpPr txBox="1"/>
          <p:nvPr/>
        </p:nvSpPr>
        <p:spPr>
          <a:xfrm>
            <a:off x="10009929" y="4507425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77" name="Google Shape;136;p1">
            <a:extLst>
              <a:ext uri="{FF2B5EF4-FFF2-40B4-BE49-F238E27FC236}">
                <a16:creationId xmlns:a16="http://schemas.microsoft.com/office/drawing/2014/main" id="{3DE2903E-1A2A-A607-ACF1-FCBA107A8B3B}"/>
              </a:ext>
            </a:extLst>
          </p:cNvPr>
          <p:cNvSpPr txBox="1"/>
          <p:nvPr/>
        </p:nvSpPr>
        <p:spPr>
          <a:xfrm>
            <a:off x="6889797" y="4993201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37;p1">
            <a:extLst>
              <a:ext uri="{FF2B5EF4-FFF2-40B4-BE49-F238E27FC236}">
                <a16:creationId xmlns:a16="http://schemas.microsoft.com/office/drawing/2014/main" id="{AF62AB9B-C7FE-43C0-EE0D-501E9F9E8568}"/>
              </a:ext>
            </a:extLst>
          </p:cNvPr>
          <p:cNvSpPr/>
          <p:nvPr/>
        </p:nvSpPr>
        <p:spPr>
          <a:xfrm>
            <a:off x="8189181" y="6324184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3DF6A4-BF26-EEC0-D8B4-EFC61078FFAD}"/>
              </a:ext>
            </a:extLst>
          </p:cNvPr>
          <p:cNvCxnSpPr/>
          <p:nvPr/>
        </p:nvCxnSpPr>
        <p:spPr>
          <a:xfrm>
            <a:off x="10353406" y="5684799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F44547A-B3BB-C3AC-DF78-869A09044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875" y="5277881"/>
            <a:ext cx="3566182" cy="7864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70CAD5A-867A-D24F-74F4-5E7B1E685F84}"/>
              </a:ext>
            </a:extLst>
          </p:cNvPr>
          <p:cNvSpPr txBox="1"/>
          <p:nvPr/>
        </p:nvSpPr>
        <p:spPr>
          <a:xfrm>
            <a:off x="10861439" y="32534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84" name="Google Shape;102;p1">
            <a:extLst>
              <a:ext uri="{FF2B5EF4-FFF2-40B4-BE49-F238E27FC236}">
                <a16:creationId xmlns:a16="http://schemas.microsoft.com/office/drawing/2014/main" id="{19EB35AA-C175-23F8-9FD6-AC5DFF765120}"/>
              </a:ext>
            </a:extLst>
          </p:cNvPr>
          <p:cNvSpPr txBox="1"/>
          <p:nvPr/>
        </p:nvSpPr>
        <p:spPr>
          <a:xfrm>
            <a:off x="4888301" y="2813960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14FBCE-9E9F-2EED-86E9-276602ED5B47}"/>
              </a:ext>
            </a:extLst>
          </p:cNvPr>
          <p:cNvSpPr txBox="1"/>
          <p:nvPr/>
        </p:nvSpPr>
        <p:spPr>
          <a:xfrm>
            <a:off x="2716675" y="2828669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사원이름</a:t>
            </a:r>
            <a:r>
              <a:rPr lang="en-US" altLang="ko-KR" sz="1000" dirty="0"/>
              <a:t>(</a:t>
            </a:r>
            <a:r>
              <a:rPr lang="ko-KR" altLang="en-US" sz="1000" dirty="0"/>
              <a:t>사원</a:t>
            </a:r>
            <a:r>
              <a:rPr lang="en-US" altLang="ko-KR" sz="1000" dirty="0"/>
              <a:t>ID)</a:t>
            </a:r>
            <a:endParaRPr lang="ko-KR" altLang="en-US" sz="1000" dirty="0"/>
          </a:p>
        </p:txBody>
      </p:sp>
      <p:sp>
        <p:nvSpPr>
          <p:cNvPr id="86" name="Google Shape;132;p1">
            <a:extLst>
              <a:ext uri="{FF2B5EF4-FFF2-40B4-BE49-F238E27FC236}">
                <a16:creationId xmlns:a16="http://schemas.microsoft.com/office/drawing/2014/main" id="{87A1DE48-53BD-EFA5-039A-129D197B8864}"/>
              </a:ext>
            </a:extLst>
          </p:cNvPr>
          <p:cNvSpPr txBox="1"/>
          <p:nvPr/>
        </p:nvSpPr>
        <p:spPr>
          <a:xfrm>
            <a:off x="2040932" y="393303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자문료</a:t>
            </a:r>
            <a:endParaRPr dirty="0"/>
          </a:p>
        </p:txBody>
      </p:sp>
      <p:cxnSp>
        <p:nvCxnSpPr>
          <p:cNvPr id="87" name="Google Shape;133;p1">
            <a:extLst>
              <a:ext uri="{FF2B5EF4-FFF2-40B4-BE49-F238E27FC236}">
                <a16:creationId xmlns:a16="http://schemas.microsoft.com/office/drawing/2014/main" id="{472A2145-BC02-7FB0-A338-403F80B9FBBD}"/>
              </a:ext>
            </a:extLst>
          </p:cNvPr>
          <p:cNvCxnSpPr>
            <a:cxnSpLocks/>
          </p:cNvCxnSpPr>
          <p:nvPr/>
        </p:nvCxnSpPr>
        <p:spPr>
          <a:xfrm>
            <a:off x="2771738" y="4116734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132;p1">
            <a:extLst>
              <a:ext uri="{FF2B5EF4-FFF2-40B4-BE49-F238E27FC236}">
                <a16:creationId xmlns:a16="http://schemas.microsoft.com/office/drawing/2014/main" id="{EA01ACBE-1176-00BE-F990-59D6D5247B82}"/>
              </a:ext>
            </a:extLst>
          </p:cNvPr>
          <p:cNvSpPr txBox="1"/>
          <p:nvPr/>
        </p:nvSpPr>
        <p:spPr>
          <a:xfrm>
            <a:off x="2036408" y="4248106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만료일</a:t>
            </a:r>
            <a:endParaRPr dirty="0"/>
          </a:p>
        </p:txBody>
      </p:sp>
      <p:cxnSp>
        <p:nvCxnSpPr>
          <p:cNvPr id="89" name="Google Shape;133;p1">
            <a:extLst>
              <a:ext uri="{FF2B5EF4-FFF2-40B4-BE49-F238E27FC236}">
                <a16:creationId xmlns:a16="http://schemas.microsoft.com/office/drawing/2014/main" id="{C31A6DAF-CF87-4FD1-1368-DB2278B6DCB2}"/>
              </a:ext>
            </a:extLst>
          </p:cNvPr>
          <p:cNvCxnSpPr>
            <a:cxnSpLocks/>
          </p:cNvCxnSpPr>
          <p:nvPr/>
        </p:nvCxnSpPr>
        <p:spPr>
          <a:xfrm>
            <a:off x="2767214" y="4431805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132;p1">
            <a:extLst>
              <a:ext uri="{FF2B5EF4-FFF2-40B4-BE49-F238E27FC236}">
                <a16:creationId xmlns:a16="http://schemas.microsoft.com/office/drawing/2014/main" id="{7676ECA1-C4B1-A578-715E-B313EA8A0EB0}"/>
              </a:ext>
            </a:extLst>
          </p:cNvPr>
          <p:cNvSpPr txBox="1"/>
          <p:nvPr/>
        </p:nvSpPr>
        <p:spPr>
          <a:xfrm>
            <a:off x="2024451" y="4557899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계약구분</a:t>
            </a:r>
            <a:endParaRPr dirty="0"/>
          </a:p>
        </p:txBody>
      </p:sp>
      <p:cxnSp>
        <p:nvCxnSpPr>
          <p:cNvPr id="91" name="Google Shape;133;p1">
            <a:extLst>
              <a:ext uri="{FF2B5EF4-FFF2-40B4-BE49-F238E27FC236}">
                <a16:creationId xmlns:a16="http://schemas.microsoft.com/office/drawing/2014/main" id="{6FE761C7-5C38-CEA0-E0FE-BDA907D18927}"/>
              </a:ext>
            </a:extLst>
          </p:cNvPr>
          <p:cNvCxnSpPr>
            <a:cxnSpLocks/>
          </p:cNvCxnSpPr>
          <p:nvPr/>
        </p:nvCxnSpPr>
        <p:spPr>
          <a:xfrm>
            <a:off x="2755257" y="4760260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CF13D1-9C42-26A0-DE6D-3E470858C625}"/>
                  </a:ext>
                </a:extLst>
              </p:cNvPr>
              <p:cNvSpPr txBox="1"/>
              <p:nvPr/>
            </p:nvSpPr>
            <p:spPr>
              <a:xfrm>
                <a:off x="4998187" y="4483261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CF13D1-9C42-26A0-DE6D-3E470858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87" y="4483261"/>
                <a:ext cx="219612" cy="276999"/>
              </a:xfrm>
              <a:prstGeom prst="rect">
                <a:avLst/>
              </a:prstGeom>
              <a:blipFill>
                <a:blip r:embed="rId8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Google Shape;132;p1">
            <a:extLst>
              <a:ext uri="{FF2B5EF4-FFF2-40B4-BE49-F238E27FC236}">
                <a16:creationId xmlns:a16="http://schemas.microsoft.com/office/drawing/2014/main" id="{FAA4C2F7-1E86-040D-1FBA-A0003027EF04}"/>
              </a:ext>
            </a:extLst>
          </p:cNvPr>
          <p:cNvSpPr txBox="1"/>
          <p:nvPr/>
        </p:nvSpPr>
        <p:spPr>
          <a:xfrm>
            <a:off x="1884118" y="490557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총계약금액</a:t>
            </a:r>
            <a:endParaRPr dirty="0"/>
          </a:p>
        </p:txBody>
      </p:sp>
      <p:cxnSp>
        <p:nvCxnSpPr>
          <p:cNvPr id="94" name="Google Shape;133;p1">
            <a:extLst>
              <a:ext uri="{FF2B5EF4-FFF2-40B4-BE49-F238E27FC236}">
                <a16:creationId xmlns:a16="http://schemas.microsoft.com/office/drawing/2014/main" id="{28006C8B-D832-49D0-D367-C6A1E16A5056}"/>
              </a:ext>
            </a:extLst>
          </p:cNvPr>
          <p:cNvCxnSpPr>
            <a:cxnSpLocks/>
          </p:cNvCxnSpPr>
          <p:nvPr/>
        </p:nvCxnSpPr>
        <p:spPr>
          <a:xfrm>
            <a:off x="2767214" y="5106260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132;p1">
            <a:extLst>
              <a:ext uri="{FF2B5EF4-FFF2-40B4-BE49-F238E27FC236}">
                <a16:creationId xmlns:a16="http://schemas.microsoft.com/office/drawing/2014/main" id="{AA50D247-BED2-0E6D-37B7-D162A3514B71}"/>
              </a:ext>
            </a:extLst>
          </p:cNvPr>
          <p:cNvSpPr txBox="1"/>
          <p:nvPr/>
        </p:nvSpPr>
        <p:spPr>
          <a:xfrm>
            <a:off x="1866609" y="5246673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</a:t>
            </a:r>
            <a:endParaRPr dirty="0"/>
          </a:p>
        </p:txBody>
      </p:sp>
      <p:cxnSp>
        <p:nvCxnSpPr>
          <p:cNvPr id="96" name="Google Shape;133;p1">
            <a:extLst>
              <a:ext uri="{FF2B5EF4-FFF2-40B4-BE49-F238E27FC236}">
                <a16:creationId xmlns:a16="http://schemas.microsoft.com/office/drawing/2014/main" id="{9AEEE498-99C5-74B7-F7F9-72A8C570E433}"/>
              </a:ext>
            </a:extLst>
          </p:cNvPr>
          <p:cNvCxnSpPr>
            <a:cxnSpLocks/>
          </p:cNvCxnSpPr>
          <p:nvPr/>
        </p:nvCxnSpPr>
        <p:spPr>
          <a:xfrm>
            <a:off x="2780248" y="5465387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102;p1">
            <a:extLst>
              <a:ext uri="{FF2B5EF4-FFF2-40B4-BE49-F238E27FC236}">
                <a16:creationId xmlns:a16="http://schemas.microsoft.com/office/drawing/2014/main" id="{15F8113E-F206-822C-EB8E-534F1B6C92CF}"/>
              </a:ext>
            </a:extLst>
          </p:cNvPr>
          <p:cNvSpPr txBox="1"/>
          <p:nvPr/>
        </p:nvSpPr>
        <p:spPr>
          <a:xfrm>
            <a:off x="4821906" y="5175042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304C06E-6B46-90A4-BF01-1E10401D7F2E}"/>
              </a:ext>
            </a:extLst>
          </p:cNvPr>
          <p:cNvCxnSpPr>
            <a:cxnSpLocks/>
          </p:cNvCxnSpPr>
          <p:nvPr/>
        </p:nvCxnSpPr>
        <p:spPr>
          <a:xfrm flipV="1">
            <a:off x="5335861" y="5028665"/>
            <a:ext cx="597863" cy="218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F050F16-C92D-A7E3-F223-38682B9A533A}"/>
              </a:ext>
            </a:extLst>
          </p:cNvPr>
          <p:cNvSpPr txBox="1"/>
          <p:nvPr/>
        </p:nvSpPr>
        <p:spPr>
          <a:xfrm>
            <a:off x="5872866" y="489144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일단 보류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F259CC0-C3DD-71EB-A41C-AEFAD0887A40}"/>
              </a:ext>
            </a:extLst>
          </p:cNvPr>
          <p:cNvCxnSpPr>
            <a:cxnSpLocks/>
          </p:cNvCxnSpPr>
          <p:nvPr/>
        </p:nvCxnSpPr>
        <p:spPr>
          <a:xfrm flipV="1">
            <a:off x="5494660" y="1446380"/>
            <a:ext cx="1043144" cy="1037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F93DCA-B2C8-3C0A-B2E6-A4F5C1D05C5B}"/>
              </a:ext>
            </a:extLst>
          </p:cNvPr>
          <p:cNvCxnSpPr>
            <a:cxnSpLocks/>
          </p:cNvCxnSpPr>
          <p:nvPr/>
        </p:nvCxnSpPr>
        <p:spPr>
          <a:xfrm>
            <a:off x="5494660" y="3029791"/>
            <a:ext cx="1165817" cy="1166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CBCA8C1-D0D2-46CF-FFB6-0A16F74F1E03}"/>
              </a:ext>
            </a:extLst>
          </p:cNvPr>
          <p:cNvCxnSpPr/>
          <p:nvPr/>
        </p:nvCxnSpPr>
        <p:spPr>
          <a:xfrm>
            <a:off x="1840191" y="2139468"/>
            <a:ext cx="365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99A08F-ED54-6E7E-1EEA-24C1D5CEA238}"/>
              </a:ext>
            </a:extLst>
          </p:cNvPr>
          <p:cNvSpPr/>
          <p:nvPr/>
        </p:nvSpPr>
        <p:spPr>
          <a:xfrm>
            <a:off x="1823226" y="1920366"/>
            <a:ext cx="737977" cy="208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736D03-79CB-4B14-5020-BF0926917D0D}"/>
              </a:ext>
            </a:extLst>
          </p:cNvPr>
          <p:cNvSpPr/>
          <p:nvPr/>
        </p:nvSpPr>
        <p:spPr>
          <a:xfrm>
            <a:off x="2551872" y="1923613"/>
            <a:ext cx="853801" cy="203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관련자정보</a:t>
            </a:r>
          </a:p>
        </p:txBody>
      </p:sp>
      <p:sp>
        <p:nvSpPr>
          <p:cNvPr id="116" name="Google Shape;132;p1">
            <a:extLst>
              <a:ext uri="{FF2B5EF4-FFF2-40B4-BE49-F238E27FC236}">
                <a16:creationId xmlns:a16="http://schemas.microsoft.com/office/drawing/2014/main" id="{96BF752F-E106-5E19-1376-425DF2F4B0F5}"/>
              </a:ext>
            </a:extLst>
          </p:cNvPr>
          <p:cNvSpPr txBox="1"/>
          <p:nvPr/>
        </p:nvSpPr>
        <p:spPr>
          <a:xfrm>
            <a:off x="2012767" y="591104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세무담당</a:t>
            </a:r>
            <a:endParaRPr dirty="0"/>
          </a:p>
        </p:txBody>
      </p:sp>
      <p:cxnSp>
        <p:nvCxnSpPr>
          <p:cNvPr id="117" name="Google Shape;133;p1">
            <a:extLst>
              <a:ext uri="{FF2B5EF4-FFF2-40B4-BE49-F238E27FC236}">
                <a16:creationId xmlns:a16="http://schemas.microsoft.com/office/drawing/2014/main" id="{5BB0BFD4-65CD-4F47-C2A0-075ECECFDBFD}"/>
              </a:ext>
            </a:extLst>
          </p:cNvPr>
          <p:cNvCxnSpPr>
            <a:cxnSpLocks/>
          </p:cNvCxnSpPr>
          <p:nvPr/>
        </p:nvCxnSpPr>
        <p:spPr>
          <a:xfrm>
            <a:off x="2780596" y="6095882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32;p1">
            <a:extLst>
              <a:ext uri="{FF2B5EF4-FFF2-40B4-BE49-F238E27FC236}">
                <a16:creationId xmlns:a16="http://schemas.microsoft.com/office/drawing/2014/main" id="{3C000E86-3215-F8E7-1DE2-88240E88B53F}"/>
              </a:ext>
            </a:extLst>
          </p:cNvPr>
          <p:cNvSpPr txBox="1"/>
          <p:nvPr/>
        </p:nvSpPr>
        <p:spPr>
          <a:xfrm>
            <a:off x="2024451" y="6198511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노무담당</a:t>
            </a:r>
            <a:endParaRPr dirty="0"/>
          </a:p>
        </p:txBody>
      </p:sp>
      <p:cxnSp>
        <p:nvCxnSpPr>
          <p:cNvPr id="119" name="Google Shape;133;p1">
            <a:extLst>
              <a:ext uri="{FF2B5EF4-FFF2-40B4-BE49-F238E27FC236}">
                <a16:creationId xmlns:a16="http://schemas.microsoft.com/office/drawing/2014/main" id="{81F1D1C8-7FD3-1683-3CB0-19E35B2B1D86}"/>
              </a:ext>
            </a:extLst>
          </p:cNvPr>
          <p:cNvCxnSpPr>
            <a:cxnSpLocks/>
          </p:cNvCxnSpPr>
          <p:nvPr/>
        </p:nvCxnSpPr>
        <p:spPr>
          <a:xfrm>
            <a:off x="2780248" y="6397896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32;p1">
            <a:extLst>
              <a:ext uri="{FF2B5EF4-FFF2-40B4-BE49-F238E27FC236}">
                <a16:creationId xmlns:a16="http://schemas.microsoft.com/office/drawing/2014/main" id="{0FE5BC28-61DE-B2C2-C79C-454B5466DA7D}"/>
              </a:ext>
            </a:extLst>
          </p:cNvPr>
          <p:cNvSpPr txBox="1"/>
          <p:nvPr/>
        </p:nvSpPr>
        <p:spPr>
          <a:xfrm>
            <a:off x="1884118" y="5608290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분야</a:t>
            </a:r>
            <a:endParaRPr dirty="0"/>
          </a:p>
        </p:txBody>
      </p:sp>
      <p:cxnSp>
        <p:nvCxnSpPr>
          <p:cNvPr id="121" name="Google Shape;133;p1">
            <a:extLst>
              <a:ext uri="{FF2B5EF4-FFF2-40B4-BE49-F238E27FC236}">
                <a16:creationId xmlns:a16="http://schemas.microsoft.com/office/drawing/2014/main" id="{0FA25942-85EF-9696-1DD0-7B03E3C973D7}"/>
              </a:ext>
            </a:extLst>
          </p:cNvPr>
          <p:cNvCxnSpPr>
            <a:cxnSpLocks/>
          </p:cNvCxnSpPr>
          <p:nvPr/>
        </p:nvCxnSpPr>
        <p:spPr>
          <a:xfrm>
            <a:off x="2741818" y="5819491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/>
              <p:nvPr/>
            </p:nvSpPr>
            <p:spPr>
              <a:xfrm>
                <a:off x="4984748" y="5542492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48" y="5542492"/>
                <a:ext cx="219612" cy="276999"/>
              </a:xfrm>
              <a:prstGeom prst="rect">
                <a:avLst/>
              </a:prstGeom>
              <a:blipFill>
                <a:blip r:embed="rId9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6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A3D7E8-DD29-7DEB-013D-52926F08BD56}"/>
              </a:ext>
            </a:extLst>
          </p:cNvPr>
          <p:cNvSpPr/>
          <p:nvPr/>
        </p:nvSpPr>
        <p:spPr>
          <a:xfrm>
            <a:off x="1150880" y="203189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계약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1D40E-A6D5-4548-33C7-B5A06BB7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0" y="776065"/>
            <a:ext cx="10086325" cy="423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825701-E3C7-C40C-AC88-F4418336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85" y="791843"/>
            <a:ext cx="925415" cy="396606"/>
          </a:xfrm>
          <a:prstGeom prst="rect">
            <a:avLst/>
          </a:prstGeom>
        </p:spPr>
      </p:pic>
      <p:sp>
        <p:nvSpPr>
          <p:cNvPr id="7" name="Google Shape;137;p1">
            <a:extLst>
              <a:ext uri="{FF2B5EF4-FFF2-40B4-BE49-F238E27FC236}">
                <a16:creationId xmlns:a16="http://schemas.microsoft.com/office/drawing/2014/main" id="{21F1EFAB-77A4-C8CE-A73F-B9C92F9A02FD}"/>
              </a:ext>
            </a:extLst>
          </p:cNvPr>
          <p:cNvSpPr/>
          <p:nvPr/>
        </p:nvSpPr>
        <p:spPr>
          <a:xfrm>
            <a:off x="1239068" y="536754"/>
            <a:ext cx="879443" cy="192184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 등록</a:t>
            </a:r>
            <a:endParaRPr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42F7AB-7C3F-FBEE-E636-BAC7C2EB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745" y="1922034"/>
            <a:ext cx="1000265" cy="32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AAD2B-142E-3D0C-2DDD-31F9AC1C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288" y="485188"/>
            <a:ext cx="981212" cy="295316"/>
          </a:xfrm>
          <a:prstGeom prst="rect">
            <a:avLst/>
          </a:prstGeom>
        </p:spPr>
      </p:pic>
      <p:grpSp>
        <p:nvGrpSpPr>
          <p:cNvPr id="10" name="Google Shape;127;p1">
            <a:extLst>
              <a:ext uri="{FF2B5EF4-FFF2-40B4-BE49-F238E27FC236}">
                <a16:creationId xmlns:a16="http://schemas.microsoft.com/office/drawing/2014/main" id="{89236155-FDB3-749E-B761-5EC222A601E7}"/>
              </a:ext>
            </a:extLst>
          </p:cNvPr>
          <p:cNvGrpSpPr/>
          <p:nvPr/>
        </p:nvGrpSpPr>
        <p:grpSpPr>
          <a:xfrm>
            <a:off x="1679037" y="1352333"/>
            <a:ext cx="3854377" cy="5302478"/>
            <a:chOff x="1576030" y="1542825"/>
            <a:chExt cx="6656831" cy="4419063"/>
          </a:xfrm>
        </p:grpSpPr>
        <p:sp>
          <p:nvSpPr>
            <p:cNvPr id="11" name="Google Shape;128;p1">
              <a:extLst>
                <a:ext uri="{FF2B5EF4-FFF2-40B4-BE49-F238E27FC236}">
                  <a16:creationId xmlns:a16="http://schemas.microsoft.com/office/drawing/2014/main" id="{F8ACFA35-EC76-2BE2-CA92-220B2267231E}"/>
                </a:ext>
              </a:extLst>
            </p:cNvPr>
            <p:cNvSpPr/>
            <p:nvPr/>
          </p:nvSpPr>
          <p:spPr>
            <a:xfrm>
              <a:off x="1576032" y="1820272"/>
              <a:ext cx="6653567" cy="41416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" name="Google Shape;129;p1">
              <a:extLst>
                <a:ext uri="{FF2B5EF4-FFF2-40B4-BE49-F238E27FC236}">
                  <a16:creationId xmlns:a16="http://schemas.microsoft.com/office/drawing/2014/main" id="{6C1B4F10-6348-2E9E-1DA0-5BDB30B4C8A4}"/>
                </a:ext>
              </a:extLst>
            </p:cNvPr>
            <p:cNvGrpSpPr/>
            <p:nvPr/>
          </p:nvGrpSpPr>
          <p:grpSpPr>
            <a:xfrm>
              <a:off x="1576030" y="1542825"/>
              <a:ext cx="6656831" cy="509358"/>
              <a:chOff x="1576030" y="1542825"/>
              <a:chExt cx="6656831" cy="509358"/>
            </a:xfrm>
          </p:grpSpPr>
          <p:sp>
            <p:nvSpPr>
              <p:cNvPr id="13" name="Google Shape;130;p1">
                <a:extLst>
                  <a:ext uri="{FF2B5EF4-FFF2-40B4-BE49-F238E27FC236}">
                    <a16:creationId xmlns:a16="http://schemas.microsoft.com/office/drawing/2014/main" id="{45BE38CE-6E44-A75A-A904-02C3F4694C04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295490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" name="Google Shape;131;p1">
                <a:extLst>
                  <a:ext uri="{FF2B5EF4-FFF2-40B4-BE49-F238E27FC236}">
                    <a16:creationId xmlns:a16="http://schemas.microsoft.com/office/drawing/2014/main" id="{7EAE86B9-BAB7-E40F-37DC-E1FD62790B26}"/>
                  </a:ext>
                </a:extLst>
              </p:cNvPr>
              <p:cNvSpPr txBox="1"/>
              <p:nvPr/>
            </p:nvSpPr>
            <p:spPr>
              <a:xfrm>
                <a:off x="1854356" y="1542825"/>
                <a:ext cx="2099284" cy="509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계약 등록</a:t>
                </a:r>
                <a:endParaRPr dirty="0"/>
              </a:p>
            </p:txBody>
          </p:sp>
        </p:grpSp>
      </p:grpSp>
      <p:sp>
        <p:nvSpPr>
          <p:cNvPr id="16" name="Google Shape;137;p1">
            <a:extLst>
              <a:ext uri="{FF2B5EF4-FFF2-40B4-BE49-F238E27FC236}">
                <a16:creationId xmlns:a16="http://schemas.microsoft.com/office/drawing/2014/main" id="{EEA52F75-E4A7-F15C-69AB-D37CC83C05C3}"/>
              </a:ext>
            </a:extLst>
          </p:cNvPr>
          <p:cNvSpPr/>
          <p:nvPr/>
        </p:nvSpPr>
        <p:spPr>
          <a:xfrm>
            <a:off x="2561203" y="6155164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23" name="Google Shape;137;p1">
            <a:extLst>
              <a:ext uri="{FF2B5EF4-FFF2-40B4-BE49-F238E27FC236}">
                <a16:creationId xmlns:a16="http://schemas.microsoft.com/office/drawing/2014/main" id="{158252E5-62D1-FFA9-3096-48F16788D07B}"/>
              </a:ext>
            </a:extLst>
          </p:cNvPr>
          <p:cNvSpPr/>
          <p:nvPr/>
        </p:nvSpPr>
        <p:spPr>
          <a:xfrm>
            <a:off x="3716219" y="6155164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E3FAB1-BE06-0A2B-FB94-B01C1554346A}"/>
              </a:ext>
            </a:extLst>
          </p:cNvPr>
          <p:cNvCxnSpPr>
            <a:cxnSpLocks/>
          </p:cNvCxnSpPr>
          <p:nvPr/>
        </p:nvCxnSpPr>
        <p:spPr>
          <a:xfrm>
            <a:off x="1814836" y="776065"/>
            <a:ext cx="303675" cy="491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768AD8-8EDE-22C3-0E74-1C4FE2A0AB4A}"/>
              </a:ext>
            </a:extLst>
          </p:cNvPr>
          <p:cNvCxnSpPr/>
          <p:nvPr/>
        </p:nvCxnSpPr>
        <p:spPr>
          <a:xfrm>
            <a:off x="1840191" y="2139468"/>
            <a:ext cx="365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2C997A-4F25-B326-0C2D-9463963249AA}"/>
              </a:ext>
            </a:extLst>
          </p:cNvPr>
          <p:cNvSpPr/>
          <p:nvPr/>
        </p:nvSpPr>
        <p:spPr>
          <a:xfrm>
            <a:off x="1823226" y="1920366"/>
            <a:ext cx="737977" cy="20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030EF77-5BA3-7DAE-DB1C-C124D3EB857C}"/>
              </a:ext>
            </a:extLst>
          </p:cNvPr>
          <p:cNvSpPr/>
          <p:nvPr/>
        </p:nvSpPr>
        <p:spPr>
          <a:xfrm>
            <a:off x="2551872" y="1923613"/>
            <a:ext cx="853801" cy="203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관련자정보</a:t>
            </a:r>
          </a:p>
        </p:txBody>
      </p:sp>
      <p:sp>
        <p:nvSpPr>
          <p:cNvPr id="84" name="Google Shape;132;p1">
            <a:extLst>
              <a:ext uri="{FF2B5EF4-FFF2-40B4-BE49-F238E27FC236}">
                <a16:creationId xmlns:a16="http://schemas.microsoft.com/office/drawing/2014/main" id="{DC16D18A-2E32-097A-A967-5E60C5F6C825}"/>
              </a:ext>
            </a:extLst>
          </p:cNvPr>
          <p:cNvSpPr txBox="1"/>
          <p:nvPr/>
        </p:nvSpPr>
        <p:spPr>
          <a:xfrm>
            <a:off x="1840191" y="2179990"/>
            <a:ext cx="339276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컨설턴트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위성열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4B70753-DA4D-0D8D-A39C-8F09C46A98F7}"/>
              </a:ext>
            </a:extLst>
          </p:cNvPr>
          <p:cNvCxnSpPr/>
          <p:nvPr/>
        </p:nvCxnSpPr>
        <p:spPr>
          <a:xfrm>
            <a:off x="1859909" y="2481386"/>
            <a:ext cx="365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132;p1">
            <a:extLst>
              <a:ext uri="{FF2B5EF4-FFF2-40B4-BE49-F238E27FC236}">
                <a16:creationId xmlns:a16="http://schemas.microsoft.com/office/drawing/2014/main" id="{FD41B635-9AA4-F61D-1669-EFB03B14E110}"/>
              </a:ext>
            </a:extLst>
          </p:cNvPr>
          <p:cNvSpPr txBox="1"/>
          <p:nvPr/>
        </p:nvSpPr>
        <p:spPr>
          <a:xfrm>
            <a:off x="1859909" y="2550567"/>
            <a:ext cx="339276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코웍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사원 등록</a:t>
            </a:r>
            <a:endParaRPr dirty="0"/>
          </a:p>
        </p:txBody>
      </p:sp>
      <p:sp>
        <p:nvSpPr>
          <p:cNvPr id="87" name="Google Shape;102;p1">
            <a:extLst>
              <a:ext uri="{FF2B5EF4-FFF2-40B4-BE49-F238E27FC236}">
                <a16:creationId xmlns:a16="http://schemas.microsoft.com/office/drawing/2014/main" id="{84047947-8B92-A6F1-3969-2FB4E5BB329B}"/>
              </a:ext>
            </a:extLst>
          </p:cNvPr>
          <p:cNvSpPr txBox="1"/>
          <p:nvPr/>
        </p:nvSpPr>
        <p:spPr>
          <a:xfrm>
            <a:off x="4778130" y="2562990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dirty="0"/>
          </a:p>
        </p:txBody>
      </p:sp>
      <p:grpSp>
        <p:nvGrpSpPr>
          <p:cNvPr id="100" name="Google Shape;127;p1">
            <a:extLst>
              <a:ext uri="{FF2B5EF4-FFF2-40B4-BE49-F238E27FC236}">
                <a16:creationId xmlns:a16="http://schemas.microsoft.com/office/drawing/2014/main" id="{F0232EE5-B755-757A-7B1E-5AF6231378DD}"/>
              </a:ext>
            </a:extLst>
          </p:cNvPr>
          <p:cNvGrpSpPr/>
          <p:nvPr/>
        </p:nvGrpSpPr>
        <p:grpSpPr>
          <a:xfrm>
            <a:off x="6475411" y="2654134"/>
            <a:ext cx="3852487" cy="2726359"/>
            <a:chOff x="1576030" y="1551349"/>
            <a:chExt cx="6656831" cy="4410539"/>
          </a:xfrm>
        </p:grpSpPr>
        <p:sp>
          <p:nvSpPr>
            <p:cNvPr id="101" name="Google Shape;128;p1">
              <a:extLst>
                <a:ext uri="{FF2B5EF4-FFF2-40B4-BE49-F238E27FC236}">
                  <a16:creationId xmlns:a16="http://schemas.microsoft.com/office/drawing/2014/main" id="{0B61C69E-BD83-887E-41C8-E059ACB9AB85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2" name="Google Shape;129;p1">
              <a:extLst>
                <a:ext uri="{FF2B5EF4-FFF2-40B4-BE49-F238E27FC236}">
                  <a16:creationId xmlns:a16="http://schemas.microsoft.com/office/drawing/2014/main" id="{D5B1AC79-EC96-A553-9622-16264C1CC23D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103" name="Google Shape;130;p1">
                <a:extLst>
                  <a:ext uri="{FF2B5EF4-FFF2-40B4-BE49-F238E27FC236}">
                    <a16:creationId xmlns:a16="http://schemas.microsoft.com/office/drawing/2014/main" id="{0E406E96-CC84-A017-C4E4-93983C0B0FE1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131;p1">
                <a:extLst>
                  <a:ext uri="{FF2B5EF4-FFF2-40B4-BE49-F238E27FC236}">
                    <a16:creationId xmlns:a16="http://schemas.microsoft.com/office/drawing/2014/main" id="{CCBD47A9-D779-676C-5BF3-FBD8C0F61C00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사원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105" name="Google Shape;132;p1">
            <a:extLst>
              <a:ext uri="{FF2B5EF4-FFF2-40B4-BE49-F238E27FC236}">
                <a16:creationId xmlns:a16="http://schemas.microsoft.com/office/drawing/2014/main" id="{A5DED730-7762-E7CB-D99B-A8E0C3F002AB}"/>
              </a:ext>
            </a:extLst>
          </p:cNvPr>
          <p:cNvSpPr txBox="1"/>
          <p:nvPr/>
        </p:nvSpPr>
        <p:spPr>
          <a:xfrm>
            <a:off x="6443334" y="3050995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106" name="Google Shape;133;p1">
            <a:extLst>
              <a:ext uri="{FF2B5EF4-FFF2-40B4-BE49-F238E27FC236}">
                <a16:creationId xmlns:a16="http://schemas.microsoft.com/office/drawing/2014/main" id="{A7B4DD59-D75B-36F7-4C7F-79F320AA2638}"/>
              </a:ext>
            </a:extLst>
          </p:cNvPr>
          <p:cNvCxnSpPr/>
          <p:nvPr/>
        </p:nvCxnSpPr>
        <p:spPr>
          <a:xfrm>
            <a:off x="7096437" y="3310203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34;p1">
            <a:extLst>
              <a:ext uri="{FF2B5EF4-FFF2-40B4-BE49-F238E27FC236}">
                <a16:creationId xmlns:a16="http://schemas.microsoft.com/office/drawing/2014/main" id="{127A6B62-2841-9491-8EE4-484093C23238}"/>
              </a:ext>
            </a:extLst>
          </p:cNvPr>
          <p:cNvSpPr txBox="1"/>
          <p:nvPr/>
        </p:nvSpPr>
        <p:spPr>
          <a:xfrm>
            <a:off x="9755148" y="3029918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08" name="Google Shape;136;p1">
            <a:extLst>
              <a:ext uri="{FF2B5EF4-FFF2-40B4-BE49-F238E27FC236}">
                <a16:creationId xmlns:a16="http://schemas.microsoft.com/office/drawing/2014/main" id="{6D06143F-3F95-3521-38CB-BA59E8DB373E}"/>
              </a:ext>
            </a:extLst>
          </p:cNvPr>
          <p:cNvSpPr txBox="1"/>
          <p:nvPr/>
        </p:nvSpPr>
        <p:spPr>
          <a:xfrm>
            <a:off x="6635016" y="3515694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37;p1">
            <a:extLst>
              <a:ext uri="{FF2B5EF4-FFF2-40B4-BE49-F238E27FC236}">
                <a16:creationId xmlns:a16="http://schemas.microsoft.com/office/drawing/2014/main" id="{EACDDA85-702D-2D78-371A-21998F27EF18}"/>
              </a:ext>
            </a:extLst>
          </p:cNvPr>
          <p:cNvSpPr/>
          <p:nvPr/>
        </p:nvSpPr>
        <p:spPr>
          <a:xfrm>
            <a:off x="7934400" y="4846677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1A7A01CA-0E8B-41BC-3DCE-89FCF4061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094" y="3800374"/>
            <a:ext cx="3566182" cy="786429"/>
          </a:xfrm>
          <a:prstGeom prst="rect">
            <a:avLst/>
          </a:prstGeom>
        </p:spPr>
      </p:pic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AAF01A-7DBD-B905-553C-DCCC676C9C13}"/>
              </a:ext>
            </a:extLst>
          </p:cNvPr>
          <p:cNvCxnSpPr>
            <a:cxnSpLocks/>
          </p:cNvCxnSpPr>
          <p:nvPr/>
        </p:nvCxnSpPr>
        <p:spPr>
          <a:xfrm>
            <a:off x="5281706" y="2686100"/>
            <a:ext cx="1156840" cy="1348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CD876D-8C7F-8E47-2952-D7BD2D680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369" y="2980593"/>
            <a:ext cx="3354338" cy="624257"/>
          </a:xfrm>
          <a:prstGeom prst="rect">
            <a:avLst/>
          </a:prstGeom>
        </p:spPr>
      </p:pic>
      <p:sp>
        <p:nvSpPr>
          <p:cNvPr id="120" name="Google Shape;137;p1">
            <a:extLst>
              <a:ext uri="{FF2B5EF4-FFF2-40B4-BE49-F238E27FC236}">
                <a16:creationId xmlns:a16="http://schemas.microsoft.com/office/drawing/2014/main" id="{AE5C557E-CEF0-C32B-8394-F2784502FA8F}"/>
              </a:ext>
            </a:extLst>
          </p:cNvPr>
          <p:cNvSpPr/>
          <p:nvPr/>
        </p:nvSpPr>
        <p:spPr>
          <a:xfrm>
            <a:off x="4741105" y="3226519"/>
            <a:ext cx="445282" cy="168616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  <p:sp>
        <p:nvSpPr>
          <p:cNvPr id="121" name="Google Shape;137;p1">
            <a:extLst>
              <a:ext uri="{FF2B5EF4-FFF2-40B4-BE49-F238E27FC236}">
                <a16:creationId xmlns:a16="http://schemas.microsoft.com/office/drawing/2014/main" id="{86EFF02F-9325-5E57-F3B2-49B5EAD14100}"/>
              </a:ext>
            </a:extLst>
          </p:cNvPr>
          <p:cNvSpPr/>
          <p:nvPr/>
        </p:nvSpPr>
        <p:spPr>
          <a:xfrm>
            <a:off x="4739600" y="3415133"/>
            <a:ext cx="445282" cy="168616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EDC7731-3FB5-84D5-4D10-07E4F3B2F551}"/>
              </a:ext>
            </a:extLst>
          </p:cNvPr>
          <p:cNvCxnSpPr/>
          <p:nvPr/>
        </p:nvCxnSpPr>
        <p:spPr>
          <a:xfrm>
            <a:off x="1840191" y="3819790"/>
            <a:ext cx="365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32;p1">
            <a:extLst>
              <a:ext uri="{FF2B5EF4-FFF2-40B4-BE49-F238E27FC236}">
                <a16:creationId xmlns:a16="http://schemas.microsoft.com/office/drawing/2014/main" id="{BD37E341-C847-F9DF-553D-C1C32D812358}"/>
              </a:ext>
            </a:extLst>
          </p:cNvPr>
          <p:cNvSpPr txBox="1"/>
          <p:nvPr/>
        </p:nvSpPr>
        <p:spPr>
          <a:xfrm>
            <a:off x="1858964" y="3888970"/>
            <a:ext cx="339276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영업담당사원 등록</a:t>
            </a:r>
            <a:endParaRPr dirty="0"/>
          </a:p>
        </p:txBody>
      </p:sp>
      <p:sp>
        <p:nvSpPr>
          <p:cNvPr id="124" name="Google Shape;102;p1">
            <a:extLst>
              <a:ext uri="{FF2B5EF4-FFF2-40B4-BE49-F238E27FC236}">
                <a16:creationId xmlns:a16="http://schemas.microsoft.com/office/drawing/2014/main" id="{2D29F7E8-0E93-C9B9-1428-1A0650FF744C}"/>
              </a:ext>
            </a:extLst>
          </p:cNvPr>
          <p:cNvSpPr txBox="1"/>
          <p:nvPr/>
        </p:nvSpPr>
        <p:spPr>
          <a:xfrm>
            <a:off x="4777185" y="3901393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357DB5C-5AB2-9452-2720-EC66CFCBC8EC}"/>
              </a:ext>
            </a:extLst>
          </p:cNvPr>
          <p:cNvCxnSpPr>
            <a:cxnSpLocks/>
          </p:cNvCxnSpPr>
          <p:nvPr/>
        </p:nvCxnSpPr>
        <p:spPr>
          <a:xfrm>
            <a:off x="5275030" y="4042501"/>
            <a:ext cx="1163516" cy="280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3EB0C76A-B3CA-D234-3258-D3E90B31B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370" y="4257442"/>
            <a:ext cx="3347660" cy="472318"/>
          </a:xfrm>
          <a:prstGeom prst="rect">
            <a:avLst/>
          </a:prstGeom>
        </p:spPr>
      </p:pic>
      <p:sp>
        <p:nvSpPr>
          <p:cNvPr id="128" name="Google Shape;137;p1">
            <a:extLst>
              <a:ext uri="{FF2B5EF4-FFF2-40B4-BE49-F238E27FC236}">
                <a16:creationId xmlns:a16="http://schemas.microsoft.com/office/drawing/2014/main" id="{6BD1BC12-5382-DAB1-7948-362884E44159}"/>
              </a:ext>
            </a:extLst>
          </p:cNvPr>
          <p:cNvSpPr/>
          <p:nvPr/>
        </p:nvSpPr>
        <p:spPr>
          <a:xfrm>
            <a:off x="4739815" y="4485420"/>
            <a:ext cx="445282" cy="168616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  <p:sp>
        <p:nvSpPr>
          <p:cNvPr id="133" name="Google Shape;132;p1">
            <a:extLst>
              <a:ext uri="{FF2B5EF4-FFF2-40B4-BE49-F238E27FC236}">
                <a16:creationId xmlns:a16="http://schemas.microsoft.com/office/drawing/2014/main" id="{DF8C65BE-4250-30FA-569A-E66951C76BB6}"/>
              </a:ext>
            </a:extLst>
          </p:cNvPr>
          <p:cNvSpPr txBox="1"/>
          <p:nvPr/>
        </p:nvSpPr>
        <p:spPr>
          <a:xfrm>
            <a:off x="1840191" y="4838649"/>
            <a:ext cx="339276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Overiding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관련 상급자 </a:t>
            </a:r>
            <a:endParaRPr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0A9D44E4-8DD8-7571-CC8C-56EB38CF9E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7021" y="5193640"/>
            <a:ext cx="3308357" cy="665877"/>
          </a:xfrm>
          <a:prstGeom prst="rect">
            <a:avLst/>
          </a:prstGeom>
        </p:spPr>
      </p:pic>
      <p:sp>
        <p:nvSpPr>
          <p:cNvPr id="136" name="Google Shape;137;p1">
            <a:extLst>
              <a:ext uri="{FF2B5EF4-FFF2-40B4-BE49-F238E27FC236}">
                <a16:creationId xmlns:a16="http://schemas.microsoft.com/office/drawing/2014/main" id="{6B8A1D7E-380F-4054-3820-F25002A652E4}"/>
              </a:ext>
            </a:extLst>
          </p:cNvPr>
          <p:cNvSpPr/>
          <p:nvPr/>
        </p:nvSpPr>
        <p:spPr>
          <a:xfrm>
            <a:off x="4748653" y="5380493"/>
            <a:ext cx="445282" cy="151173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  <p:sp>
        <p:nvSpPr>
          <p:cNvPr id="140" name="Google Shape;137;p1">
            <a:extLst>
              <a:ext uri="{FF2B5EF4-FFF2-40B4-BE49-F238E27FC236}">
                <a16:creationId xmlns:a16="http://schemas.microsoft.com/office/drawing/2014/main" id="{92D1EFAF-624A-BA19-0911-2F44FD7C30DA}"/>
              </a:ext>
            </a:extLst>
          </p:cNvPr>
          <p:cNvSpPr/>
          <p:nvPr/>
        </p:nvSpPr>
        <p:spPr>
          <a:xfrm>
            <a:off x="4747149" y="5551000"/>
            <a:ext cx="445282" cy="151173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  <p:sp>
        <p:nvSpPr>
          <p:cNvPr id="141" name="Google Shape;137;p1">
            <a:extLst>
              <a:ext uri="{FF2B5EF4-FFF2-40B4-BE49-F238E27FC236}">
                <a16:creationId xmlns:a16="http://schemas.microsoft.com/office/drawing/2014/main" id="{7338E7A0-EDA6-4369-C044-315676A456D5}"/>
              </a:ext>
            </a:extLst>
          </p:cNvPr>
          <p:cNvSpPr/>
          <p:nvPr/>
        </p:nvSpPr>
        <p:spPr>
          <a:xfrm>
            <a:off x="4754701" y="5721506"/>
            <a:ext cx="445282" cy="151173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31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삭제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5846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107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5</cp:revision>
  <dcterms:created xsi:type="dcterms:W3CDTF">2024-02-12T01:49:24Z</dcterms:created>
  <dcterms:modified xsi:type="dcterms:W3CDTF">2024-02-13T11:58:32Z</dcterms:modified>
</cp:coreProperties>
</file>