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MAP W/</a:t>
            </a:r>
            <a:br>
              <a:rPr lang="en-US" dirty="0" smtClean="0"/>
            </a:br>
            <a:r>
              <a:rPr lang="en-US" dirty="0" smtClean="0"/>
              <a:t>RECOMBINATOR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</a:t>
            </a:r>
            <a:r>
              <a:rPr lang="en-US" dirty="0" err="1" smtClean="0"/>
              <a:t>Boeger</a:t>
            </a:r>
            <a:r>
              <a:rPr lang="en-US" dirty="0" smtClean="0"/>
              <a:t> &amp; Zachery Lewis</a:t>
            </a:r>
            <a:endParaRPr lang="en-US" dirty="0"/>
          </a:p>
          <a:p>
            <a:r>
              <a:rPr lang="en-US" sz="1800" dirty="0" smtClean="0"/>
              <a:t>12/5/2017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48070"/>
            <a:ext cx="4528337" cy="4638360"/>
          </a:xfrm>
        </p:spPr>
        <p:txBody>
          <a:bodyPr/>
          <a:lstStyle/>
          <a:p>
            <a:r>
              <a:rPr lang="en-US" sz="2800" dirty="0"/>
              <a:t>Use less ink</a:t>
            </a:r>
          </a:p>
          <a:p>
            <a:r>
              <a:rPr lang="en-US" sz="2800" dirty="0"/>
              <a:t>No chart junk</a:t>
            </a:r>
          </a:p>
          <a:p>
            <a:r>
              <a:rPr lang="en-US" sz="2800" dirty="0"/>
              <a:t>No gifs</a:t>
            </a:r>
          </a:p>
          <a:p>
            <a:r>
              <a:rPr lang="en-US" sz="2800" dirty="0"/>
              <a:t>No crowding</a:t>
            </a:r>
          </a:p>
          <a:p>
            <a:r>
              <a:rPr lang="en-US" sz="2800" dirty="0"/>
              <a:t>No walls of text</a:t>
            </a:r>
          </a:p>
          <a:p>
            <a:r>
              <a:rPr lang="en-US" sz="2800" dirty="0"/>
              <a:t>No decoration/background</a:t>
            </a:r>
          </a:p>
          <a:p>
            <a:r>
              <a:rPr lang="en-US" sz="2800" dirty="0"/>
              <a:t>Use one highlight color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48070"/>
            <a:ext cx="5391149" cy="4638360"/>
          </a:xfrm>
        </p:spPr>
        <p:txBody>
          <a:bodyPr>
            <a:normAutofit/>
          </a:bodyPr>
          <a:lstStyle/>
          <a:p>
            <a:r>
              <a:rPr lang="en-US" sz="2800" dirty="0"/>
              <a:t>Sentences as titles – So What?</a:t>
            </a:r>
          </a:p>
          <a:p>
            <a:r>
              <a:rPr lang="en-US" sz="2800" dirty="0"/>
              <a:t>Allow your slides to breathe</a:t>
            </a:r>
          </a:p>
          <a:p>
            <a:r>
              <a:rPr lang="en-US" sz="2800" dirty="0"/>
              <a:t>Fewer bullets or no bullets</a:t>
            </a:r>
          </a:p>
          <a:p>
            <a:r>
              <a:rPr lang="en-US" sz="2800" dirty="0"/>
              <a:t>Text appears as you talk about it</a:t>
            </a:r>
          </a:p>
          <a:p>
            <a:r>
              <a:rPr lang="en-US" sz="2800" dirty="0"/>
              <a:t>Interesting and relevant images</a:t>
            </a:r>
          </a:p>
          <a:p>
            <a:r>
              <a:rPr lang="en-US" sz="2800" dirty="0"/>
              <a:t>Aesthetically balance your slides</a:t>
            </a:r>
          </a:p>
          <a:p>
            <a:r>
              <a:rPr lang="en-US" sz="2800" dirty="0"/>
              <a:t>Consistency between all slides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PowerPoints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67948"/>
            <a:ext cx="4528337" cy="4618482"/>
          </a:xfrm>
        </p:spPr>
        <p:txBody>
          <a:bodyPr/>
          <a:lstStyle/>
          <a:p>
            <a:r>
              <a:rPr lang="en-US" sz="2800" dirty="0"/>
              <a:t>Figure out your key message</a:t>
            </a:r>
          </a:p>
          <a:p>
            <a:r>
              <a:rPr lang="en-US" sz="2800" dirty="0"/>
              <a:t>Practice, practice, practice</a:t>
            </a:r>
          </a:p>
          <a:p>
            <a:r>
              <a:rPr lang="en-US" sz="2800" dirty="0"/>
              <a:t>Adapt to your audience</a:t>
            </a:r>
          </a:p>
          <a:p>
            <a:r>
              <a:rPr lang="en-US" sz="2800" dirty="0"/>
              <a:t>Empathize with the audience</a:t>
            </a:r>
          </a:p>
          <a:p>
            <a:r>
              <a:rPr lang="en-US" sz="2800" dirty="0"/>
              <a:t>Give a performance</a:t>
            </a:r>
          </a:p>
          <a:p>
            <a:r>
              <a:rPr lang="en-US" sz="2800" dirty="0"/>
              <a:t>Involve the audience</a:t>
            </a:r>
          </a:p>
          <a:p>
            <a:r>
              <a:rPr lang="en-US" sz="2800" dirty="0"/>
              <a:t>Show up early and test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67948"/>
            <a:ext cx="5391149" cy="4618482"/>
          </a:xfrm>
        </p:spPr>
        <p:txBody>
          <a:bodyPr>
            <a:normAutofit/>
          </a:bodyPr>
          <a:lstStyle/>
          <a:p>
            <a:r>
              <a:rPr lang="en-US" sz="2800" dirty="0"/>
              <a:t>Extinguish idiosyncrasies</a:t>
            </a:r>
          </a:p>
          <a:p>
            <a:r>
              <a:rPr lang="en-US" sz="2800" dirty="0"/>
              <a:t>Use repetition to make it stick</a:t>
            </a:r>
          </a:p>
          <a:p>
            <a:r>
              <a:rPr lang="en-US" sz="2800" dirty="0"/>
              <a:t>Be a storyteller</a:t>
            </a:r>
          </a:p>
          <a:p>
            <a:r>
              <a:rPr lang="en-US" sz="2800" dirty="0"/>
              <a:t>Vary your pacing and pitch</a:t>
            </a:r>
          </a:p>
          <a:p>
            <a:r>
              <a:rPr lang="en-US" sz="2800" dirty="0"/>
              <a:t>Show your excitement</a:t>
            </a:r>
          </a:p>
          <a:p>
            <a:r>
              <a:rPr lang="en-US" sz="2800" dirty="0"/>
              <a:t>End strong – stick the landing</a:t>
            </a:r>
          </a:p>
          <a:p>
            <a:r>
              <a:rPr lang="en-US" sz="2800" dirty="0"/>
              <a:t>Tell them what to remember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Delivery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213077" cy="6857999"/>
          </a:xfrm>
        </p:spPr>
        <p:txBody>
          <a:bodyPr/>
          <a:lstStyle/>
          <a:p>
            <a:r>
              <a:rPr lang="en-US" dirty="0" smtClean="0"/>
              <a:t>PROCEDURAL MAP W/ RECOMBINATOR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ecombinator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we use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Recombinator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 to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Recombinator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4" y="0"/>
            <a:ext cx="10083113" cy="6858000"/>
          </a:xfrm>
        </p:spPr>
      </p:pic>
    </p:spTree>
    <p:extLst>
      <p:ext uri="{BB962C8B-B14F-4D97-AF65-F5344CB8AC3E}">
        <p14:creationId xmlns:p14="http://schemas.microsoft.com/office/powerpoint/2010/main" val="4095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4828" y="2316809"/>
            <a:ext cx="9051185" cy="4881384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	A </a:t>
            </a:r>
            <a:r>
              <a:rPr lang="en-US" dirty="0"/>
              <a:t>redesign-oriented tool that allows </a:t>
            </a:r>
            <a:r>
              <a:rPr lang="en-US" dirty="0" smtClean="0"/>
              <a:t>us to </a:t>
            </a:r>
            <a:r>
              <a:rPr lang="en-US" dirty="0"/>
              <a:t>specify an alternative structure for a process by creating different combinations of its 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Recombinator</a:t>
            </a:r>
            <a:r>
              <a:rPr lang="en-US" dirty="0" smtClean="0"/>
              <a:t>? What is it? Does it taste</a:t>
            </a:r>
          </a:p>
          <a:p>
            <a:r>
              <a:rPr lang="en-US" dirty="0" smtClean="0"/>
              <a:t>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 different 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Combine parts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used </a:t>
            </a:r>
            <a:r>
              <a:rPr lang="en-US" dirty="0" err="1" smtClean="0"/>
              <a:t>recombinator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9" y="2764109"/>
            <a:ext cx="2401858" cy="2401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31" y="3036563"/>
            <a:ext cx="1494250" cy="2056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81" y="3150203"/>
            <a:ext cx="2047769" cy="1856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15" y="3036563"/>
            <a:ext cx="2863776" cy="1905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76" y="3610531"/>
            <a:ext cx="514759" cy="726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22" y="3610531"/>
            <a:ext cx="514759" cy="7261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03" y="3610530"/>
            <a:ext cx="514759" cy="7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89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7539" y="1641692"/>
            <a:ext cx="9270556" cy="4881384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smtClean="0"/>
              <a:t>Smart Objects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How to improve </a:t>
            </a:r>
            <a:r>
              <a:rPr lang="en-US" dirty="0" err="1" smtClean="0"/>
              <a:t>recombinator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rid of noise, decoration, and </a:t>
            </a:r>
            <a:r>
              <a:rPr lang="en-US" dirty="0">
                <a:solidFill>
                  <a:schemeClr val="accent2"/>
                </a:solidFill>
              </a:rPr>
              <a:t>chart junk</a:t>
            </a:r>
          </a:p>
          <a:p>
            <a:r>
              <a:rPr lang="en-US" dirty="0"/>
              <a:t>The title should explain the point of the slide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086290" y="3449433"/>
            <a:ext cx="2241" cy="18431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67672" y="3449432"/>
            <a:ext cx="3" cy="18431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6287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6290" y="3449432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87488" y="3449432"/>
            <a:ext cx="7955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6408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70" y="53043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6472" y="52996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5660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1990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08298" y="3449432"/>
            <a:ext cx="2132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60787" y="3449432"/>
            <a:ext cx="15621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634065" y="3441984"/>
            <a:ext cx="11023" cy="18505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0424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762" y="34786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1795" y="45124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771" y="41943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6518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547" y="48606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86287" y="4975735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86287" y="4642653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287" y="4327012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86287" y="3982781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86287" y="3625626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2169846"/>
            <a:ext cx="5028482" cy="402278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620559" y="2298674"/>
            <a:ext cx="3858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candidates dropped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last six years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7748807" y="4771971"/>
            <a:ext cx="2694" cy="5277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220894" y="4983549"/>
            <a:ext cx="3113" cy="3168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41641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81762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80324" y="52925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13963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57635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8499" y="46262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155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13079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385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28499" y="36055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456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20894" y="48606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94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731189" y="3747838"/>
            <a:ext cx="844737" cy="248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73378" y="3975730"/>
            <a:ext cx="539701" cy="2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43111" y="5212208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13967" y="5216117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3062" y="5902515"/>
            <a:ext cx="5028482" cy="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0120"/>
              </p:ext>
            </p:extLst>
          </p:nvPr>
        </p:nvGraphicFramePr>
        <p:xfrm>
          <a:off x="833963" y="5952140"/>
          <a:ext cx="1811124" cy="22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Image" r:id="rId4" imgW="6348960" imgH="786960" progId="Photoshop.Image.18">
                  <p:embed/>
                </p:oleObj>
              </mc:Choice>
              <mc:Fallback>
                <p:oleObj name="Image" r:id="rId4" imgW="6348960" imgH="786960" progId="Photoshop.Image.18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963" y="5952140"/>
                        <a:ext cx="1811124" cy="22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79784" y="59156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3062" y="2159457"/>
            <a:ext cx="5028482" cy="9006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3062" y="2344187"/>
            <a:ext cx="352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Applications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793062" y="3049297"/>
            <a:ext cx="5028482" cy="2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2" y="2159457"/>
            <a:ext cx="5029243" cy="402339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245914" y="3190217"/>
            <a:ext cx="216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Candidate Applications Per Year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86067" y="4233357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40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239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Image</vt:lpstr>
      <vt:lpstr>PROCEDURAL MAP W/ RECOMBINATOR</vt:lpstr>
      <vt:lpstr>PROCEDURAL MAP W/ RECOMBINATOR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Zachery Cyril Lewis</cp:lastModifiedBy>
  <cp:revision>64</cp:revision>
  <dcterms:created xsi:type="dcterms:W3CDTF">2017-03-23T22:38:01Z</dcterms:created>
  <dcterms:modified xsi:type="dcterms:W3CDTF">2017-12-05T01:25:15Z</dcterms:modified>
</cp:coreProperties>
</file>