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Default Extension="wmf" ContentType="image/wmf"/>
  <Override PartName="/ppt/presentation.xml" ContentType="application/vnd.openxmlformats-officedocument.presentationml.presentation.main+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docProps/app.xml" ContentType="application/vnd.openxmlformats-officedocument.extended-properties+xml"/>
</Types>
</file>

<file path=_rels/.rels><?xml version="1.0" encoding="UTF-8" standalone="yes"?><Relationships xmlns="http://schemas.openxmlformats.org/package/2006/relationships"><Relationship Target="ppt/presentation.xml" Type="http://schemas.openxmlformats.org/officeDocument/2006/relationships/officeDocument" Id="rId2"/><Relationship Target="docProps/app.xml" Type="http://schemas.openxmlformats.org/officeDocument/2006/relationships/extended-properties" Id="rId1"/></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r:id="rId5" id="2147483659"/>
  </p:sldMasterIdLst>
  <p:notesMasterIdLst>
    <p:notesMasterId r:id="rId6"/>
  </p:notes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Lst>
  <p:sldSz type="screen4x3" cx="9144000" cy="6858000"/>
  <p:notesSz cy="6858000" cx="9144000"/>
  <p:defaultTextStyle>
    <a:lvl1pPr fontAlgn="base" rtl="0" marL="0" indent="0" algn="l" defTabSz="914400">
      <a:lnSpc>
        <a:spcPct val="100000"/>
      </a:lnSpc>
      <a:spcBef>
        <a:spcPct val="0"/>
      </a:spcBef>
      <a:spcAft>
        <a:spcPct val="0"/>
      </a:spcAft>
      <a:buNone/>
      <a:defRPr u="none" sz="2400" lang="en-US" smtClean="0" i="0" dirty="0" baseline="0" b="0">
        <a:solidFill>
          <a:schemeClr val="tx2"/>
        </a:solidFill>
        <a:latin charset="0" pitchFamily="48" typeface="Times"/>
      </a:defRPr>
    </a:lvl1pPr>
    <a:lvl2pPr marL="457200" indent="0">
      <a:lnSpc>
        <a:spcPct val="100000"/>
      </a:lnSpc>
      <a:spcBef>
        <a:spcPct val="0"/>
      </a:spcBef>
      <a:spcAft>
        <a:spcPct val="0"/>
      </a:spcAft>
      <a:buNone/>
      <a:defRPr u="none" sz="2400" lang="en-US" smtClean="0" i="0" dirty="0" b="0">
        <a:solidFill>
          <a:schemeClr val="tx2"/>
        </a:solidFill>
        <a:latin charset="0" pitchFamily="48" typeface="Times"/>
      </a:defRPr>
    </a:lvl2pPr>
    <a:lvl3pPr marL="914400" indent="0">
      <a:lnSpc>
        <a:spcPct val="100000"/>
      </a:lnSpc>
      <a:spcBef>
        <a:spcPct val="0"/>
      </a:spcBef>
      <a:spcAft>
        <a:spcPct val="0"/>
      </a:spcAft>
      <a:buNone/>
      <a:defRPr u="none" sz="2400" lang="en-US" smtClean="0" i="0" dirty="0" b="0">
        <a:solidFill>
          <a:schemeClr val="tx2"/>
        </a:solidFill>
        <a:latin charset="0" pitchFamily="48" typeface="Times"/>
      </a:defRPr>
    </a:lvl3pPr>
    <a:lvl4pPr marL="1371600" indent="0">
      <a:lnSpc>
        <a:spcPct val="100000"/>
      </a:lnSpc>
      <a:spcBef>
        <a:spcPct val="0"/>
      </a:spcBef>
      <a:spcAft>
        <a:spcPct val="0"/>
      </a:spcAft>
      <a:buNone/>
      <a:defRPr u="none" sz="2400" lang="en-US" smtClean="0" i="0" dirty="0" b="0">
        <a:solidFill>
          <a:schemeClr val="tx2"/>
        </a:solidFill>
        <a:latin charset="0" pitchFamily="48" typeface="Times"/>
      </a:defRPr>
    </a:lvl4pPr>
    <a:lvl5pPr marL="1828800" indent="0">
      <a:lnSpc>
        <a:spcPct val="100000"/>
      </a:lnSpc>
      <a:spcBef>
        <a:spcPct val="0"/>
      </a:spcBef>
      <a:spcAft>
        <a:spcPct val="0"/>
      </a:spcAft>
      <a:buNone/>
      <a:defRPr u="none" sz="2400" lang="en-US" smtClean="0" i="0" dirty="0" b="0">
        <a:solidFill>
          <a:schemeClr val="tx2"/>
        </a:solidFill>
        <a:latin charset="0" pitchFamily="48" typeface="Times"/>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4ECF48B-D222-472B-80B6-6A9BD8E8E42E}"/>
</file>

<file path=ppt/viewProps.xml><?xml version="1.0" encoding="utf-8"?>
<p:viewPr xmlns:a="http://schemas.openxmlformats.org/drawingml/2006/main" xmlns:r="http://schemas.openxmlformats.org/officeDocument/2006/relationships" xmlns:p="http://schemas.openxmlformats.org/presentationml/2006/main">
  <p:normalViewPr>
    <p:restoredLeft sz="15673"/>
    <p:restoredTop sz="94675"/>
  </p:normalViewPr>
</p:viewPr>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30.xml" Type="http://schemas.openxmlformats.org/officeDocument/2006/relationships/slide" Id="rId36"/><Relationship Target="slides/slide29.xml" Type="http://schemas.openxmlformats.org/officeDocument/2006/relationships/slide" Id="rId35"/><Relationship Target="slides/slide28.xml" Type="http://schemas.openxmlformats.org/officeDocument/2006/relationships/slide" Id="rId34"/><Relationship Target="slides/slide27.xml" Type="http://schemas.openxmlformats.org/officeDocument/2006/relationships/slide" Id="rId33"/><Relationship Target="slides/slide26.xml" Type="http://schemas.openxmlformats.org/officeDocument/2006/relationships/slide" Id="rId32"/><Relationship Target="slides/slide25.xml" Type="http://schemas.openxmlformats.org/officeDocument/2006/relationships/slide" Id="rId31"/><Relationship Target="slides/slide19.xml" Type="http://schemas.openxmlformats.org/officeDocument/2006/relationships/slide" Id="rId25"/><Relationship Target="slides/slide34.xml" Type="http://schemas.openxmlformats.org/officeDocument/2006/relationships/slide" Id="rId40"/><Relationship Target="slides/slide23.xml" Type="http://schemas.openxmlformats.org/officeDocument/2006/relationships/slide" Id="rId29"/><Relationship Target="theme/theme2.xml" Type="http://schemas.openxmlformats.org/officeDocument/2006/relationships/theme" Id="rId1"/><Relationship Target="slides/slide11.xml" Type="http://schemas.openxmlformats.org/officeDocument/2006/relationships/slide" Id="rId17"/><Relationship Target="slides/slide18.xml" Type="http://schemas.openxmlformats.org/officeDocument/2006/relationships/slide" Id="rId24"/><Relationship Target="slides/slide10.xml" Type="http://schemas.openxmlformats.org/officeDocument/2006/relationships/slide" Id="rId16"/><Relationship Target="slides/slide17.xml" Type="http://schemas.openxmlformats.org/officeDocument/2006/relationships/slide" Id="rId23"/><Relationship Target="slides/slide9.xml" Type="http://schemas.openxmlformats.org/officeDocument/2006/relationships/slide" Id="rId15"/><Relationship Target="slides/slide16.xml" Type="http://schemas.openxmlformats.org/officeDocument/2006/relationships/slide" Id="rId22"/><Relationship Target="slides/slide8.xml" Type="http://schemas.openxmlformats.org/officeDocument/2006/relationships/slide" Id="rId14"/><Relationship Target="slides/slide15.xml" Type="http://schemas.openxmlformats.org/officeDocument/2006/relationships/slide" Id="rId21"/><Relationship Target="slides/slide7.xml" Type="http://schemas.openxmlformats.org/officeDocument/2006/relationships/slide" Id="rId13"/><Relationship Target="slides/slide14.xml" Type="http://schemas.openxmlformats.org/officeDocument/2006/relationships/slide" Id="rId20"/><Relationship Target="slides/slide6.xml" Type="http://schemas.openxmlformats.org/officeDocument/2006/relationships/slide" Id="rId12"/><Relationship Target="slides/slide5.xml" Type="http://schemas.openxmlformats.org/officeDocument/2006/relationships/slide" Id="rId11"/><Relationship Target="slides/slide4.xml" Type="http://schemas.openxmlformats.org/officeDocument/2006/relationships/slide" Id="rId10"/><Relationship Target="slides/slide3.xml" Type="http://schemas.openxmlformats.org/officeDocument/2006/relationships/slide" Id="rId9"/><Relationship Target="slides/slide2.xml" Type="http://schemas.openxmlformats.org/officeDocument/2006/relationships/slide" Id="rId8"/><Relationship Target="slides/slide1.xml" Type="http://schemas.openxmlformats.org/officeDocument/2006/relationships/slide" Id="rId7"/><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2.xml" Type="http://schemas.openxmlformats.org/officeDocument/2006/relationships/slide" Id="rId28"/><Relationship Target="tableStyles.xml" Type="http://schemas.openxmlformats.org/officeDocument/2006/relationships/tableStyles" Id="rId4"/><Relationship Target="slides/slide21.xml" Type="http://schemas.openxmlformats.org/officeDocument/2006/relationships/slide" Id="rId27"/><Relationship Target="slides/slide24.xml" Type="http://schemas.openxmlformats.org/officeDocument/2006/relationships/slide" Id="rId30"/><Relationship Target="slides/slide13.xml" Type="http://schemas.openxmlformats.org/officeDocument/2006/relationships/slide" Id="rId19"/><Relationship Target="presProps.xml" Type="http://schemas.openxmlformats.org/officeDocument/2006/relationships/presProps" Id="rId3"/><Relationship Target="slides/slide20.xml" Type="http://schemas.openxmlformats.org/officeDocument/2006/relationships/slide" Id="rId26"/><Relationship Target="slides/slide12.xml" Type="http://schemas.openxmlformats.org/officeDocument/2006/relationships/slide" Id="rId18"/><Relationship Target="viewProps.xml" Type="http://schemas.openxmlformats.org/officeDocument/2006/relationships/viewProps" Id="rId2"/></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name="" id="1"/>
        <p:cNvGrpSpPr/>
        <p:nvPr/>
      </p:nvGrpSpPr>
      <p:grpSpPr>
        <a:xfrm>
          <a:off y="0" x="0"/>
          <a:ext cy="0" cx="0"/>
          <a:chOff y="0" x="0"/>
          <a:chExt cy="0" cx="0"/>
        </a:xfrm>
      </p:grpSpPr>
      <p:sp>
        <p:nvSpPr>
          <p:cNvPr name="Text Box 5" id="5"/>
          <p:cNvSpPr>
            <a:spLocks/>
          </p:cNvSpPr>
          <p:nvPr>
            <p:ph type="body" sz="quarter" idx="3"/>
          </p:nvPr>
        </p:nvSpPr>
        <p:spPr>
          <a:xfrm>
            <a:off y="3257550" x="1219200"/>
            <a:ext cy="3086100" cx="6705600"/>
          </a:xfrm>
          <a:prstGeom prst="rect">
            <a:avLst/>
          </a:prstGeom>
          <a:ln>
            <a:noFill/>
          </a:ln>
        </p:spPr>
        <p:txBody>
          <a:bodyPr tIns="44450" rIns="90487" numCol="1" lIns="90487" bIns="44450"/>
          <a:lstStyle/>
          <a:p>
            <a:endParaRPr/>
          </a:p>
          <a:p>
            <a:endParaRPr/>
          </a:p>
          <a:p>
            <a:endParaRPr/>
          </a:p>
          <a:p>
            <a:endParaRPr/>
          </a:p>
          <a:p>
            <a:endParaRPr/>
          </a:p>
        </p:txBody>
      </p:sp>
      <p:sp>
        <p:nvSpPr>
          <p:cNvPr name="Text Box 6" id="6"/>
          <p:cNvSpPr>
            <a:spLocks/>
          </p:cNvSpPr>
          <p:nvPr>
            <p:ph type="sldImg" idx="2"/>
          </p:nvPr>
        </p:nvSpPr>
        <p:spPr>
          <a:xfrm>
            <a:off y="519112" x="2863850"/>
            <a:ext cy="2562225" cx="3416300"/>
          </a:xfrm>
          <a:prstGeom prst="rect">
            <a:avLst/>
          </a:prstGeom>
          <a:ln w="12700">
            <a:solidFill>
              <a:schemeClr val="tx1"/>
            </a:solidFill>
            <a:round/>
            <a:headEnd/>
            <a:tailEnd/>
          </a:ln>
        </p:spPr>
      </p:sp>
    </p:spTree>
  </p:cSld>
  <p:clrMap tx1="dk1" tx2="dk2" bg1="lt1" accent6="accent6" bg2="lt2" accent5="accent5" accent4="accent4" accent3="accent3" folHlink="folHlink" accent2="accent2" hlink="hlink" accent1="accent1"/>
</p:notesMaster>
</file>

<file path=ppt/notesSlides/_rels/notesSlide1.xml.rels><?xml version="1.0" encoding="UTF-8" standalone="yes"?><Relationships xmlns="http://schemas.openxmlformats.org/package/2006/relationships"><Relationship Target="../slides/slide1.xml" Type="http://schemas.openxmlformats.org/officeDocument/2006/relationships/slide" Id="rId2"/><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slides/slide10.xml" Type="http://schemas.openxmlformats.org/officeDocument/2006/relationships/slide" Id="rId2"/><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slides/slide11.xml" Type="http://schemas.openxmlformats.org/officeDocument/2006/relationships/slide" Id="rId2"/><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slides/slide12.xml" Type="http://schemas.openxmlformats.org/officeDocument/2006/relationships/slide" Id="rId2"/><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slides/slide13.xml" Type="http://schemas.openxmlformats.org/officeDocument/2006/relationships/slide" Id="rId2"/><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slides/slide14.xml" Type="http://schemas.openxmlformats.org/officeDocument/2006/relationships/slide" Id="rId2"/><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slides/slide15.xml" Type="http://schemas.openxmlformats.org/officeDocument/2006/relationships/slide" Id="rId2"/><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slides/slide17.xml" Type="http://schemas.openxmlformats.org/officeDocument/2006/relationships/slide" Id="rId2"/><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slides/slide18.xml" Type="http://schemas.openxmlformats.org/officeDocument/2006/relationships/slide" Id="rId2"/><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slides/slide19.xml" Type="http://schemas.openxmlformats.org/officeDocument/2006/relationships/slide" Id="rId2"/><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slides/slide20.xml" Type="http://schemas.openxmlformats.org/officeDocument/2006/relationships/slide" Id="rId2"/><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slides/slide2.xml" Type="http://schemas.openxmlformats.org/officeDocument/2006/relationships/slide" Id="rId2"/><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slides/slide21.xml" Type="http://schemas.openxmlformats.org/officeDocument/2006/relationships/slide" Id="rId2"/><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slides/slide22.xml" Type="http://schemas.openxmlformats.org/officeDocument/2006/relationships/slide" Id="rId2"/><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slides/slide23.xml" Type="http://schemas.openxmlformats.org/officeDocument/2006/relationships/slide" Id="rId2"/><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slides/slide24.xml" Type="http://schemas.openxmlformats.org/officeDocument/2006/relationships/slide" Id="rId2"/><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slides/slide25.xml" Type="http://schemas.openxmlformats.org/officeDocument/2006/relationships/slide" Id="rId2"/><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slides/slide26.xml" Type="http://schemas.openxmlformats.org/officeDocument/2006/relationships/slide" Id="rId2"/><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slides/slide27.xml" Type="http://schemas.openxmlformats.org/officeDocument/2006/relationships/slide" Id="rId2"/><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slides/slide28.xml" Type="http://schemas.openxmlformats.org/officeDocument/2006/relationships/slide" Id="rId2"/><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slides/slide3.xml" Type="http://schemas.openxmlformats.org/officeDocument/2006/relationships/slide" Id="rId2"/><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slides/slide4.xml" Type="http://schemas.openxmlformats.org/officeDocument/2006/relationships/slide" Id="rId2"/><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slides/slide5.xml" Type="http://schemas.openxmlformats.org/officeDocument/2006/relationships/slide" Id="rId2"/><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slides/slide6.xml" Type="http://schemas.openxmlformats.org/officeDocument/2006/relationships/slide" Id="rId2"/><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slides/slide7.xml" Type="http://schemas.openxmlformats.org/officeDocument/2006/relationships/slide" Id="rId2"/><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slides/slide8.xml" Type="http://schemas.openxmlformats.org/officeDocument/2006/relationships/slide" Id="rId2"/><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slides/slide9.xml" Type="http://schemas.openxmlformats.org/officeDocument/2006/relationships/slide" Id="rId2"/><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90" id="190"/>
          <p:cNvSpPr>
            <a:spLocks/>
          </p:cNvSpPr>
          <p:nvPr>
            <p:ph type="sldImg"/>
          </p:nvPr>
        </p:nvSpPr>
        <p:spPr>
          <a:xfrm>
            <a:off y="519112" x="2863850"/>
            <a:ext cy="2562225" cx="3416300"/>
          </a:xfrm>
          <a:prstGeom prst="rect">
            <a:avLst/>
          </a:prstGeom>
        </p:spPr>
      </p:sp>
      <p:sp>
        <p:nvSpPr>
          <p:cNvPr name="Text Box 191" id="191"/>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08" id="208"/>
          <p:cNvSpPr>
            <a:spLocks/>
          </p:cNvSpPr>
          <p:nvPr>
            <p:ph type="sldImg"/>
          </p:nvPr>
        </p:nvSpPr>
        <p:spPr>
          <a:xfrm>
            <a:off y="519112" x="2863850"/>
            <a:ext cy="2562225" cx="3416300"/>
          </a:xfrm>
          <a:prstGeom prst="rect">
            <a:avLst/>
          </a:prstGeom>
        </p:spPr>
      </p:sp>
      <p:sp>
        <p:nvSpPr>
          <p:cNvPr name="Text Box 209" id="209"/>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0" id="210"/>
          <p:cNvSpPr>
            <a:spLocks/>
          </p:cNvSpPr>
          <p:nvPr>
            <p:ph type="sldImg"/>
          </p:nvPr>
        </p:nvSpPr>
        <p:spPr>
          <a:xfrm>
            <a:off y="519112" x="2863850"/>
            <a:ext cy="2562225" cx="3416300"/>
          </a:xfrm>
          <a:prstGeom prst="rect">
            <a:avLst/>
          </a:prstGeom>
        </p:spPr>
      </p:sp>
      <p:sp>
        <p:nvSpPr>
          <p:cNvPr name="Text Box 211" id="211"/>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2" id="212"/>
          <p:cNvSpPr>
            <a:spLocks/>
          </p:cNvSpPr>
          <p:nvPr>
            <p:ph type="sldImg"/>
          </p:nvPr>
        </p:nvSpPr>
        <p:spPr>
          <a:xfrm>
            <a:off y="519112" x="2863850"/>
            <a:ext cy="2562225" cx="3416300"/>
          </a:xfrm>
          <a:prstGeom prst="rect">
            <a:avLst/>
          </a:prstGeom>
        </p:spPr>
      </p:sp>
      <p:sp>
        <p:nvSpPr>
          <p:cNvPr name="Text Box 213" id="213"/>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4" id="214"/>
          <p:cNvSpPr>
            <a:spLocks/>
          </p:cNvSpPr>
          <p:nvPr>
            <p:ph type="sldImg"/>
          </p:nvPr>
        </p:nvSpPr>
        <p:spPr>
          <a:xfrm>
            <a:off y="519112" x="2863850"/>
            <a:ext cy="2562225" cx="3416300"/>
          </a:xfrm>
          <a:prstGeom prst="rect">
            <a:avLst/>
          </a:prstGeom>
        </p:spPr>
      </p:sp>
      <p:sp>
        <p:nvSpPr>
          <p:cNvPr name="Text Box 215" id="215"/>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6" id="216"/>
          <p:cNvSpPr>
            <a:spLocks/>
          </p:cNvSpPr>
          <p:nvPr>
            <p:ph type="sldImg"/>
          </p:nvPr>
        </p:nvSpPr>
        <p:spPr>
          <a:xfrm>
            <a:off y="519112" x="2863850"/>
            <a:ext cy="2562225" cx="3416300"/>
          </a:xfrm>
          <a:prstGeom prst="rect">
            <a:avLst/>
          </a:prstGeom>
        </p:spPr>
      </p:sp>
      <p:sp>
        <p:nvSpPr>
          <p:cNvPr name="Text Box 217" id="217"/>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8" id="218"/>
          <p:cNvSpPr>
            <a:spLocks/>
          </p:cNvSpPr>
          <p:nvPr>
            <p:ph type="sldImg"/>
          </p:nvPr>
        </p:nvSpPr>
        <p:spPr>
          <a:xfrm>
            <a:off y="519112" x="2863850"/>
            <a:ext cy="2562225" cx="3416300"/>
          </a:xfrm>
          <a:prstGeom prst="rect">
            <a:avLst/>
          </a:prstGeom>
        </p:spPr>
      </p:sp>
      <p:sp>
        <p:nvSpPr>
          <p:cNvPr name="Text Box 219" id="219"/>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0" id="220"/>
          <p:cNvSpPr>
            <a:spLocks/>
          </p:cNvSpPr>
          <p:nvPr>
            <p:ph type="sldImg"/>
          </p:nvPr>
        </p:nvSpPr>
        <p:spPr>
          <a:xfrm>
            <a:off y="519112" x="2863850"/>
            <a:ext cy="2562225" cx="3416300"/>
          </a:xfrm>
          <a:prstGeom prst="rect">
            <a:avLst/>
          </a:prstGeom>
        </p:spPr>
      </p:sp>
      <p:sp>
        <p:nvSpPr>
          <p:cNvPr name="Text Box 221" id="221"/>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2" id="222"/>
          <p:cNvSpPr>
            <a:spLocks/>
          </p:cNvSpPr>
          <p:nvPr>
            <p:ph type="sldImg"/>
          </p:nvPr>
        </p:nvSpPr>
        <p:spPr>
          <a:xfrm>
            <a:off y="519112" x="2863850"/>
            <a:ext cy="2562225" cx="3416300"/>
          </a:xfrm>
          <a:prstGeom prst="rect">
            <a:avLst/>
          </a:prstGeom>
        </p:spPr>
      </p:sp>
      <p:sp>
        <p:nvSpPr>
          <p:cNvPr name="Text Box 223" id="223"/>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4" id="224"/>
          <p:cNvSpPr>
            <a:spLocks/>
          </p:cNvSpPr>
          <p:nvPr>
            <p:ph type="sldImg"/>
          </p:nvPr>
        </p:nvSpPr>
        <p:spPr>
          <a:xfrm>
            <a:off y="514350" x="2857500"/>
            <a:ext cy="2571750" cx="3429000"/>
          </a:xfrm>
          <a:prstGeom prst="rect">
            <a:avLst/>
          </a:prstGeom>
          <a:solidFill>
            <a:srgbClr val="FFFFFF">
              <a:alpha val="99998"/>
            </a:srgbClr>
          </a:solidFill>
        </p:spPr>
      </p:sp>
      <p:sp>
        <p:nvSpPr>
          <p:cNvPr name="Text Box 225" id="225"/>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6" id="226"/>
          <p:cNvSpPr>
            <a:spLocks/>
          </p:cNvSpPr>
          <p:nvPr>
            <p:ph type="sldImg"/>
          </p:nvPr>
        </p:nvSpPr>
        <p:spPr>
          <a:xfrm>
            <a:off y="514350" x="2857500"/>
            <a:ext cy="2571750" cx="3429000"/>
          </a:xfrm>
          <a:prstGeom prst="rect">
            <a:avLst/>
          </a:prstGeom>
          <a:solidFill>
            <a:srgbClr val="FFFFFF">
              <a:alpha val="99998"/>
            </a:srgbClr>
          </a:solidFill>
        </p:spPr>
      </p:sp>
      <p:sp>
        <p:nvSpPr>
          <p:cNvPr name="Text Box 227" id="227"/>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92" id="192"/>
          <p:cNvSpPr>
            <a:spLocks/>
          </p:cNvSpPr>
          <p:nvPr>
            <p:ph type="sldImg"/>
          </p:nvPr>
        </p:nvSpPr>
        <p:spPr>
          <a:xfrm>
            <a:off y="519112" x="2863850"/>
            <a:ext cy="2562225" cx="3416300"/>
          </a:xfrm>
          <a:prstGeom prst="rect">
            <a:avLst/>
          </a:prstGeom>
        </p:spPr>
      </p:sp>
      <p:sp>
        <p:nvSpPr>
          <p:cNvPr name="Text Box 193" id="193"/>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pPr/>
            <a:r>
              <a:rPr smtClean="0" lang="en-US" dirty="0"/>
              <a:t>In an uncertain world many things are unpredictable</a:t>
            </a:r>
          </a:p>
          <a:p>
            <a:pPr/>
            <a:r>
              <a:rPr smtClean="0" lang="en-US" dirty="0"/>
              <a:t>• 	Will it rain tomorrow?</a:t>
            </a:r>
          </a:p>
          <a:p>
            <a:pPr/>
            <a:r>
              <a:rPr smtClean="0" lang="en-US" dirty="0"/>
              <a:t>•	Will the Steelers win next week?</a:t>
            </a:r>
          </a:p>
          <a:p>
            <a:pPr/>
            <a:r>
              <a:rPr smtClean="0" lang="en-US" dirty="0"/>
              <a:t>•	Will my daughter survive her surgery?</a:t>
            </a:r>
          </a:p>
          <a:p>
            <a:pPr/>
            <a:r>
              <a:rPr smtClean="0" lang="en-US" dirty="0"/>
              <a:t>•	Will the telstra share prices continue to grow?</a:t>
            </a:r>
          </a:p>
          <a:p>
            <a:pPr/>
            <a:r>
              <a:rPr smtClean="0" lang="en-US" dirty="0"/>
              <a:t>•	Will the train be late to Sydney this evening?</a:t>
            </a:r>
          </a:p>
          <a:p>
            <a:pPr/>
            <a:r>
              <a:rPr smtClean="0" lang="en-US" dirty="0"/>
              <a:t>•	Will Howard call for a double dissolution by October? </a:t>
            </a:r>
          </a:p>
          <a:p>
            <a:pPr/>
            <a:r>
              <a:rPr smtClean="0" lang="en-US" dirty="0" b="1"/>
              <a:t>Information</a:t>
            </a:r>
            <a:r>
              <a:rPr smtClean="0" lang="en-US" dirty="0"/>
              <a:t> leads to better predictions </a:t>
            </a:r>
            <a:r>
              <a:rPr smtClean="0" lang="en-US" dirty="0" b="1"/>
              <a:t>BUT</a:t>
            </a:r>
            <a:r>
              <a:rPr smtClean="0" lang="en-US" dirty="0"/>
              <a:t> accurate predictions are not possible in many situations.</a:t>
            </a:r>
          </a:p>
          <a:p>
            <a:pPr/>
            <a:r>
              <a:rPr smtClean="0" lang="en-US" dirty="0"/>
              <a:t>When the question  "what is the probability of the event that the Steelers win next week? " was asked in class we had a variety of answers.  The more hopeful amongst us gave a higher estimate than others. This approach based on our varying knowledge provides us with one 'measure' of probability.  If well informed it may be a good </a:t>
            </a:r>
            <a:r>
              <a:rPr smtClean="0" lang="en-US" dirty="0" b="1"/>
              <a:t>subjective</a:t>
            </a:r>
            <a:r>
              <a:rPr smtClean="0" lang="en-US" dirty="0"/>
              <a:t> measure of uncertainty.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28" id="228"/>
          <p:cNvSpPr>
            <a:spLocks/>
          </p:cNvSpPr>
          <p:nvPr>
            <p:ph type="sldImg"/>
          </p:nvPr>
        </p:nvSpPr>
        <p:spPr>
          <a:xfrm>
            <a:off y="514350" x="2857500"/>
            <a:ext cy="2571750" cx="3429000"/>
          </a:xfrm>
          <a:prstGeom prst="rect">
            <a:avLst/>
          </a:prstGeom>
          <a:solidFill>
            <a:srgbClr val="FFFFFF">
              <a:alpha val="99998"/>
            </a:srgbClr>
          </a:solidFill>
        </p:spPr>
      </p:sp>
      <p:sp>
        <p:nvSpPr>
          <p:cNvPr name="Text Box 229" id="229"/>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30" id="230"/>
          <p:cNvSpPr>
            <a:spLocks/>
          </p:cNvSpPr>
          <p:nvPr>
            <p:ph type="sldImg"/>
          </p:nvPr>
        </p:nvSpPr>
        <p:spPr>
          <a:xfrm>
            <a:off y="514350" x="2857500"/>
            <a:ext cy="2571750" cx="3429000"/>
          </a:xfrm>
          <a:prstGeom prst="rect">
            <a:avLst/>
          </a:prstGeom>
          <a:solidFill>
            <a:srgbClr val="FFFFFF">
              <a:alpha val="99998"/>
            </a:srgbClr>
          </a:solidFill>
        </p:spPr>
      </p:sp>
      <p:sp>
        <p:nvSpPr>
          <p:cNvPr name="Text Box 231" id="231"/>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32" id="232"/>
          <p:cNvSpPr>
            <a:spLocks/>
          </p:cNvSpPr>
          <p:nvPr>
            <p:ph type="sldImg"/>
          </p:nvPr>
        </p:nvSpPr>
        <p:spPr>
          <a:xfrm>
            <a:off y="514350" x="2857500"/>
            <a:ext cy="2571750" cx="3429000"/>
          </a:xfrm>
          <a:prstGeom prst="rect">
            <a:avLst/>
          </a:prstGeom>
          <a:solidFill>
            <a:srgbClr val="FFFFFF">
              <a:alpha val="99998"/>
            </a:srgbClr>
          </a:solidFill>
        </p:spPr>
      </p:sp>
      <p:sp>
        <p:nvSpPr>
          <p:cNvPr name="Text Box 233" id="233"/>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34" id="234"/>
          <p:cNvSpPr>
            <a:spLocks/>
          </p:cNvSpPr>
          <p:nvPr>
            <p:ph type="sldImg"/>
          </p:nvPr>
        </p:nvSpPr>
        <p:spPr>
          <a:xfrm>
            <a:off y="514350" x="2857500"/>
            <a:ext cy="2571750" cx="3429000"/>
          </a:xfrm>
          <a:prstGeom prst="rect">
            <a:avLst/>
          </a:prstGeom>
          <a:solidFill>
            <a:srgbClr val="FFFFFF">
              <a:alpha val="99998"/>
            </a:srgbClr>
          </a:solidFill>
        </p:spPr>
      </p:sp>
      <p:sp>
        <p:nvSpPr>
          <p:cNvPr name="Text Box 235" id="235"/>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36" id="236"/>
          <p:cNvSpPr>
            <a:spLocks/>
          </p:cNvSpPr>
          <p:nvPr>
            <p:ph type="sldImg"/>
          </p:nvPr>
        </p:nvSpPr>
        <p:spPr>
          <a:xfrm>
            <a:off y="514350" x="2857500"/>
            <a:ext cy="2571750" cx="3429000"/>
          </a:xfrm>
          <a:prstGeom prst="rect">
            <a:avLst/>
          </a:prstGeom>
          <a:solidFill>
            <a:srgbClr val="FFFFFF">
              <a:alpha val="99998"/>
            </a:srgbClr>
          </a:solidFill>
        </p:spPr>
      </p:sp>
      <p:sp>
        <p:nvSpPr>
          <p:cNvPr name="Text Box 237" id="237"/>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38" id="238"/>
          <p:cNvSpPr>
            <a:spLocks/>
          </p:cNvSpPr>
          <p:nvPr>
            <p:ph type="sldImg"/>
          </p:nvPr>
        </p:nvSpPr>
        <p:spPr>
          <a:xfrm>
            <a:off y="514350" x="2857500"/>
            <a:ext cy="2571750" cx="3429000"/>
          </a:xfrm>
          <a:prstGeom prst="rect">
            <a:avLst/>
          </a:prstGeom>
          <a:solidFill>
            <a:srgbClr val="FFFFFF">
              <a:alpha val="99998"/>
            </a:srgbClr>
          </a:solidFill>
        </p:spPr>
      </p:sp>
      <p:sp>
        <p:nvSpPr>
          <p:cNvPr name="Text Box 239" id="239"/>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40" id="240"/>
          <p:cNvSpPr>
            <a:spLocks/>
          </p:cNvSpPr>
          <p:nvPr>
            <p:ph type="sldImg"/>
          </p:nvPr>
        </p:nvSpPr>
        <p:spPr>
          <a:xfrm>
            <a:off y="514350" x="2857500"/>
            <a:ext cy="2571750" cx="3429000"/>
          </a:xfrm>
          <a:prstGeom prst="rect">
            <a:avLst/>
          </a:prstGeom>
          <a:solidFill>
            <a:srgbClr val="FFFFFF">
              <a:alpha val="99998"/>
            </a:srgbClr>
          </a:solidFill>
        </p:spPr>
      </p:sp>
      <p:sp>
        <p:nvSpPr>
          <p:cNvPr name="Text Box 241" id="241"/>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42" id="242"/>
          <p:cNvSpPr>
            <a:spLocks/>
          </p:cNvSpPr>
          <p:nvPr>
            <p:ph type="sldImg"/>
          </p:nvPr>
        </p:nvSpPr>
        <p:spPr>
          <a:xfrm>
            <a:off y="514350" x="2857500"/>
            <a:ext cy="2571750" cx="3429000"/>
          </a:xfrm>
          <a:prstGeom prst="rect">
            <a:avLst/>
          </a:prstGeom>
          <a:solidFill>
            <a:srgbClr val="FFFFFF">
              <a:alpha val="99998"/>
            </a:srgbClr>
          </a:solidFill>
        </p:spPr>
      </p:sp>
      <p:sp>
        <p:nvSpPr>
          <p:cNvPr name="Text Box 243" id="243"/>
          <p:cNvSpPr>
            <a:spLocks/>
          </p:cNvSpPr>
          <p:nvPr>
            <p:ph type="body" idx="1"/>
          </p:nvPr>
        </p:nvSpPr>
        <p:spPr>
          <a:xfrm>
            <a:off y="3257550" x="1219200"/>
            <a:ext cy="3086100" cx="6705600"/>
          </a:xfrm>
          <a:prstGeom prst="rect">
            <a:avLst/>
          </a:prstGeom>
          <a:solidFill>
            <a:srgbClr val="FFFFFF">
              <a:alpha val="99998"/>
            </a:srgbClr>
          </a:solidFill>
          <a:ln>
            <a:solidFill>
              <a:srgbClr val="000000">
                <a:alpha val="100000"/>
              </a:srgbClr>
            </a:solidFill>
            <a:round/>
            <a:headEnd/>
            <a:tailEnd/>
          </a:ln>
        </p:spPr>
        <p:txBody>
          <a:bodyPr tIns="44450" wrap="square" rIns="90487" numCol="1" lIns="90487" bIns="44450" anchor="t"/>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94" id="194"/>
          <p:cNvSpPr>
            <a:spLocks/>
          </p:cNvSpPr>
          <p:nvPr>
            <p:ph type="sldImg"/>
          </p:nvPr>
        </p:nvSpPr>
        <p:spPr>
          <a:xfrm>
            <a:off y="519112" x="2863850"/>
            <a:ext cy="2562225" cx="3416300"/>
          </a:xfrm>
          <a:prstGeom prst="rect">
            <a:avLst/>
          </a:prstGeom>
        </p:spPr>
      </p:sp>
      <p:sp>
        <p:nvSpPr>
          <p:cNvPr name="Text Box 195" id="195"/>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96" id="196"/>
          <p:cNvSpPr>
            <a:spLocks/>
          </p:cNvSpPr>
          <p:nvPr>
            <p:ph type="sldImg"/>
          </p:nvPr>
        </p:nvSpPr>
        <p:spPr>
          <a:xfrm>
            <a:off y="519112" x="2863850"/>
            <a:ext cy="2562225" cx="3416300"/>
          </a:xfrm>
          <a:prstGeom prst="rect">
            <a:avLst/>
          </a:prstGeom>
        </p:spPr>
      </p:sp>
      <p:sp>
        <p:nvSpPr>
          <p:cNvPr name="Text Box 197" id="197"/>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98" id="198"/>
          <p:cNvSpPr>
            <a:spLocks/>
          </p:cNvSpPr>
          <p:nvPr>
            <p:ph type="sldImg"/>
          </p:nvPr>
        </p:nvSpPr>
        <p:spPr>
          <a:xfrm>
            <a:off y="519112" x="2863850"/>
            <a:ext cy="2562225" cx="3416300"/>
          </a:xfrm>
          <a:prstGeom prst="rect">
            <a:avLst/>
          </a:prstGeom>
        </p:spPr>
      </p:sp>
      <p:sp>
        <p:nvSpPr>
          <p:cNvPr name="Text Box 199" id="199"/>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pPr/>
            <a:r>
              <a:rPr smtClean="0" lang="en-US" dirty="0"/>
              <a:t>This involved measuring the probability of getting a 5 in the roll of a die with six equal sides.</a:t>
            </a:r>
          </a:p>
          <a:p>
            <a:pPr/>
            <a:r>
              <a:rPr smtClean="0" lang="en-US" dirty="0"/>
              <a:t> Of course we all agreed that if it were a fair die the probability would be 1/6 to get a five. As indeed it would be 1/6 to get a 1; 1/6 to get a 2; 1/6 to get a 3; 1/6 to get a four; and 1/6 to get a six.  The total probability of 1 was the summation of all the probabilities for the different possible outcomes.  This answer was based on the idea that with the dice being symmetrically constructed, that there would be an equally likely chance of each side of the dice landing up. </a:t>
            </a:r>
          </a:p>
          <a:p>
            <a:pPr/>
            <a:endParaRPr smtClean="0" lang="en-US" dirty="0"/>
          </a:p>
          <a:p>
            <a:pPr/>
            <a:r>
              <a:rPr smtClean="0" lang="en-US" dirty="0"/>
              <a:t>The activity with the unequal sided die. This</a:t>
            </a:r>
            <a:r>
              <a:rPr smtClean="0" lang="en-US" dirty="0" b="1"/>
              <a:t> </a:t>
            </a:r>
            <a:r>
              <a:rPr smtClean="0" lang="en-US" dirty="0"/>
              <a:t>involved determining the probability of getting a 6 with a  die which had unequal sides.  How would you measure the probability of getting a 6 with this die?</a:t>
            </a:r>
          </a:p>
          <a:p>
            <a:pPr/>
            <a:r>
              <a:rPr smtClean="0" lang="en-US" dirty="0"/>
              <a:t>What is the probability of getting  a 6 with this die?</a:t>
            </a:r>
          </a:p>
          <a:p>
            <a:pPr/>
            <a:r>
              <a:rPr smtClean="0" lang="en-US" dirty="0"/>
              <a:t>As the class suggested by repeatedly carrying out the experiemt of rolling the die. In this manner we could see how many times a three was rolled out of the total number of rolls of the die. </a:t>
            </a:r>
          </a:p>
          <a:p>
            <a:pPr/>
            <a:r>
              <a:rPr smtClean="0" lang="en-US" dirty="0"/>
              <a:t>After the first throw the relative frequency for throwing a three will be one of two values, what are they?  One if it was a three, zero if it was not a three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00" id="200"/>
          <p:cNvSpPr>
            <a:spLocks/>
          </p:cNvSpPr>
          <p:nvPr>
            <p:ph type="sldImg"/>
          </p:nvPr>
        </p:nvSpPr>
        <p:spPr>
          <a:xfrm>
            <a:off y="519112" x="2863850"/>
            <a:ext cy="2562225" cx="3416300"/>
          </a:xfrm>
          <a:prstGeom prst="rect">
            <a:avLst/>
          </a:prstGeom>
        </p:spPr>
      </p:sp>
      <p:sp>
        <p:nvSpPr>
          <p:cNvPr name="Text Box 201" id="201"/>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pPr/>
            <a:r>
              <a:rPr smtClean="0" lang="en-US" dirty="0"/>
              <a:t>This involved measuring the probability of getting a 5 in the roll of a die with six equal sides.</a:t>
            </a:r>
          </a:p>
          <a:p>
            <a:pPr/>
            <a:r>
              <a:rPr smtClean="0" lang="en-US" dirty="0"/>
              <a:t> Of course we all agreed that if it were a fair die the probability would be 1/6 to get a five. As indeed it would be 1/6 to get a 1; 1/6 to get a 2; 1/6 to get a 3; 1/6 to get a four; and 1/6 to get a six.  The total probability of 1 was the summation of all the probabilities for the different possible outcomes.  This answer was based on the idea that with the dice being symmetrically constructed, that there would be an equally likely chance of each side of the dice landing up. </a:t>
            </a:r>
          </a:p>
          <a:p>
            <a:pPr/>
            <a:endParaRPr smtClean="0" lang="en-US" dirty="0"/>
          </a:p>
          <a:p>
            <a:pPr/>
            <a:r>
              <a:rPr smtClean="0" lang="en-US" dirty="0"/>
              <a:t>The activity with the unequal sided die. This</a:t>
            </a:r>
            <a:r>
              <a:rPr smtClean="0" lang="en-US" dirty="0" b="1"/>
              <a:t> </a:t>
            </a:r>
            <a:r>
              <a:rPr smtClean="0" lang="en-US" dirty="0"/>
              <a:t>involved determining the probability of getting a 6 with a  die which had unequal sides.  How would you measure the probability of getting a 6 with this die?</a:t>
            </a:r>
          </a:p>
          <a:p>
            <a:pPr/>
            <a:r>
              <a:rPr smtClean="0" lang="en-US" dirty="0"/>
              <a:t>What is the probability of getting  a 6 with this die?</a:t>
            </a:r>
          </a:p>
          <a:p>
            <a:pPr/>
            <a:r>
              <a:rPr smtClean="0" lang="en-US" dirty="0"/>
              <a:t>As the class suggested by repeatedly carrying out the experiemt of rolling the die. In this manner we could see how many times a three was rolled out of the total number of rolls of the die. </a:t>
            </a:r>
          </a:p>
          <a:p>
            <a:pPr/>
            <a:r>
              <a:rPr smtClean="0" lang="en-US" dirty="0"/>
              <a:t>After the first throw the relative frequency for throwing a three will be one of two values, what are they?  One if it was a three, zero if it was not a three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02" id="202"/>
          <p:cNvSpPr>
            <a:spLocks/>
          </p:cNvSpPr>
          <p:nvPr>
            <p:ph type="sldImg"/>
          </p:nvPr>
        </p:nvSpPr>
        <p:spPr>
          <a:xfrm>
            <a:off y="519112" x="2863850"/>
            <a:ext cy="2562225" cx="3416300"/>
          </a:xfrm>
          <a:prstGeom prst="rect">
            <a:avLst/>
          </a:prstGeom>
        </p:spPr>
      </p:sp>
      <p:sp>
        <p:nvSpPr>
          <p:cNvPr name="Text Box 203" id="203"/>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pPr/>
            <a:r>
              <a:rPr smtClean="0" lang="en-US" dirty="0" b="1"/>
              <a:t>Language and notation</a:t>
            </a:r>
          </a:p>
          <a:p>
            <a:pPr/>
            <a:r>
              <a:rPr smtClean="0" lang="en-US" dirty="0"/>
              <a:t>In studying probability there is a specific usage of language.</a:t>
            </a:r>
          </a:p>
          <a:p>
            <a:pPr/>
            <a:r>
              <a:rPr smtClean="0" lang="en-US" dirty="0"/>
              <a:t>Whilst think about our dice experiment answer the following:</a:t>
            </a:r>
          </a:p>
          <a:p>
            <a:pPr/>
            <a:r>
              <a:rPr smtClean="0" lang="en-US" dirty="0"/>
              <a:t>• What is an </a:t>
            </a:r>
            <a:r>
              <a:rPr smtClean="0" lang="en-US" dirty="0" b="1"/>
              <a:t>experiment</a:t>
            </a:r>
            <a:r>
              <a:rPr smtClean="0" lang="en-US" dirty="0"/>
              <a:t>?</a:t>
            </a:r>
          </a:p>
          <a:p>
            <a:pPr/>
            <a:r>
              <a:rPr smtClean="0" lang="en-US" dirty="0"/>
              <a:t>• When I throw this die what possible </a:t>
            </a:r>
            <a:r>
              <a:rPr smtClean="0" lang="en-US" dirty="0" b="1"/>
              <a:t>outcomes</a:t>
            </a:r>
            <a:r>
              <a:rPr smtClean="0" lang="en-US" dirty="0"/>
              <a:t> can I get?</a:t>
            </a:r>
          </a:p>
          <a:p>
            <a:pPr/>
            <a:r>
              <a:rPr smtClean="0" lang="en-US" dirty="0"/>
              <a:t>This collection of all possible outcomes is the</a:t>
            </a:r>
            <a:r>
              <a:rPr smtClean="0" lang="en-US" dirty="0" b="1"/>
              <a:t> sample space</a:t>
            </a:r>
            <a:r>
              <a:rPr smtClean="0" lang="en-US" dirty="0"/>
              <a:t>.</a:t>
            </a:r>
          </a:p>
          <a:p>
            <a:pPr/>
            <a:r>
              <a:rPr smtClean="0" lang="en-US" dirty="0"/>
              <a:t>•What is the probability of getting  a 0 when I throw the die?</a:t>
            </a:r>
          </a:p>
          <a:p>
            <a:pPr/>
            <a:r>
              <a:rPr smtClean="0" lang="en-US" dirty="0"/>
              <a:t>• What is the probability of the event that the die when thrown will give an even number?  </a:t>
            </a:r>
          </a:p>
          <a:p>
            <a:pPr/>
            <a:r>
              <a:rPr smtClean="0" lang="en-US" dirty="0"/>
              <a:t>• What is an </a:t>
            </a:r>
            <a:r>
              <a:rPr smtClean="0" lang="en-US" dirty="0" b="1"/>
              <a:t>event</a:t>
            </a:r>
            <a:r>
              <a:rPr smtClean="0" lang="en-US" dirty="0"/>
              <a:t>?</a:t>
            </a:r>
          </a:p>
          <a:p>
            <a:pPr/>
            <a:r>
              <a:rPr smtClean="0" lang="en-US" dirty="0"/>
              <a:t>• What is the minimum probability of some event occuring?</a:t>
            </a:r>
          </a:p>
          <a:p>
            <a:pPr/>
            <a:r>
              <a:rPr smtClean="0" lang="en-US" dirty="0"/>
              <a:t>• What is the maximum probability of some event occurring?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04" id="204"/>
          <p:cNvSpPr>
            <a:spLocks/>
          </p:cNvSpPr>
          <p:nvPr>
            <p:ph type="sldImg"/>
          </p:nvPr>
        </p:nvSpPr>
        <p:spPr>
          <a:xfrm>
            <a:off y="519112" x="2863850"/>
            <a:ext cy="2562225" cx="3416300"/>
          </a:xfrm>
          <a:prstGeom prst="rect">
            <a:avLst/>
          </a:prstGeom>
        </p:spPr>
      </p:sp>
      <p:sp>
        <p:nvSpPr>
          <p:cNvPr name="Text Box 205" id="205"/>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06" id="206"/>
          <p:cNvSpPr>
            <a:spLocks/>
          </p:cNvSpPr>
          <p:nvPr>
            <p:ph type="sldImg"/>
          </p:nvPr>
        </p:nvSpPr>
        <p:spPr>
          <a:xfrm>
            <a:off y="519112" x="2863850"/>
            <a:ext cy="2562225" cx="3416300"/>
          </a:xfrm>
          <a:prstGeom prst="rect">
            <a:avLst/>
          </a:prstGeom>
        </p:spPr>
      </p:sp>
      <p:sp>
        <p:nvSpPr>
          <p:cNvPr name="Text Box 207" id="207"/>
          <p:cNvSpPr>
            <a:spLocks/>
          </p:cNvSpPr>
          <p:nvPr>
            <p:ph type="body" idx="1"/>
          </p:nvPr>
        </p:nvSpPr>
        <p:spPr>
          <a:xfrm>
            <a:off y="3257550" x="1219200"/>
            <a:ext cy="3086100" cx="6705600"/>
          </a:xfrm>
          <a:prstGeom prst="rect">
            <a:avLst/>
          </a:prstGeom>
          <a:noFill/>
          <a:ln>
            <a:noFill/>
          </a:ln>
        </p:spPr>
        <p:txBody>
          <a:bodyPr tIns="44450" wrap="square" rIns="90487" numCol="1" lIns="90487" bIns="44450" anchor="t"/>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name="" id="1"/>
        <p:cNvGrpSpPr/>
        <p:nvPr/>
      </p:nvGrpSpPr>
      <p:grpSpPr>
        <a:xfrm>
          <a:off y="0" x="0"/>
          <a:ext cy="0" cx="0"/>
          <a:chOff y="0" x="0"/>
          <a:chExt cy="0" cx="0"/>
        </a:xfrm>
      </p:grpSpPr>
      <p:sp>
        <p:nvSpPr>
          <p:cNvPr name="Title 1" id="2"/>
          <p:cNvSpPr>
            <a:spLocks noGrp="1"/>
          </p:cNvSpPr>
          <p:nvPr>
            <p:ph type="ctrTitle"/>
          </p:nvPr>
        </p:nvSpPr>
        <p:spPr>
          <a:xfrm>
            <a:off y="2130425" x="685800"/>
            <a:ext cy="1470025" cx="7772400"/>
          </a:xfrm>
        </p:spPr>
        <p:txBody>
          <a:bodyPr numCol="1"/>
          <a:lstStyle/>
          <a:p>
            <a:r>
              <a:rPr smtClean="0" lang="en-US"/>
              <a:t>Click to edit Master title style</a:t>
            </a:r>
            <a:endParaRPr lang="en-US"/>
          </a:p>
        </p:txBody>
      </p:sp>
      <p:sp>
        <p:nvSpPr>
          <p:cNvPr name="Subtitle 2" id="3"/>
          <p:cNvSpPr>
            <a:spLocks noGrp="1"/>
          </p:cNvSpPr>
          <p:nvPr>
            <p:ph type="subTitle" idx="1"/>
          </p:nvPr>
        </p:nvSpPr>
        <p:spPr>
          <a:xfrm>
            <a:off y="3886200" x="1371600"/>
            <a:ext cy="1752600" cx="6400800"/>
          </a:xfrm>
        </p:spPr>
        <p:txBody>
          <a:bodyPr numCol="1"/>
          <a:lstStyle>
            <a:lvl1pPr algn="ctr" marL="0" indent="0">
              <a:buNone/>
              <a:defRPr/>
            </a:lvl1pPr>
            <a:lvl2pPr algn="ctr" marL="457200" indent="0">
              <a:buNone/>
              <a:defRPr/>
            </a:lvl2pPr>
            <a:lvl3pPr algn="ctr" marL="914400" indent="0">
              <a:buNone/>
              <a:defRPr/>
            </a:lvl3pPr>
            <a:lvl4pPr algn="ctr" marL="1371600" indent="0">
              <a:buNone/>
              <a:defRPr/>
            </a:lvl4pPr>
            <a:lvl5pPr algn="ctr" marL="1828800" indent="0">
              <a:buNone/>
              <a:defRPr/>
            </a:lvl5pPr>
            <a:lvl6pPr algn="ctr" marL="2286000" indent="0">
              <a:buNone/>
              <a:defRPr/>
            </a:lvl6pPr>
            <a:lvl7pPr algn="ctr" marL="2743200" indent="0">
              <a:buNone/>
              <a:defRPr/>
            </a:lvl7pPr>
            <a:lvl8pPr algn="ctr" marL="3200400" indent="0">
              <a:buNone/>
              <a:defRPr/>
            </a:lvl8pPr>
            <a:lvl9pPr algn="ctr" marL="3657600" indent="0">
              <a:buNone/>
              <a:defRPr/>
            </a:lvl9pPr>
          </a:lstStyle>
          <a:p>
            <a:r>
              <a:rPr smtClean="0" lang="en-US"/>
              <a:t>Click to edit Master subtitle style</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C9600221-B624-45B7-9E68-D1D79752583D}">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Vertical Text Placeholder 2" id="3"/>
          <p:cNvSpPr>
            <a:spLocks noGrp="1"/>
          </p:cNvSpPr>
          <p:nvPr>
            <p:ph type="body" idx="1" orient="vert"/>
          </p:nvPr>
        </p:nvSpPr>
        <p:spPr/>
        <p:txBody>
          <a:bodyPr vert="eaVert"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C543D10D-1B83-4EE9-8835-AFAF7628ADB8}">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name="" id="1"/>
        <p:cNvGrpSpPr/>
        <p:nvPr/>
      </p:nvGrpSpPr>
      <p:grpSpPr>
        <a:xfrm>
          <a:off y="0" x="0"/>
          <a:ext cy="0" cx="0"/>
          <a:chOff y="0" x="0"/>
          <a:chExt cy="0" cx="0"/>
        </a:xfrm>
      </p:grpSpPr>
      <p:sp>
        <p:nvSpPr>
          <p:cNvPr name="Vertical Title 1" id="2"/>
          <p:cNvSpPr>
            <a:spLocks noGrp="1"/>
          </p:cNvSpPr>
          <p:nvPr>
            <p:ph type="title" orient="vert"/>
          </p:nvPr>
        </p:nvSpPr>
        <p:spPr>
          <a:xfrm>
            <a:off y="274638" x="6629400"/>
            <a:ext cy="5851525" cx="2057400"/>
          </a:xfrm>
        </p:spPr>
        <p:txBody>
          <a:bodyPr vert="eaVert" numCol="1"/>
          <a:lstStyle/>
          <a:p>
            <a:r>
              <a:rPr smtClean="0" lang="en-US"/>
              <a:t>Click to edit Master title style</a:t>
            </a:r>
            <a:endParaRPr lang="en-US"/>
          </a:p>
        </p:txBody>
      </p:sp>
      <p:sp>
        <p:nvSpPr>
          <p:cNvPr name="Vertical Text Placeholder 2" id="3"/>
          <p:cNvSpPr>
            <a:spLocks noGrp="1"/>
          </p:cNvSpPr>
          <p:nvPr>
            <p:ph type="body" idx="1" orient="vert"/>
          </p:nvPr>
        </p:nvSpPr>
        <p:spPr>
          <a:xfrm>
            <a:off y="274638" x="457200"/>
            <a:ext cy="5851525" cx="6019800"/>
          </a:xfrm>
        </p:spPr>
        <p:txBody>
          <a:bodyPr vert="eaVert"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8A0F8399-60D2-4F5D-9CEE-64FA3803ED83}">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Content Placeholder 2" id="3"/>
          <p:cNvSpPr>
            <a:spLocks noGrp="1"/>
          </p:cNvSpPr>
          <p:nvPr>
            <p:ph idx="1"/>
          </p:nvPr>
        </p:nvSpPr>
        <p:spPr/>
        <p:txBody>
          <a:bodyPr numCol="1"/>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3" id="4"/>
          <p:cNvSpPr>
            <a:spLocks noGrp="1"/>
          </p:cNvSpPr>
          <p:nvPr>
            <p:ph type="dt" sz="half" idx="10"/>
          </p:nvPr>
        </p:nvSpPr>
        <p:spPr/>
        <p:txBody>
          <a:bodyPr numCol="1"/>
          <a:lstStyle>
            <a:lvl1pPr>
              <a:defRPr/>
            </a:lvl1pPr>
          </a:lstStyle>
          <a:p>
            <a:endParaRPr lang="en-US"/>
          </a:p>
        </p:txBody>
      </p:sp>
      <p:sp>
        <p:nvSpPr>
          <p:cNvPr name="Footer Placeholder 4" id="5"/>
          <p:cNvSpPr>
            <a:spLocks noGrp="1"/>
          </p:cNvSpPr>
          <p:nvPr>
            <p:ph type="ftr" sz="quarter" idx="11"/>
          </p:nvPr>
        </p:nvSpPr>
        <p:spPr/>
        <p:txBody>
          <a:bodyPr numCol="1"/>
          <a:lstStyle>
            <a:lvl1pPr>
              <a:defRPr/>
            </a:lvl1pPr>
          </a:lstStyle>
          <a:p>
            <a:endParaRPr lang="en-US"/>
          </a:p>
        </p:txBody>
      </p:sp>
      <p:sp>
        <p:nvSpPr>
          <p:cNvPr name="Slide Number Placeholder 5" id="6"/>
          <p:cNvSpPr>
            <a:spLocks noGrp="1"/>
          </p:cNvSpPr>
          <p:nvPr>
            <p:ph type="sldNum" sz="quarter" idx="12"/>
          </p:nvPr>
        </p:nvSpPr>
        <p:spPr/>
        <p:txBody>
          <a:bodyPr numCol="1"/>
          <a:lstStyle>
            <a:lvl1pPr>
              <a:defRPr/>
            </a:lvl1pPr>
          </a:lstStyle>
          <a:p>
            <a:fld type="slidenum" id="{A5BC7F78-48E6-4BBC-B0E1-56BD2A17FC9C}">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name="" id="1"/>
        <p:cNvGrpSpPr/>
        <p:nvPr/>
      </p:nvGrpSpPr>
      <p:grpSpPr>
        <a:xfrm>
          <a:off y="0" x="0"/>
          <a:ext cy="0" cx="0"/>
          <a:chOff y="0" x="0"/>
          <a:chExt cy="0" cx="0"/>
        </a:xfrm>
      </p:grpSpPr>
      <p:sp>
        <p:nvSpPr>
          <p:cNvPr name="Title 1" id="2"/>
          <p:cNvSpPr>
            <a:spLocks noGrp="1"/>
          </p:cNvSpPr>
          <p:nvPr>
            <p:ph type="title"/>
          </p:nvPr>
        </p:nvSpPr>
        <p:spPr>
          <a:xfrm>
            <a:off y="4406900" x="722313"/>
            <a:ext cy="1362075" cx="7772400"/>
          </a:xfrm>
        </p:spPr>
        <p:txBody>
          <a:bodyPr numCol="1" anchor="t"/>
          <a:lstStyle>
            <a:lvl1pPr algn="l">
              <a:defRPr sz="4000" cap="all" b="1"/>
            </a:lvl1pPr>
          </a:lstStyle>
          <a:p>
            <a:r>
              <a:rPr smtClean="0" lang="en-US"/>
              <a:t>Click to edit Master title style</a:t>
            </a:r>
            <a:endParaRPr lang="en-US"/>
          </a:p>
        </p:txBody>
      </p:sp>
      <p:sp>
        <p:nvSpPr>
          <p:cNvPr name="Text Placeholder 2" id="3"/>
          <p:cNvSpPr>
            <a:spLocks noGrp="1"/>
          </p:cNvSpPr>
          <p:nvPr>
            <p:ph type="body" idx="1"/>
          </p:nvPr>
        </p:nvSpPr>
        <p:spPr>
          <a:xfrm>
            <a:off y="2906713" x="722313"/>
            <a:ext cy="1500187" cx="7772400"/>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smtClean="0" lang="en-US"/>
              <a:t>Click to edit Master text styles</a:t>
            </a:r>
          </a:p>
        </p:txBody>
      </p:sp>
      <p:sp>
        <p:nvSpPr>
          <p:cNvPr name="Date Placeholder 3" id="4"/>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4" id="5"/>
          <p:cNvSpPr>
            <a:spLocks noGrp="1"/>
          </p:cNvSpPr>
          <p:nvPr>
            <p:ph type="ftr" sz="quarter" idx="11"/>
          </p:nvPr>
        </p:nvSpPr>
        <p:spPr/>
        <p:txBody>
          <a:bodyPr numCol="1"/>
          <a:lstStyle/>
          <a:p>
            <a:endParaRPr lang="en-US"/>
          </a:p>
        </p:txBody>
      </p:sp>
      <p:sp>
        <p:nvSpPr>
          <p:cNvPr name="Slide Number Placeholder 5" id="6"/>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Content Placeholder 2" id="3"/>
          <p:cNvSpPr>
            <a:spLocks noGrp="1"/>
          </p:cNvSpPr>
          <p:nvPr>
            <p:ph sz="half" idx="1"/>
          </p:nvPr>
        </p:nvSpPr>
        <p:spPr>
          <a:xfrm>
            <a:off y="1600200" x="457200"/>
            <a:ext cy="4525963" cx="40386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Content Placeholder 3" id="4"/>
          <p:cNvSpPr>
            <a:spLocks noGrp="1"/>
          </p:cNvSpPr>
          <p:nvPr>
            <p:ph sz="half" idx="2"/>
          </p:nvPr>
        </p:nvSpPr>
        <p:spPr>
          <a:xfrm>
            <a:off y="1600200" x="4648200"/>
            <a:ext cy="4525963" cx="40386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4" id="5"/>
          <p:cNvSpPr>
            <a:spLocks noGrp="1"/>
          </p:cNvSpPr>
          <p:nvPr>
            <p:ph type="dt" sz="half" idx="10"/>
          </p:nvPr>
        </p:nvSpPr>
        <p:spPr/>
        <p:txBody>
          <a:bodyPr numCol="1"/>
          <a:lstStyle>
            <a:lvl1pPr>
              <a:defRPr/>
            </a:lvl1pPr>
          </a:lstStyle>
          <a:p>
            <a:endParaRPr lang="en-US"/>
          </a:p>
        </p:txBody>
      </p:sp>
      <p:sp>
        <p:nvSpPr>
          <p:cNvPr name="Footer Placeholder 5" id="6"/>
          <p:cNvSpPr>
            <a:spLocks noGrp="1"/>
          </p:cNvSpPr>
          <p:nvPr>
            <p:ph type="ftr" sz="quarter" idx="11"/>
          </p:nvPr>
        </p:nvSpPr>
        <p:spPr/>
        <p:txBody>
          <a:bodyPr numCol="1"/>
          <a:lstStyle>
            <a:lvl1pPr>
              <a:defRPr/>
            </a:lvl1pPr>
          </a:lstStyle>
          <a:p>
            <a:endParaRPr lang="en-US"/>
          </a:p>
        </p:txBody>
      </p:sp>
      <p:sp>
        <p:nvSpPr>
          <p:cNvPr name="Slide Number Placeholder 6" id="7"/>
          <p:cNvSpPr>
            <a:spLocks noGrp="1"/>
          </p:cNvSpPr>
          <p:nvPr>
            <p:ph type="sldNum" sz="quarter" idx="12"/>
          </p:nvPr>
        </p:nvSpPr>
        <p:spPr/>
        <p:txBody>
          <a:bodyPr numCol="1"/>
          <a:lstStyle>
            <a:lvl1pPr>
              <a:defRPr/>
            </a:lvl1pPr>
          </a:lstStyle>
          <a:p>
            <a:fld type="slidenum" id="{146B05A8-4507-4941-A8ED-92C83DD237DC}">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lvl1pPr>
              <a:defRPr/>
            </a:lvl1pPr>
          </a:lstStyle>
          <a:p>
            <a:r>
              <a:rPr smtClean="0" lang="en-US"/>
              <a:t>Click to edit Master title style</a:t>
            </a:r>
            <a:endParaRPr lang="en-US"/>
          </a:p>
        </p:txBody>
      </p:sp>
      <p:sp>
        <p:nvSpPr>
          <p:cNvPr name="Text Placeholder 2" id="3"/>
          <p:cNvSpPr>
            <a:spLocks noGrp="1"/>
          </p:cNvSpPr>
          <p:nvPr>
            <p:ph type="body" idx="1"/>
          </p:nvPr>
        </p:nvSpPr>
        <p:spPr>
          <a:xfrm>
            <a:off y="1535113" x="457200"/>
            <a:ext cy="639762" cx="4040188"/>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smtClean="0" lang="en-US"/>
              <a:t>Click to edit Master text styles</a:t>
            </a:r>
          </a:p>
        </p:txBody>
      </p:sp>
      <p:sp>
        <p:nvSpPr>
          <p:cNvPr name="Content Placeholder 3" id="4"/>
          <p:cNvSpPr>
            <a:spLocks noGrp="1"/>
          </p:cNvSpPr>
          <p:nvPr>
            <p:ph sz="half" idx="2"/>
          </p:nvPr>
        </p:nvSpPr>
        <p:spPr>
          <a:xfrm>
            <a:off y="2174875" x="457200"/>
            <a:ext cy="3951288" cx="40401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Text Placeholder 4" id="5"/>
          <p:cNvSpPr>
            <a:spLocks noGrp="1"/>
          </p:cNvSpPr>
          <p:nvPr>
            <p:ph type="body" sz="quarter" idx="3"/>
          </p:nvPr>
        </p:nvSpPr>
        <p:spPr>
          <a:xfrm>
            <a:off y="1535113" x="4645025"/>
            <a:ext cy="639762" cx="4041775"/>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smtClean="0" lang="en-US"/>
              <a:t>Click to edit Master text styles</a:t>
            </a:r>
          </a:p>
        </p:txBody>
      </p:sp>
      <p:sp>
        <p:nvSpPr>
          <p:cNvPr name="Content Placeholder 5" id="6"/>
          <p:cNvSpPr>
            <a:spLocks noGrp="1"/>
          </p:cNvSpPr>
          <p:nvPr>
            <p:ph sz="quarter" idx="4"/>
          </p:nvPr>
        </p:nvSpPr>
        <p:spPr>
          <a:xfrm>
            <a:off y="2174875" x="4645025"/>
            <a:ext cy="3951288" cx="4041775"/>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Date Placeholder 6" id="7"/>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7" id="8"/>
          <p:cNvSpPr>
            <a:spLocks noGrp="1"/>
          </p:cNvSpPr>
          <p:nvPr>
            <p:ph type="ftr" sz="quarter" idx="11"/>
          </p:nvPr>
        </p:nvSpPr>
        <p:spPr/>
        <p:txBody>
          <a:bodyPr numCol="1"/>
          <a:lstStyle/>
          <a:p>
            <a:endParaRPr lang="en-US"/>
          </a:p>
        </p:txBody>
      </p:sp>
      <p:sp>
        <p:nvSpPr>
          <p:cNvPr name="Slide Number Placeholder 8" id="9"/>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name="" id="1"/>
        <p:cNvGrpSpPr/>
        <p:nvPr/>
      </p:nvGrpSpPr>
      <p:grpSpPr>
        <a:xfrm>
          <a:off y="0" x="0"/>
          <a:ext cy="0" cx="0"/>
          <a:chOff y="0" x="0"/>
          <a:chExt cy="0" cx="0"/>
        </a:xfrm>
      </p:grpSpPr>
      <p:sp>
        <p:nvSpPr>
          <p:cNvPr name="Title 1" id="2"/>
          <p:cNvSpPr>
            <a:spLocks noGrp="1"/>
          </p:cNvSpPr>
          <p:nvPr>
            <p:ph type="title"/>
          </p:nvPr>
        </p:nvSpPr>
        <p:spPr/>
        <p:txBody>
          <a:bodyPr numCol="1"/>
          <a:lstStyle/>
          <a:p>
            <a:r>
              <a:rPr smtClean="0" lang="en-US"/>
              <a:t>Click to edit Master title style</a:t>
            </a:r>
            <a:endParaRPr lang="en-US"/>
          </a:p>
        </p:txBody>
      </p:sp>
      <p:sp>
        <p:nvSpPr>
          <p:cNvPr name="Date Placeholder 2" id="3"/>
          <p:cNvSpPr>
            <a:spLocks noGrp="1"/>
          </p:cNvSpPr>
          <p:nvPr>
            <p:ph type="dt" sz="half" idx="10"/>
          </p:nvPr>
        </p:nvSpPr>
        <p:spPr/>
        <p:txBody>
          <a:bodyPr numCol="1"/>
          <a:lstStyle>
            <a:lvl1pPr>
              <a:defRPr/>
            </a:lvl1pPr>
          </a:lstStyle>
          <a:p>
            <a:endParaRPr lang="en-US"/>
          </a:p>
        </p:txBody>
      </p:sp>
      <p:sp>
        <p:nvSpPr>
          <p:cNvPr name="Footer Placeholder 3" id="4"/>
          <p:cNvSpPr>
            <a:spLocks noGrp="1"/>
          </p:cNvSpPr>
          <p:nvPr>
            <p:ph type="ftr" sz="quarter" idx="11"/>
          </p:nvPr>
        </p:nvSpPr>
        <p:spPr/>
        <p:txBody>
          <a:bodyPr numCol="1"/>
          <a:lstStyle>
            <a:lvl1pPr>
              <a:defRPr/>
            </a:lvl1pPr>
          </a:lstStyle>
          <a:p>
            <a:endParaRPr lang="en-US"/>
          </a:p>
        </p:txBody>
      </p:sp>
      <p:sp>
        <p:nvSpPr>
          <p:cNvPr name="Slide Number Placeholder 4" id="5"/>
          <p:cNvSpPr>
            <a:spLocks noGrp="1"/>
          </p:cNvSpPr>
          <p:nvPr>
            <p:ph type="sldNum" sz="quarter" idx="12"/>
          </p:nvPr>
        </p:nvSpPr>
        <p:spPr/>
        <p:txBody>
          <a:bodyPr numCol="1"/>
          <a:lstStyle>
            <a:lvl1pPr>
              <a:defRPr/>
            </a:lvl1pPr>
          </a:lstStyle>
          <a:p>
            <a:fld type="slidenum" id="{2D52B7B6-6F1B-4A62-B87E-81AD4998D87E}">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name="" id="1"/>
        <p:cNvGrpSpPr/>
        <p:nvPr/>
      </p:nvGrpSpPr>
      <p:grpSpPr>
        <a:xfrm>
          <a:off y="0" x="0"/>
          <a:ext cy="0" cx="0"/>
          <a:chOff y="0" x="0"/>
          <a:chExt cy="0" cx="0"/>
        </a:xfrm>
      </p:grpSpPr>
      <p:sp>
        <p:nvSpPr>
          <p:cNvPr name="Date Placeholder 1" id="2"/>
          <p:cNvSpPr>
            <a:spLocks noGrp="1"/>
          </p:cNvSpPr>
          <p:nvPr>
            <p:ph type="dt" sz="half" idx="10"/>
          </p:nvPr>
        </p:nvSpPr>
        <p:spPr/>
        <p:txBody>
          <a:bodyPr numCol="1"/>
          <a:lstStyle>
            <a:lvl1pPr>
              <a:defRPr/>
            </a:lvl1pPr>
          </a:lstStyle>
          <a:p>
            <a:endParaRPr lang="en-US"/>
          </a:p>
        </p:txBody>
      </p:sp>
      <p:sp>
        <p:nvSpPr>
          <p:cNvPr name="Footer Placeholder 2" id="3"/>
          <p:cNvSpPr>
            <a:spLocks noGrp="1"/>
          </p:cNvSpPr>
          <p:nvPr>
            <p:ph type="ftr" sz="quarter" idx="11"/>
          </p:nvPr>
        </p:nvSpPr>
        <p:spPr/>
        <p:txBody>
          <a:bodyPr numCol="1"/>
          <a:lstStyle>
            <a:lvl1pPr>
              <a:defRPr/>
            </a:lvl1pPr>
          </a:lstStyle>
          <a:p>
            <a:endParaRPr lang="en-US"/>
          </a:p>
        </p:txBody>
      </p:sp>
      <p:sp>
        <p:nvSpPr>
          <p:cNvPr name="Slide Number Placeholder 3" id="4"/>
          <p:cNvSpPr>
            <a:spLocks noGrp="1"/>
          </p:cNvSpPr>
          <p:nvPr>
            <p:ph type="sldNum" sz="quarter" idx="12"/>
          </p:nvPr>
        </p:nvSpPr>
        <p:spPr/>
        <p:txBody>
          <a:bodyPr numCol="1"/>
          <a:lstStyle>
            <a:lvl1pPr>
              <a:defRPr/>
            </a:lvl1pPr>
          </a:lstStyle>
          <a:p>
            <a:fld type="slidenum" id="{08F7B79A-4EA2-44AE-9F7F-F6A143AD2234}">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name="" id="1"/>
        <p:cNvGrpSpPr/>
        <p:nvPr/>
      </p:nvGrpSpPr>
      <p:grpSpPr>
        <a:xfrm>
          <a:off y="0" x="0"/>
          <a:ext cy="0" cx="0"/>
          <a:chOff y="0" x="0"/>
          <a:chExt cy="0" cx="0"/>
        </a:xfrm>
      </p:grpSpPr>
      <p:sp>
        <p:nvSpPr>
          <p:cNvPr name="Title 1" id="2"/>
          <p:cNvSpPr>
            <a:spLocks noGrp="1"/>
          </p:cNvSpPr>
          <p:nvPr>
            <p:ph type="title"/>
          </p:nvPr>
        </p:nvSpPr>
        <p:spPr>
          <a:xfrm>
            <a:off y="273050" x="457200"/>
            <a:ext cy="1162050" cx="3008313"/>
          </a:xfrm>
        </p:spPr>
        <p:txBody>
          <a:bodyPr numCol="1" anchor="b"/>
          <a:lstStyle>
            <a:lvl1pPr algn="l">
              <a:defRPr sz="2000" b="1"/>
            </a:lvl1pPr>
          </a:lstStyle>
          <a:p>
            <a:r>
              <a:rPr smtClean="0" lang="en-US"/>
              <a:t>Click to edit Master title style</a:t>
            </a:r>
            <a:endParaRPr lang="en-US"/>
          </a:p>
        </p:txBody>
      </p:sp>
      <p:sp>
        <p:nvSpPr>
          <p:cNvPr name="Content Placeholder 2" id="3"/>
          <p:cNvSpPr>
            <a:spLocks noGrp="1"/>
          </p:cNvSpPr>
          <p:nvPr>
            <p:ph idx="1"/>
          </p:nvPr>
        </p:nvSpPr>
        <p:spPr>
          <a:xfrm>
            <a:off y="273050" x="3575050"/>
            <a:ext cy="5853113" cx="5111750"/>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smtClean="0" lang="en-US"/>
              <a:t>Click to edit Master text styles</a:t>
            </a:r>
          </a:p>
          <a:p>
            <a:pPr lvl="1"/>
            <a:r>
              <a:rPr smtClean="0" lang="en-US"/>
              <a:t>Second level</a:t>
            </a:r>
          </a:p>
          <a:p>
            <a:pPr lvl="2"/>
            <a:r>
              <a:rPr smtClean="0" lang="en-US"/>
              <a:t>Third level</a:t>
            </a:r>
          </a:p>
          <a:p>
            <a:pPr lvl="3"/>
            <a:r>
              <a:rPr smtClean="0" lang="en-US"/>
              <a:t>Fourth level</a:t>
            </a:r>
          </a:p>
          <a:p>
            <a:pPr lvl="4"/>
            <a:r>
              <a:rPr smtClean="0" lang="en-US"/>
              <a:t>Fifth level</a:t>
            </a:r>
            <a:endParaRPr lang="en-US"/>
          </a:p>
        </p:txBody>
      </p:sp>
      <p:sp>
        <p:nvSpPr>
          <p:cNvPr name="Text Placeholder 3" id="4"/>
          <p:cNvSpPr>
            <a:spLocks noGrp="1"/>
          </p:cNvSpPr>
          <p:nvPr>
            <p:ph type="body" sz="half" idx="2"/>
          </p:nvPr>
        </p:nvSpPr>
        <p:spPr>
          <a:xfrm>
            <a:off y="1435100" x="457200"/>
            <a:ext cy="4691063" cx="300831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smtClean="0" lang="en-US"/>
              <a:t>Click to edit Master text styles</a:t>
            </a:r>
          </a:p>
        </p:txBody>
      </p:sp>
      <p:sp>
        <p:nvSpPr>
          <p:cNvPr name="Date Placeholder 4" id="5"/>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5" id="6"/>
          <p:cNvSpPr>
            <a:spLocks noGrp="1"/>
          </p:cNvSpPr>
          <p:nvPr>
            <p:ph type="ftr" sz="quarter" idx="11"/>
          </p:nvPr>
        </p:nvSpPr>
        <p:spPr/>
        <p:txBody>
          <a:bodyPr numCol="1"/>
          <a:lstStyle/>
          <a:p>
            <a:endParaRPr lang="en-US"/>
          </a:p>
        </p:txBody>
      </p:sp>
      <p:sp>
        <p:nvSpPr>
          <p:cNvPr name="Slide Number Placeholder 6" id="7"/>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name="" id="1"/>
        <p:cNvGrpSpPr/>
        <p:nvPr/>
      </p:nvGrpSpPr>
      <p:grpSpPr>
        <a:xfrm>
          <a:off y="0" x="0"/>
          <a:ext cy="0" cx="0"/>
          <a:chOff y="0" x="0"/>
          <a:chExt cy="0" cx="0"/>
        </a:xfrm>
      </p:grpSpPr>
      <p:sp>
        <p:nvSpPr>
          <p:cNvPr name="Title 1" id="2"/>
          <p:cNvSpPr>
            <a:spLocks noGrp="1"/>
          </p:cNvSpPr>
          <p:nvPr>
            <p:ph type="title"/>
          </p:nvPr>
        </p:nvSpPr>
        <p:spPr>
          <a:xfrm>
            <a:off y="4800600" x="1792288"/>
            <a:ext cy="566738" cx="5486400"/>
          </a:xfrm>
        </p:spPr>
        <p:txBody>
          <a:bodyPr numCol="1" anchor="b"/>
          <a:lstStyle>
            <a:lvl1pPr algn="l">
              <a:defRPr sz="2000" b="1"/>
            </a:lvl1pPr>
          </a:lstStyle>
          <a:p>
            <a:r>
              <a:rPr smtClean="0" lang="en-US"/>
              <a:t>Click to edit Master title style</a:t>
            </a:r>
            <a:endParaRPr lang="en-US"/>
          </a:p>
        </p:txBody>
      </p:sp>
      <p:sp>
        <p:nvSpPr>
          <p:cNvPr name="Picture Placeholder 2" id="3"/>
          <p:cNvSpPr>
            <a:spLocks noGrp="1"/>
          </p:cNvSpPr>
          <p:nvPr>
            <p:ph type="pic" idx="1"/>
          </p:nvPr>
        </p:nvSpPr>
        <p:spPr>
          <a:xfrm>
            <a:off y="612775" x="1792288"/>
            <a:ext cy="4114800" cx="54864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name="Text Placeholder 3" id="4"/>
          <p:cNvSpPr>
            <a:spLocks noGrp="1"/>
          </p:cNvSpPr>
          <p:nvPr>
            <p:ph type="body" sz="half" idx="2"/>
          </p:nvPr>
        </p:nvSpPr>
        <p:spPr>
          <a:xfrm>
            <a:off y="5367338" x="1792288"/>
            <a:ext cy="804862" cx="5486400"/>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smtClean="0" lang="en-US"/>
              <a:t>Click to edit Master text styles</a:t>
            </a:r>
          </a:p>
        </p:txBody>
      </p:sp>
      <p:sp>
        <p:nvSpPr>
          <p:cNvPr name="Date Placeholder 4" id="5"/>
          <p:cNvSpPr>
            <a:spLocks noGrp="1"/>
          </p:cNvSpPr>
          <p:nvPr>
            <p:ph type="dt" sz="half" idx="10"/>
          </p:nvPr>
        </p:nvSpPr>
        <p:spPr/>
        <p:txBody>
          <a:bodyPr numCol="1"/>
          <a:lstStyle/>
          <a:p>
            <a:fld type="datetimeFigureOut" id="{4E83BA4B-50FE-4B84-AE64-D7F085A2A31A}">
              <a:rPr smtClean="0" lang="en-US"/>
              <a:t>2/4/2014</a:t>
            </a:fld>
            <a:endParaRPr lang="en-US"/>
          </a:p>
        </p:txBody>
      </p:sp>
      <p:sp>
        <p:nvSpPr>
          <p:cNvPr name="Footer Placeholder 5" id="6"/>
          <p:cNvSpPr>
            <a:spLocks noGrp="1"/>
          </p:cNvSpPr>
          <p:nvPr>
            <p:ph type="ftr" sz="quarter" idx="11"/>
          </p:nvPr>
        </p:nvSpPr>
        <p:spPr/>
        <p:txBody>
          <a:bodyPr numCol="1"/>
          <a:lstStyle/>
          <a:p>
            <a:endParaRPr lang="en-US"/>
          </a:p>
        </p:txBody>
      </p:sp>
      <p:sp>
        <p:nvSpPr>
          <p:cNvPr name="Slide Number Placeholder 6" id="7"/>
          <p:cNvSpPr>
            <a:spLocks noGrp="1"/>
          </p:cNvSpPr>
          <p:nvPr>
            <p:ph type="sldNum" sz="quarter" idx="12"/>
          </p:nvPr>
        </p:nvSpPr>
        <p:spPr/>
        <p:txBody>
          <a:bodyPr numCol="1"/>
          <a:lstStyle/>
          <a:p>
            <a:fld type="slidenum" id="{FD6B306A-339E-4A68-B601-FE88844A1F9D}">
              <a:rPr smtClean="0"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1.xml" Type="http://schemas.openxmlformats.org/officeDocument/2006/relationships/slideLayout" Id="rId12"/><Relationship Target="../slideLayouts/slideLayout10.xml" Type="http://schemas.openxmlformats.org/officeDocument/2006/relationships/slideLayout" Id="rId11"/><Relationship Target="../slideLayouts/slideLayout9.xml" Type="http://schemas.openxmlformats.org/officeDocument/2006/relationships/slideLayout" Id="rId10"/><Relationship Target="../slideLayouts/slideLayout8.xml" Type="http://schemas.openxmlformats.org/officeDocument/2006/relationships/slideLayout" Id="rId9"/><Relationship Target="../slideLayouts/slideLayout7.xml" Type="http://schemas.openxmlformats.org/officeDocument/2006/relationships/slideLayout" Id="rId8"/><Relationship Target="../slideLayouts/slideLayout6.xml" Type="http://schemas.openxmlformats.org/officeDocument/2006/relationships/slideLayout" Id="rId7"/><Relationship Target="../slideLayouts/slideLayout5.xml" Type="http://schemas.openxmlformats.org/officeDocument/2006/relationships/slideLayout" Id="rId6"/><Relationship Target="../slideLayouts/slideLayout4.xml" Type="http://schemas.openxmlformats.org/officeDocument/2006/relationships/slideLayout" Id="rId5"/><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1.xml" Type="http://schemas.openxmlformats.org/officeDocument/2006/relationships/slideLayout" Id="rId2"/><Relationship Target="../theme/theme2.xml" Type="http://schemas.openxmlformats.org/officeDocument/2006/relationships/theme" Id="rId1"/></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5E"/>
            </a:gs>
            <a:gs pos="50000">
              <a:srgbClr val="0033CC"/>
            </a:gs>
            <a:gs pos="100000">
              <a:srgbClr val="00185E"/>
            </a:gs>
          </a:gsLst>
          <a:lin scaled="1" ang="5400000"/>
        </a:gradFill>
        <a:effectLst/>
      </p:bgPr>
    </p:bg>
    <p:spTree>
      <p:nvGrpSpPr>
        <p:cNvPr name="" id="1"/>
        <p:cNvGrpSpPr/>
        <p:nvPr/>
      </p:nvGrpSpPr>
      <p:grpSpPr>
        <a:xfrm>
          <a:off y="0" x="0"/>
          <a:ext cy="0" cx="0"/>
          <a:chOff y="0" x="0"/>
          <a:chExt cy="0" cx="0"/>
        </a:xfrm>
      </p:grpSpPr>
      <p:sp>
        <p:nvSpPr>
          <p:cNvPr name="Text Box 1" id="1"/>
          <p:cNvSpPr>
            <a:spLocks/>
          </p:cNvSpPr>
          <p:nvPr>
            <p:ph type="title"/>
          </p:nvPr>
        </p:nvSpPr>
        <p:spPr>
          <a:xfrm>
            <a:off y="609600" x="685800"/>
            <a:ext cy="1143000" cx="7772400"/>
          </a:xfrm>
          <a:prstGeom prst="rect">
            <a:avLst/>
          </a:prstGeom>
          <a:ln>
            <a:noFill/>
          </a:ln>
        </p:spPr>
        <p:txBody>
          <a:bodyPr tIns="44450" rIns="90487" numCol="1" lIns="90487" bIns="44450" anchor="ctr"/>
          <a:lstStyle/>
          <a:p>
            <a:endParaRPr/>
          </a:p>
        </p:txBody>
      </p:sp>
      <p:sp>
        <p:nvSpPr>
          <p:cNvPr name="Text Box 2" id="2"/>
          <p:cNvSpPr>
            <a:spLocks/>
          </p:cNvSpPr>
          <p:nvPr>
            <p:ph type="body" idx="1"/>
          </p:nvPr>
        </p:nvSpPr>
        <p:spPr>
          <a:xfrm>
            <a:off y="1981200" x="685800"/>
            <a:ext cy="4114800" cx="7772400"/>
          </a:xfrm>
          <a:prstGeom prst="rect">
            <a:avLst/>
          </a:prstGeom>
          <a:ln>
            <a:noFill/>
          </a:ln>
        </p:spPr>
        <p:txBody>
          <a:bodyPr tIns="44450" rIns="90487" numCol="1" lIns="90487" bIns="44450"/>
          <a:lstStyle/>
          <a:p>
            <a:endParaRPr/>
          </a:p>
          <a:p>
            <a:endParaRPr/>
          </a:p>
          <a:p>
            <a:endParaRPr/>
          </a:p>
          <a:p>
            <a:endParaRPr/>
          </a:p>
          <a:p>
            <a:endParaRPr/>
          </a:p>
        </p:txBody>
      </p:sp>
      <p:sp>
        <p:nvSpPr>
          <p:cNvPr name="Text Box 3" id="3"/>
          <p:cNvSpPr>
            <a:spLocks/>
          </p:cNvSpPr>
          <p:nvPr/>
        </p:nvSpPr>
        <p:spPr>
          <a:xfrm>
            <a:off y="6378575" x="595312"/>
            <a:ext cy="363537" cx="180975"/>
          </a:xfrm>
          <a:prstGeom prst="rect">
            <a:avLst/>
          </a:prstGeom>
          <a:noFill/>
          <a:ln>
            <a:noFill/>
          </a:ln>
        </p:spPr>
        <p:txBody>
          <a:bodyPr tIns="44450" wrap="none" rIns="90487" numCol="1" lIns="90487" bIns="44450">
            <a:spAutoFit/>
          </a:bodyPr>
          <a:lstStyle/>
          <a:p>
            <a:endParaRPr/>
          </a:p>
        </p:txBody>
      </p:sp>
      <p:sp>
        <p:nvSpPr>
          <p:cNvPr name="Text Box 4" id="4"/>
          <p:cNvSpPr>
            <a:spLocks/>
          </p:cNvSpPr>
          <p:nvPr/>
        </p:nvSpPr>
        <p:spPr>
          <a:xfrm>
            <a:off y="6378575" x="7529512"/>
            <a:ext cy="241300" cx="320675"/>
          </a:xfrm>
          <a:prstGeom prst="rect">
            <a:avLst/>
          </a:prstGeom>
          <a:noFill/>
          <a:ln>
            <a:noFill/>
          </a:ln>
        </p:spPr>
        <p:txBody>
          <a:bodyPr tIns="44450" wrap="none" rIns="90487" numCol="1" lIns="90487" bIns="44450">
            <a:spAutoFit/>
          </a:bodyPr>
          <a:lstStyle/>
          <a:p>
            <a:pPr marL="0" indent="0"/>
            <a:r>
              <a:rPr sz="1000" smtClean="0" lang="en-US" dirty="0">
                <a:solidFill>
                  <a:schemeClr val="tx1"/>
                </a:solidFill>
              </a:rPr>
              <a:t>*</a:t>
            </a:r>
          </a:p>
        </p:txBody>
      </p:sp>
    </p:spTree>
  </p:cSld>
  <p:clrMap tx1="dk1" tx2="dk2" bg1="lt1" accent6="accent6" bg2="lt2" accent5="accent5" accent4="accent4" accent3="accent3" folHlink="folHlink" accent2="accent2" hlink="hlink" accent1="accent1"/>
  <p:sldLayoutIdLst>
    <p:sldLayoutId r:id="rId2" id="2147483648"/>
    <p:sldLayoutId r:id="rId3" id="2147483649"/>
    <p:sldLayoutId r:id="rId4" id="2147483650"/>
    <p:sldLayoutId r:id="rId5" id="2147483651"/>
    <p:sldLayoutId r:id="rId6" id="2147483652"/>
    <p:sldLayoutId r:id="rId7" id="2147483653"/>
    <p:sldLayoutId r:id="rId8" id="2147483654"/>
    <p:sldLayoutId r:id="rId9" id="2147483655"/>
    <p:sldLayoutId r:id="rId10" id="2147483656"/>
    <p:sldLayoutId r:id="rId11" id="2147483657"/>
    <p:sldLayoutId r:id="rId12" id="2147483658"/>
  </p:sldLayoutIdLst>
  <p:hf sldNum="0" ftr="0" dt="0"/>
  <p:txStyles>
    <p:titleStyle>
      <a:lvl1pPr fontAlgn="base" rtl="0" marL="0" indent="0" algn="ctr" defTabSz="914400">
        <a:lnSpc>
          <a:spcPct val="100000"/>
        </a:lnSpc>
        <a:spcBef>
          <a:spcPct val="0"/>
        </a:spcBef>
        <a:spcAft>
          <a:spcPct val="0"/>
        </a:spcAft>
        <a:buNone/>
        <a:defRPr u="none" sz="4000" lang="en-US" smtClean="0" i="0" dirty="0" baseline="0" b="1">
          <a:solidFill>
            <a:schemeClr val="tx2"/>
          </a:solidFill>
          <a:latin charset="0" pitchFamily="48" typeface="Times"/>
        </a:defRPr>
      </a:lvl1pPr>
    </p:titleStyle>
    <p:bodyStyle>
      <a:lvl1pPr fontAlgn="base" rtl="0" marL="342900" indent="-342900" algn="l" defTabSz="914400">
        <a:lnSpc>
          <a:spcPct val="120000"/>
        </a:lnSpc>
        <a:spcBef>
          <a:spcPct val="60000"/>
        </a:spcBef>
        <a:spcAft>
          <a:spcPct val="0"/>
        </a:spcAft>
        <a:buSzPct val="100000"/>
        <a:buChar char="•"/>
        <a:defRPr u="none" sz="2800" lang="en-US" smtClean="0" i="0" dirty="0" baseline="0" b="1">
          <a:solidFill>
            <a:schemeClr val="tx1"/>
          </a:solidFill>
          <a:latin charset="0" pitchFamily="48" typeface="Times"/>
        </a:defRPr>
      </a:lvl1pPr>
      <a:lvl2pPr marL="742950" indent="-285750">
        <a:lnSpc>
          <a:spcPct val="120000"/>
        </a:lnSpc>
        <a:spcBef>
          <a:spcPct val="60000"/>
        </a:spcBef>
        <a:spcAft>
          <a:spcPct val="0"/>
        </a:spcAft>
        <a:buSzPct val="100000"/>
        <a:buChar char="–"/>
        <a:defRPr u="none" sz="2800" lang="en-US" smtClean="0" i="0" dirty="0" b="1">
          <a:solidFill>
            <a:schemeClr val="tx1"/>
          </a:solidFill>
          <a:latin charset="0" pitchFamily="48" typeface="Times"/>
        </a:defRPr>
      </a:lvl2pPr>
      <a:lvl3pPr marL="1143000" indent="-228600">
        <a:lnSpc>
          <a:spcPct val="120000"/>
        </a:lnSpc>
        <a:spcBef>
          <a:spcPct val="60000"/>
        </a:spcBef>
        <a:spcAft>
          <a:spcPct val="0"/>
        </a:spcAft>
        <a:buSzPct val="100000"/>
        <a:buChar char="•"/>
        <a:defRPr u="none" sz="2800" lang="en-US" smtClean="0" i="0" dirty="0" b="1">
          <a:solidFill>
            <a:schemeClr val="tx1"/>
          </a:solidFill>
          <a:latin charset="0" pitchFamily="48" typeface="Times"/>
        </a:defRPr>
      </a:lvl3pPr>
      <a:lvl4pPr marL="1600200" indent="-228600">
        <a:lnSpc>
          <a:spcPct val="120000"/>
        </a:lnSpc>
        <a:spcBef>
          <a:spcPct val="60000"/>
        </a:spcBef>
        <a:spcAft>
          <a:spcPct val="0"/>
        </a:spcAft>
        <a:buSzPct val="100000"/>
        <a:buChar char="–"/>
        <a:defRPr u="none" sz="2800" lang="en-US" smtClean="0" i="0" dirty="0" b="1">
          <a:solidFill>
            <a:schemeClr val="tx1"/>
          </a:solidFill>
          <a:latin charset="0" pitchFamily="48" typeface="Times"/>
        </a:defRPr>
      </a:lvl4pPr>
      <a:lvl5pPr marL="2057400" indent="-228600">
        <a:lnSpc>
          <a:spcPct val="120000"/>
        </a:lnSpc>
        <a:spcBef>
          <a:spcPct val="60000"/>
        </a:spcBef>
        <a:spcAft>
          <a:spcPct val="0"/>
        </a:spcAft>
        <a:buSzPct val="100000"/>
        <a:buChar char="•"/>
        <a:defRPr u="none" sz="2800" lang="en-US" smtClean="0" i="0" dirty="0" b="1">
          <a:solidFill>
            <a:schemeClr val="tx1"/>
          </a:solidFill>
          <a:latin charset="0" pitchFamily="48" typeface="Times"/>
        </a:defRPr>
      </a:lvl5pPr>
    </p:bodyStyle>
    <p:otherStyle>
      <a:lvl1pPr fontAlgn="base" rtl="0" marL="0" indent="0" algn="l" defTabSz="914400">
        <a:lnSpc>
          <a:spcPct val="100000"/>
        </a:lnSpc>
        <a:spcBef>
          <a:spcPct val="0"/>
        </a:spcBef>
        <a:spcAft>
          <a:spcPct val="0"/>
        </a:spcAft>
        <a:buNone/>
        <a:defRPr u="none" sz="1800" lang="en-US" smtClean="0" i="0" dirty="0" baseline="0" b="0">
          <a:solidFill>
            <a:schemeClr val="tx1"/>
          </a:solidFill>
          <a:latin charset="0" pitchFamily="48" typeface="Times"/>
        </a:defRPr>
      </a:lvl1pPr>
      <a:lvl2pPr marL="457200" indent="0">
        <a:lnSpc>
          <a:spcPct val="100000"/>
        </a:lnSpc>
        <a:spcBef>
          <a:spcPct val="0"/>
        </a:spcBef>
        <a:spcAft>
          <a:spcPct val="0"/>
        </a:spcAft>
        <a:buNone/>
        <a:defRPr u="none" sz="1800" lang="en-US" smtClean="0" i="0" dirty="0" b="0">
          <a:solidFill>
            <a:schemeClr val="tx1"/>
          </a:solidFill>
          <a:latin charset="0" pitchFamily="48" typeface="Times"/>
        </a:defRPr>
      </a:lvl2pPr>
      <a:lvl3pPr marL="914400" indent="0">
        <a:lnSpc>
          <a:spcPct val="100000"/>
        </a:lnSpc>
        <a:spcBef>
          <a:spcPct val="0"/>
        </a:spcBef>
        <a:spcAft>
          <a:spcPct val="0"/>
        </a:spcAft>
        <a:buNone/>
        <a:defRPr u="none" sz="1800" lang="en-US" smtClean="0" i="0" dirty="0" b="0">
          <a:solidFill>
            <a:schemeClr val="tx1"/>
          </a:solidFill>
          <a:latin charset="0" pitchFamily="48" typeface="Times"/>
        </a:defRPr>
      </a:lvl3pPr>
      <a:lvl4pPr marL="1371600" indent="0">
        <a:lnSpc>
          <a:spcPct val="100000"/>
        </a:lnSpc>
        <a:spcBef>
          <a:spcPct val="0"/>
        </a:spcBef>
        <a:spcAft>
          <a:spcPct val="0"/>
        </a:spcAft>
        <a:buNone/>
        <a:defRPr u="none" sz="1800" lang="en-US" smtClean="0" i="0" dirty="0" b="0">
          <a:solidFill>
            <a:schemeClr val="tx1"/>
          </a:solidFill>
          <a:latin charset="0" pitchFamily="48" typeface="Times"/>
        </a:defRPr>
      </a:lvl4pPr>
      <a:lvl5pPr marL="1828800" indent="0">
        <a:lnSpc>
          <a:spcPct val="100000"/>
        </a:lnSpc>
        <a:spcBef>
          <a:spcPct val="0"/>
        </a:spcBef>
        <a:spcAft>
          <a:spcPct val="0"/>
        </a:spcAft>
        <a:buNone/>
        <a:defRPr u="none" sz="1800" lang="en-US" smtClean="0" i="0" dirty="0" b="0">
          <a:solidFill>
            <a:schemeClr val="tx1"/>
          </a:solidFill>
          <a:latin charset="0" pitchFamily="48" typeface="Times"/>
        </a:defRPr>
      </a:lvl5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media/image5.wmf" Type="http://schemas.openxmlformats.org/officeDocument/2006/relationships/image" Id="rId3"/><Relationship Target="../notesSlides/notesSlide10.xml" Type="http://schemas.openxmlformats.org/officeDocument/2006/relationships/notesSlide" Id="rId2"/><Relationship Target="../slideLayouts/slideLayout7.xml" Type="http://schemas.openxmlformats.org/officeDocument/2006/relationships/slideLayout" Id="rId1"/></Relationships>
</file>

<file path=ppt/slides/_rels/slide11.xml.rels><?xml version="1.0" encoding="UTF-8" standalone="yes"?><Relationships xmlns="http://schemas.openxmlformats.org/package/2006/relationships"><Relationship Target="../media/image6.wmf" Type="http://schemas.openxmlformats.org/officeDocument/2006/relationships/image" Id="rId3"/><Relationship Target="../notesSlides/notesSlide11.xml" Type="http://schemas.openxmlformats.org/officeDocument/2006/relationships/notesSlide" Id="rId2"/><Relationship Target="../slideLayouts/slideLayout7.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s>
</file>

<file path=ppt/slides/_rels/slide13.xml.rels><?xml version="1.0" encoding="UTF-8" standalone="yes"?><Relationships xmlns="http://schemas.openxmlformats.org/package/2006/relationships"><Relationship Target="../media/image7.wmf" Type="http://schemas.openxmlformats.org/officeDocument/2006/relationships/image" Id="rId4"/><Relationship Target="../media/image8.wmf" Type="http://schemas.openxmlformats.org/officeDocument/2006/relationships/image" Id="rId3"/><Relationship Target="../notesSlides/notesSlide13.xml" Type="http://schemas.openxmlformats.org/officeDocument/2006/relationships/notesSlide" Id="rId2"/><Relationship Target="../slideLayouts/slideLayout7.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s>
</file>

<file path=ppt/slides/_rels/slide15.xml.rels><?xml version="1.0" encoding="UTF-8" standalone="yes"?><Relationships xmlns="http://schemas.openxmlformats.org/package/2006/relationships"><Relationship Target="../media/image10.wmf" Type="http://schemas.openxmlformats.org/officeDocument/2006/relationships/image" Id="rId4"/><Relationship Target="../media/image9.wmf" Type="http://schemas.openxmlformats.org/officeDocument/2006/relationships/image" Id="rId3"/><Relationship Target="../notesSlides/notesSlide15.xml" Type="http://schemas.openxmlformats.org/officeDocument/2006/relationships/notesSlide" Id="rId2"/><Relationship Target="../slideLayouts/slideLayout7.xml" Type="http://schemas.openxmlformats.org/officeDocument/2006/relationships/slideLayout" Id="rId1"/></Relationships>
</file>

<file path=ppt/slides/_rels/slide16.xml.rels><?xml version="1.0" encoding="UTF-8" standalone="yes"?><Relationships xmlns="http://schemas.openxmlformats.org/package/2006/relationships"><Relationship Target="../media/image12.wmf" Type="http://schemas.openxmlformats.org/officeDocument/2006/relationships/image" Id="rId3"/><Relationship Target="../media/image11.wmf" Type="http://schemas.openxmlformats.org/officeDocument/2006/relationships/image" Id="rId2"/><Relationship Target="../slideLayouts/slideLayout7.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7.xml" Type="http://schemas.openxmlformats.org/officeDocument/2006/relationships/slideLayout" Id="rId1"/></Relationships>
</file>

<file path=ppt/slides/_rels/slide19.xml.rels><?xml version="1.0" encoding="UTF-8" standalone="yes"?><Relationships xmlns="http://schemas.openxmlformats.org/package/2006/relationships"><Relationship Target="../media/image14.wmf" Type="http://schemas.openxmlformats.org/officeDocument/2006/relationships/image" Id="rId4"/><Relationship Target="../media/image13.wmf" Type="http://schemas.openxmlformats.org/officeDocument/2006/relationships/image" Id="rId3"/><Relationship Target="../notesSlides/notesSlide18.xml" Type="http://schemas.openxmlformats.org/officeDocument/2006/relationships/notesSlide" Id="rId2"/><Relationship Target="../slideLayouts/slideLayout7.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s>
</file>

<file path=ppt/slides/_rels/slide20.xml.rels><?xml version="1.0" encoding="UTF-8" standalone="yes"?><Relationships xmlns="http://schemas.openxmlformats.org/package/2006/relationships"><Relationship Target="../media/image15.wmf" Type="http://schemas.openxmlformats.org/officeDocument/2006/relationships/image" Id="rId3"/><Relationship Target="../notesSlides/notesSlide19.xml" Type="http://schemas.openxmlformats.org/officeDocument/2006/relationships/notesSlide" Id="rId2"/><Relationship Target="../slideLayouts/slideLayout7.xml" Type="http://schemas.openxmlformats.org/officeDocument/2006/relationships/slideLayout" Id="rId1"/></Relationships>
</file>

<file path=ppt/slides/_rels/slide21.xml.rels><?xml version="1.0" encoding="UTF-8" standalone="yes"?><Relationships xmlns="http://schemas.openxmlformats.org/package/2006/relationships"><Relationship Target="../media/image15.wmf" Type="http://schemas.openxmlformats.org/officeDocument/2006/relationships/image" Id="rId3"/><Relationship Target="../notesSlides/notesSlide20.xml" Type="http://schemas.openxmlformats.org/officeDocument/2006/relationships/notesSlide" Id="rId2"/><Relationship Target="../slideLayouts/slideLayout7.xml" Type="http://schemas.openxmlformats.org/officeDocument/2006/relationships/slideLayout" Id="rId1"/></Relationships>
</file>

<file path=ppt/slides/_rels/slide22.xml.rels><?xml version="1.0" encoding="UTF-8" standalone="yes"?><Relationships xmlns="http://schemas.openxmlformats.org/package/2006/relationships"><Relationship Target="../media/image16.wmf" Type="http://schemas.openxmlformats.org/officeDocument/2006/relationships/image" Id="rId3"/><Relationship Target="../notesSlides/notesSlide21.xml" Type="http://schemas.openxmlformats.org/officeDocument/2006/relationships/notesSlide" Id="rId2"/><Relationship Target="../slideLayouts/slideLayout7.xml" Type="http://schemas.openxmlformats.org/officeDocument/2006/relationships/slideLayout" Id="rId1"/></Relationships>
</file>

<file path=ppt/slides/_rels/slide23.xml.rels><?xml version="1.0" encoding="UTF-8" standalone="yes"?><Relationships xmlns="http://schemas.openxmlformats.org/package/2006/relationships"><Relationship Target="../media/image16.wmf" Type="http://schemas.openxmlformats.org/officeDocument/2006/relationships/image" Id="rId3"/><Relationship Target="../notesSlides/notesSlide22.xml" Type="http://schemas.openxmlformats.org/officeDocument/2006/relationships/notesSlide" Id="rId2"/><Relationship Target="../slideLayouts/slideLayout7.xml" Type="http://schemas.openxmlformats.org/officeDocument/2006/relationships/slideLayout" Id="rId1"/></Relationships>
</file>

<file path=ppt/slides/_rels/slide24.xml.rels><?xml version="1.0" encoding="UTF-8" standalone="yes"?><Relationships xmlns="http://schemas.openxmlformats.org/package/2006/relationships"><Relationship Target="../media/image17.wmf" Type="http://schemas.openxmlformats.org/officeDocument/2006/relationships/image" Id="rId3"/><Relationship Target="../notesSlides/notesSlide23.xml" Type="http://schemas.openxmlformats.org/officeDocument/2006/relationships/notesSlide" Id="rId2"/><Relationship Target="../slideLayouts/slideLayout7.xml" Type="http://schemas.openxmlformats.org/officeDocument/2006/relationships/slideLayout" Id="rId1"/></Relationships>
</file>

<file path=ppt/slides/_rels/slide25.xml.rels><?xml version="1.0" encoding="UTF-8" standalone="yes"?><Relationships xmlns="http://schemas.openxmlformats.org/package/2006/relationships"><Relationship Target="../media/image18.wmf" Type="http://schemas.openxmlformats.org/officeDocument/2006/relationships/image" Id="rId3"/><Relationship Target="../notesSlides/notesSlide24.xml" Type="http://schemas.openxmlformats.org/officeDocument/2006/relationships/notesSlide" Id="rId2"/><Relationship Target="../slideLayouts/slideLayout7.xml" Type="http://schemas.openxmlformats.org/officeDocument/2006/relationships/slideLayout" Id="rId1"/></Relationships>
</file>

<file path=ppt/slides/_rels/slide26.xml.rels><?xml version="1.0" encoding="UTF-8" standalone="yes"?><Relationships xmlns="http://schemas.openxmlformats.org/package/2006/relationships"><Relationship Target="../media/image18.wmf" Type="http://schemas.openxmlformats.org/officeDocument/2006/relationships/image" Id="rId3"/><Relationship Target="../notesSlides/notesSlide25.xml" Type="http://schemas.openxmlformats.org/officeDocument/2006/relationships/notesSlide" Id="rId2"/><Relationship Target="../slideLayouts/slideLayout7.xml" Type="http://schemas.openxmlformats.org/officeDocument/2006/relationships/slideLayout" Id="rId1"/></Relationships>
</file>

<file path=ppt/slides/_rels/slide27.xml.rels><?xml version="1.0" encoding="UTF-8" standalone="yes"?><Relationships xmlns="http://schemas.openxmlformats.org/package/2006/relationships"><Relationship Target="../media/image18.wmf" Type="http://schemas.openxmlformats.org/officeDocument/2006/relationships/image" Id="rId3"/><Relationship Target="../notesSlides/notesSlide26.xml" Type="http://schemas.openxmlformats.org/officeDocument/2006/relationships/notesSlide" Id="rId2"/><Relationship Target="../slideLayouts/slideLayout7.xml" Type="http://schemas.openxmlformats.org/officeDocument/2006/relationships/slideLayout" Id="rId1"/></Relationships>
</file>

<file path=ppt/slides/_rels/slide28.xml.rels><?xml version="1.0" encoding="UTF-8" standalone="yes"?><Relationships xmlns="http://schemas.openxmlformats.org/package/2006/relationships"><Relationship Target="../media/image18.wmf" Type="http://schemas.openxmlformats.org/officeDocument/2006/relationships/image" Id="rId3"/><Relationship Target="../notesSlides/notesSlide27.xml" Type="http://schemas.openxmlformats.org/officeDocument/2006/relationships/notesSlide" Id="rId2"/><Relationship Target="../slideLayouts/slideLayout7.xml" Type="http://schemas.openxmlformats.org/officeDocument/2006/relationships/slideLayout" Id="rId1"/></Relationships>
</file>

<file path=ppt/slides/_rels/slide29.xml.rels><?xml version="1.0" encoding="UTF-8" standalone="yes"?><Relationships xmlns="http://schemas.openxmlformats.org/package/2006/relationships"><Relationship Target="../slideLayouts/slideLayout7.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s>
</file>

<file path=ppt/slides/_rels/slide30.xml.rels><?xml version="1.0" encoding="UTF-8" standalone="yes"?><Relationships xmlns="http://schemas.openxmlformats.org/package/2006/relationships"><Relationship Target="../media/image19.png" Type="http://schemas.openxmlformats.org/officeDocument/2006/relationships/image" Id="rId2"/><Relationship Target="../slideLayouts/slideLayout7.xml" Type="http://schemas.openxmlformats.org/officeDocument/2006/relationships/slideLayout" Id="rId1"/></Relationships>
</file>

<file path=ppt/slides/_rels/slide31.xml.rels><?xml version="1.0" encoding="UTF-8" standalone="yes"?><Relationships xmlns="http://schemas.openxmlformats.org/package/2006/relationships"><Relationship Target="../media/image20.png" Type="http://schemas.openxmlformats.org/officeDocument/2006/relationships/image" Id="rId2"/><Relationship Target="../slideLayouts/slideLayout7.xml" Type="http://schemas.openxmlformats.org/officeDocument/2006/relationships/slideLayout" Id="rId1"/></Relationships>
</file>

<file path=ppt/slides/_rels/slide32.xml.rels><?xml version="1.0" encoding="UTF-8" standalone="yes"?><Relationships xmlns="http://schemas.openxmlformats.org/package/2006/relationships"><Relationship Target="../media/image21.png" Type="http://schemas.openxmlformats.org/officeDocument/2006/relationships/image" Id="rId2"/><Relationship Target="../slideLayouts/slideLayout7.xml" Type="http://schemas.openxmlformats.org/officeDocument/2006/relationships/slideLayout" Id="rId1"/></Relationships>
</file>

<file path=ppt/slides/_rels/slide33.xml.rels><?xml version="1.0" encoding="UTF-8" standalone="yes"?><Relationships xmlns="http://schemas.openxmlformats.org/package/2006/relationships"><Relationship Target="../media/image22.png" Type="http://schemas.openxmlformats.org/officeDocument/2006/relationships/image" Id="rId2"/><Relationship Target="../slideLayouts/slideLayout7.xml" Type="http://schemas.openxmlformats.org/officeDocument/2006/relationships/slideLayout" Id="rId1"/></Relationships>
</file>

<file path=ppt/slides/_rels/slide34.xml.rels><?xml version="1.0" encoding="UTF-8" standalone="yes"?><Relationships xmlns="http://schemas.openxmlformats.org/package/2006/relationships"><Relationship Target="../media/image23.png" Type="http://schemas.openxmlformats.org/officeDocument/2006/relationships/image" Id="rId2"/><Relationship Target="../slideLayouts/slideLayout7.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s>
</file>

<file path=ppt/slides/_rels/slide5.xml.rels><?xml version="1.0" encoding="UTF-8" standalone="yes"?><Relationships xmlns="http://schemas.openxmlformats.org/package/2006/relationships"><Relationship Target="../media/image2.wmf" Type="http://schemas.openxmlformats.org/officeDocument/2006/relationships/image" Id="rId4"/><Relationship Target="../media/image1.wmf" Type="http://schemas.openxmlformats.org/officeDocument/2006/relationships/image" Id="rId3"/><Relationship Target="../notesSlides/notesSlide5.xml" Type="http://schemas.openxmlformats.org/officeDocument/2006/relationships/notesSlide" Id="rId2"/><Relationship Target="../slideLayouts/slideLayout7.xml" Type="http://schemas.openxmlformats.org/officeDocument/2006/relationships/slideLayout" Id="rId1"/></Relationships>
</file>

<file path=ppt/slides/_rels/slide6.xml.rels><?xml version="1.0" encoding="UTF-8" standalone="yes"?><Relationships xmlns="http://schemas.openxmlformats.org/package/2006/relationships"><Relationship Target="../media/image2.wmf" Type="http://schemas.openxmlformats.org/officeDocument/2006/relationships/image" Id="rId4"/><Relationship Target="../media/image1.wmf" Type="http://schemas.openxmlformats.org/officeDocument/2006/relationships/image" Id="rId3"/><Relationship Target="../notesSlides/notesSlide6.xml" Type="http://schemas.openxmlformats.org/officeDocument/2006/relationships/notesSlide" Id="rId2"/><Relationship Target="../slideLayouts/slideLayout7.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7" id="7"/>
          <p:cNvSpPr>
            <a:spLocks/>
          </p:cNvSpPr>
          <p:nvPr>
            <p:ph type="ctrTitle"/>
          </p:nvPr>
        </p:nvSpPr>
        <p:spPr>
          <a:xfrm>
            <a:off y="2286000" x="685800"/>
            <a:ext cy="1143000" cx="7772400"/>
          </a:xfrm>
          <a:prstGeom prst="rect">
            <a:avLst/>
          </a:prstGeom>
        </p:spPr>
        <p:txBody>
          <a:bodyPr tIns="44450" wrap="square" rIns="90487" numCol="1" lIns="90487" bIns="44450" anchor="ctr"/>
          <a:lstStyle>
            <a:lvl1pPr>
              <a:defRPr smtClean="0" lang="en-US" dirty="0"/>
            </a:lvl1pPr>
          </a:lstStyle>
          <a:p>
            <a:r>
              <a:t>Week 4_STAT131</a:t>
            </a:r>
            <a:br>
              <a:rPr/>
            </a:br>
            <a:r>
              <a:t/>
            </a:r>
            <a:br>
              <a:rPr/>
            </a:br>
            <a:r>
              <a:t>Measuring Uncertainty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44" id="44"/>
          <p:cNvSpPr>
            <a:spLocks/>
          </p:cNvSpPr>
          <p:nvPr>
            <p:ph type="title"/>
          </p:nvPr>
        </p:nvSpPr>
        <p:spPr>
          <a:xfrm>
            <a:off y="609600" x="685800"/>
            <a:ext cy="762000" cx="7772400"/>
          </a:xfrm>
          <a:prstGeom prst="rect">
            <a:avLst/>
          </a:prstGeom>
        </p:spPr>
        <p:txBody>
          <a:bodyPr tIns="44450" wrap="square" rIns="90487" numCol="1" lIns="90487" bIns="44450" anchor="ctr"/>
          <a:lstStyle/>
          <a:p>
            <a:pPr marL="0" indent="0"/>
            <a:r>
              <a:rPr sz="3200" smtClean="0" lang="en-US" dirty="0">
                <a:solidFill>
                  <a:schemeClr val="tx1"/>
                </a:solidFill>
              </a:rPr>
              <a:t>Events A and B are</a:t>
            </a:r>
            <a:r>
              <a:rPr sz="3200" smtClean="0" lang="en-US" dirty="0"/>
              <a:t> mutually exclusive</a:t>
            </a:r>
            <a:r>
              <a:rPr sz="2400" smtClean="0" lang="en-US" dirty="0"/>
              <a:t/>
            </a:r>
            <a:br>
              <a:rPr sz="2400" smtClean="0" lang="en-US" dirty="0"/>
            </a:br>
          </a:p>
        </p:txBody>
      </p:sp>
      <p:sp>
        <p:nvSpPr>
          <p:cNvPr name="Text Box 45" id="45"/>
          <p:cNvSpPr>
            <a:spLocks/>
          </p:cNvSpPr>
          <p:nvPr/>
        </p:nvSpPr>
        <p:spPr>
          <a:xfrm>
            <a:off y="1981200" x="685800"/>
            <a:ext cy="4114800" cx="7772400"/>
          </a:xfrm>
          <a:prstGeom prst="rect">
            <a:avLst/>
          </a:prstGeom>
          <a:pattFill>
            <a:fgClr>
              <a:schemeClr val="accent1">
                <a:alpha val="99998"/>
              </a:schemeClr>
            </a:fgClr>
            <a:bgClr>
              <a:srgbClr val="FFFFFF">
                <a:alpha val="99998"/>
              </a:srgbClr>
            </a:bgClr>
          </a:pattFill>
          <a:ln w="12700">
            <a:solidFill>
              <a:schemeClr val="tx1"/>
            </a:solidFill>
            <a:round/>
            <a:headEnd/>
            <a:tailEnd/>
          </a:ln>
        </p:spPr>
        <p:txBody>
          <a:bodyPr wrap="none" numCol="1" anchor="ctr"/>
          <a:lstStyle/>
          <a:p>
            <a:endParaRPr/>
          </a:p>
        </p:txBody>
      </p:sp>
      <p:sp>
        <p:nvSpPr>
          <p:cNvPr name="Text Box 46" id="46"/>
          <p:cNvSpPr>
            <a:spLocks/>
          </p:cNvSpPr>
          <p:nvPr/>
        </p:nvSpPr>
        <p:spPr>
          <a:xfrm>
            <a:off y="2438400" x="1066800"/>
            <a:ext cy="2057400" cx="2209800"/>
          </a:xfrm>
          <a:prstGeom prst="ellipse">
            <a:avLst/>
          </a:prstGeom>
          <a:solidFill>
            <a:srgbClr val="008000"/>
          </a:solidFill>
          <a:ln w="12700">
            <a:solidFill>
              <a:schemeClr val="tx1"/>
            </a:solidFill>
            <a:round/>
            <a:headEnd/>
            <a:tailEnd/>
          </a:ln>
        </p:spPr>
        <p:txBody>
          <a:bodyPr wrap="none" numCol="1" anchor="ctr"/>
          <a:lstStyle/>
          <a:p>
            <a:pPr algn="ctr" marL="0" indent="0"/>
            <a:r>
              <a:rPr sz="4000" smtClean="0" lang="en-US" dirty="0"/>
              <a:t>A</a:t>
            </a:r>
          </a:p>
        </p:txBody>
      </p:sp>
      <p:sp>
        <p:nvSpPr>
          <p:cNvPr name="Text Box 47" id="47"/>
          <p:cNvSpPr>
            <a:spLocks/>
          </p:cNvSpPr>
          <p:nvPr/>
        </p:nvSpPr>
        <p:spPr>
          <a:xfrm>
            <a:off y="3581400" x="4038600"/>
            <a:ext cy="2362200" cx="2362200"/>
          </a:xfrm>
          <a:prstGeom prst="ellipse">
            <a:avLst/>
          </a:prstGeom>
          <a:pattFill>
            <a:fgClr>
              <a:schemeClr val="accent1">
                <a:alpha val="99998"/>
              </a:schemeClr>
            </a:fgClr>
            <a:bgClr>
              <a:schemeClr val="bg1">
                <a:alpha val="99998"/>
              </a:schemeClr>
            </a:bgClr>
          </a:pattFill>
          <a:ln w="12700">
            <a:solidFill>
              <a:schemeClr val="tx1"/>
            </a:solidFill>
            <a:round/>
            <a:headEnd/>
            <a:tailEnd/>
          </a:ln>
        </p:spPr>
        <p:txBody>
          <a:bodyPr wrap="none" numCol="1" anchor="ctr"/>
          <a:lstStyle/>
          <a:p>
            <a:pPr algn="ctr" marL="0" indent="0"/>
            <a:r>
              <a:rPr sz="4000" smtClean="0" lang="en-US" dirty="0"/>
              <a:t>B</a:t>
            </a:r>
          </a:p>
        </p:txBody>
      </p:sp>
      <p:sp>
        <p:nvSpPr>
          <p:cNvPr name="Text Box 48" id="48"/>
          <p:cNvSpPr txBox="1">
            <a:spLocks/>
          </p:cNvSpPr>
          <p:nvPr/>
        </p:nvSpPr>
        <p:spPr>
          <a:xfrm>
            <a:off y="1219200" x="4038600"/>
            <a:ext cy="1035050" cx="4267200"/>
          </a:xfrm>
          <a:prstGeom prst="rect">
            <a:avLst/>
          </a:prstGeom>
          <a:noFill/>
          <a:ln>
            <a:noFill/>
          </a:ln>
        </p:spPr>
        <p:txBody>
          <a:bodyPr numCol="1">
            <a:spAutoFit/>
          </a:bodyPr>
          <a:lstStyle/>
          <a:p>
            <a:pPr algn="r" marL="0" indent="0"/>
            <a:r>
              <a:rPr smtClean="0" lang="en-US" dirty="0"/>
              <a:t>P(A intersection B)=0</a:t>
            </a:r>
          </a:p>
          <a:p>
            <a:pPr algn="r" marL="0" indent="0"/>
            <a:r>
              <a:rPr smtClean="0" lang="en-US" dirty="0"/>
              <a:t>P(A and B)=0</a:t>
            </a:r>
          </a:p>
          <a:p>
            <a:pPr algn="r" marL="0" indent="0"/>
            <a:endParaRPr sz="1400" smtClean="0" lang="en-US" dirty="0">
              <a:solidFill>
                <a:schemeClr val="tx1"/>
              </a:solidFill>
            </a:endParaRPr>
          </a:p>
        </p:txBody>
      </p:sp>
      <p:pic>
        <p:nvPicPr>
          <p:cNvPr name="Picture 49" id="49"/>
          <p:cNvPicPr>
            <a:picLocks noChangeAspect="1"/>
          </p:cNvPicPr>
          <p:nvPr/>
        </p:nvPicPr>
        <p:blipFill>
          <a:blip r:embed="rId3"/>
          <a:stretch/>
        </p:blipFill>
        <p:spPr>
          <a:xfrm>
            <a:off y="2057400" x="6553200"/>
            <a:ext cy="330200" cx="1562100"/>
          </a:xfrm>
          <a:prstGeom prst="rect">
            <a:avLst/>
          </a:prstGeom>
          <a:noFill/>
          <a:ln>
            <a:noFill/>
          </a:ln>
          <a:effectLst/>
        </p:spPr>
      </p:pic>
      <p:grpSp>
        <p:nvGrpSpPr>
          <p:cNvPr name="Group 51" id="51"/>
          <p:cNvGrpSpPr>
            <a:grpSpLocks noUngrp="0" noSelect="0" noRot="0" noMove="0" noChangeAspect="0" noGrp="0"/>
          </p:cNvGrpSpPr>
          <p:nvPr/>
        </p:nvGrpSpPr>
        <p:grpSpPr>
          <a:xfrm>
            <a:off y="2133600" x="3962400"/>
            <a:ext cy="1524000" cx="2520950"/>
            <a:chOff y="1344" x="2496"/>
            <a:chExt cy="960" cx="1588"/>
          </a:xfrm>
        </p:grpSpPr>
        <p:sp>
          <p:nvSpPr>
            <p:cNvPr name="Text Box 52" id="52"/>
            <p:cNvSpPr>
              <a:spLocks/>
            </p:cNvSpPr>
            <p:nvPr/>
          </p:nvSpPr>
          <p:spPr>
            <a:xfrm flipH="1">
              <a:off y="1344" x="2496"/>
              <a:ext cy="960" cx="1344"/>
            </a:xfrm>
            <a:prstGeom prst="line">
              <a:avLst/>
            </a:prstGeom>
            <a:noFill/>
            <a:ln w="28575">
              <a:solidFill>
                <a:schemeClr val="bg2"/>
              </a:solidFill>
              <a:round/>
              <a:headEnd type="none"/>
              <a:tailEnd type="triangle"/>
            </a:ln>
          </p:spPr>
        </p:sp>
        <p:sp>
          <p:nvSpPr>
            <p:cNvPr name="Text Box 53" id="53"/>
            <p:cNvSpPr txBox="1">
              <a:spLocks/>
            </p:cNvSpPr>
            <p:nvPr/>
          </p:nvSpPr>
          <p:spPr>
            <a:xfrm>
              <a:off y="1766" x="3110"/>
              <a:ext cy="288" cx="974"/>
            </a:xfrm>
            <a:prstGeom prst="rect">
              <a:avLst/>
            </a:prstGeom>
            <a:noFill/>
            <a:ln>
              <a:noFill/>
            </a:ln>
          </p:spPr>
          <p:txBody>
            <a:bodyPr wrap="none" numCol="1">
              <a:spAutoFit/>
            </a:bodyPr>
            <a:lstStyle/>
            <a:p>
              <a:pPr marL="0" indent="0"/>
              <a:r>
                <a:rPr smtClean="0" lang="en-US" dirty="0">
                  <a:solidFill>
                    <a:schemeClr val="bg2"/>
                  </a:solidFill>
                </a:rPr>
                <a:t>No</a:t>
              </a:r>
              <a:r>
                <a:rPr smtClean="0" lang="en-US" dirty="0"/>
                <a:t> </a:t>
              </a:r>
              <a:r>
                <a:rPr smtClean="0" lang="en-US" dirty="0">
                  <a:solidFill>
                    <a:schemeClr val="bg2"/>
                  </a:solidFill>
                </a:rPr>
                <a:t>overlap</a:t>
              </a:r>
            </a:p>
          </p:txBody>
        </p:sp>
      </p:grpSp>
      <p:sp>
        <p:nvSpPr>
          <p:cNvPr name="Text Box 54" id="54"/>
          <p:cNvSpPr txBox="1">
            <a:spLocks/>
          </p:cNvSpPr>
          <p:nvPr/>
        </p:nvSpPr>
        <p:spPr>
          <a:xfrm>
            <a:off y="5348287" x="822325"/>
            <a:ext cy="519112" cx="4191000"/>
          </a:xfrm>
          <a:prstGeom prst="rect">
            <a:avLst/>
          </a:prstGeom>
          <a:noFill/>
          <a:ln>
            <a:noFill/>
          </a:ln>
        </p:spPr>
        <p:txBody>
          <a:bodyPr wrap="none" numCol="1">
            <a:spAutoFit/>
          </a:bodyPr>
          <a:lstStyle/>
          <a:p>
            <a:pPr marL="0" indent="0"/>
            <a:r>
              <a:rPr sz="2800" smtClean="0" lang="en-US" dirty="0">
                <a:solidFill>
                  <a:srgbClr val="000000"/>
                </a:solidFill>
              </a:rPr>
              <a:t>P(A happens or</a:t>
            </a:r>
            <a:r>
              <a:rPr smtClean="0" lang="en-US" dirty="0">
                <a:solidFill>
                  <a:srgbClr val="000000"/>
                </a:solidFill>
              </a:rPr>
              <a:t> B </a:t>
            </a:r>
            <a:r>
              <a:rPr sz="2800" smtClean="0" lang="en-US" dirty="0">
                <a:solidFill>
                  <a:srgbClr val="000000"/>
                </a:solidFill>
              </a:rPr>
              <a:t>happens</a:t>
            </a:r>
            <a:r>
              <a:rPr smtClean="0" lang="en-US" dirty="0">
                <a:solidFill>
                  <a:srgbClr val="000000"/>
                </a:solidFill>
              </a:rPr>
              <a:t>)=</a:t>
            </a:r>
          </a:p>
        </p:txBody>
      </p:sp>
      <p:sp>
        <p:nvSpPr>
          <p:cNvPr name="Text Box 55" id="55"/>
          <p:cNvSpPr>
            <a:spLocks/>
          </p:cNvSpPr>
          <p:nvPr>
            <p:ph type="body"/>
          </p:nvPr>
        </p:nvSpPr>
        <p:spPr>
          <a:xfrm>
            <a:off y="1981200" x="685800"/>
            <a:ext cy="4114800" cx="7772400"/>
          </a:xfrm>
          <a:prstGeom prst="rect">
            <a:avLst/>
          </a:prstGeom>
        </p:spPr>
        <p:txBody>
          <a:bodyPr tIns="44450" wrap="square" rIns="90487" numCol="1" lIns="90487" bIns="44450" anchor="t"/>
          <a:lstStyle/>
          <a:p>
            <a:pPr marL="342900" indent="-342900">
              <a:buNone/>
            </a:pPr>
            <a:r>
              <a:rPr smtClean="0" lang="en-US" dirty="0">
                <a:solidFill>
                  <a:schemeClr val="bg2"/>
                </a:solidFill>
              </a:rPr>
              <a:t> </a:t>
            </a:r>
          </a:p>
        </p:txBody>
      </p:sp>
      <p:sp>
        <p:nvSpPr>
          <p:cNvPr name="Text Box 56" id="56"/>
          <p:cNvSpPr txBox="1">
            <a:spLocks/>
          </p:cNvSpPr>
          <p:nvPr/>
        </p:nvSpPr>
        <p:spPr>
          <a:xfrm>
            <a:off y="5380037" x="4937125"/>
            <a:ext cy="461962" cx="1693862"/>
          </a:xfrm>
          <a:prstGeom prst="rect">
            <a:avLst/>
          </a:prstGeom>
          <a:noFill/>
          <a:ln>
            <a:noFill/>
          </a:ln>
        </p:spPr>
        <p:txBody>
          <a:bodyPr wrap="none" numCol="1">
            <a:spAutoFit/>
          </a:bodyPr>
          <a:lstStyle/>
          <a:p>
            <a:pPr marL="0" indent="0"/>
            <a:r>
              <a:rPr smtClean="0" lang="en-US" dirty="0">
                <a:solidFill>
                  <a:schemeClr val="bg2"/>
                </a:solidFill>
              </a:rPr>
              <a:t>P(A) + P(B)</a:t>
            </a:r>
          </a:p>
        </p:txBody>
      </p:sp>
      <p:sp>
        <p:nvSpPr>
          <p:cNvPr name="Text Box 57" id="57"/>
          <p:cNvSpPr txBox="1">
            <a:spLocks/>
          </p:cNvSpPr>
          <p:nvPr/>
        </p:nvSpPr>
        <p:spPr>
          <a:xfrm>
            <a:off y="2209800" x="762000"/>
            <a:ext cy="579437" cx="533400"/>
          </a:xfrm>
          <a:prstGeom prst="rect">
            <a:avLst/>
          </a:prstGeom>
          <a:noFill/>
          <a:ln>
            <a:noFill/>
          </a:ln>
        </p:spPr>
        <p:txBody>
          <a:bodyPr numCol="1">
            <a:spAutoFit/>
          </a:bodyPr>
          <a:lstStyle/>
          <a:p>
            <a:pPr marL="0" indent="0"/>
            <a:r>
              <a:rPr sz="3200" smtClean="0" lang="en-US" dirty="0">
                <a:solidFill>
                  <a:srgbClr val="003399"/>
                </a:solidFill>
              </a:rPr>
              <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58" id="58"/>
          <p:cNvSpPr>
            <a:spLocks/>
          </p:cNvSpPr>
          <p:nvPr>
            <p:ph type="title"/>
          </p:nvPr>
        </p:nvSpPr>
        <p:spPr>
          <a:xfrm>
            <a:off y="609600" x="685800"/>
            <a:ext cy="762000" cx="7772400"/>
          </a:xfrm>
          <a:prstGeom prst="rect">
            <a:avLst/>
          </a:prstGeom>
        </p:spPr>
        <p:txBody>
          <a:bodyPr tIns="44450" wrap="square" rIns="90487" numCol="1" lIns="90487" bIns="44450" anchor="ctr"/>
          <a:lstStyle/>
          <a:p>
            <a:pPr marL="0" indent="0"/>
            <a:r>
              <a:rPr sz="3200" smtClean="0" lang="en-US" dirty="0">
                <a:solidFill>
                  <a:schemeClr val="tx1"/>
                </a:solidFill>
              </a:rPr>
              <a:t>Events A and B are</a:t>
            </a:r>
            <a:r>
              <a:rPr sz="3200" smtClean="0" lang="en-US" dirty="0"/>
              <a:t> NOT</a:t>
            </a:r>
            <a:br>
              <a:rPr sz="3200" smtClean="0" lang="en-US" dirty="0"/>
            </a:br>
            <a:r>
              <a:rPr sz="3200" smtClean="0" lang="en-US" dirty="0">
                <a:solidFill>
                  <a:schemeClr val="tx1"/>
                </a:solidFill>
              </a:rPr>
              <a:t>mutually exclusive</a:t>
            </a:r>
            <a:r>
              <a:rPr sz="2400" smtClean="0" lang="en-US" dirty="0"/>
              <a:t/>
            </a:r>
            <a:br>
              <a:rPr sz="2400" smtClean="0" lang="en-US" dirty="0"/>
            </a:br>
          </a:p>
        </p:txBody>
      </p:sp>
      <p:sp>
        <p:nvSpPr>
          <p:cNvPr name="Text Box 59" id="59"/>
          <p:cNvSpPr>
            <a:spLocks/>
          </p:cNvSpPr>
          <p:nvPr/>
        </p:nvSpPr>
        <p:spPr>
          <a:xfrm>
            <a:off y="1981200" x="685800"/>
            <a:ext cy="4114800" cx="7772400"/>
          </a:xfrm>
          <a:prstGeom prst="rect">
            <a:avLst/>
          </a:prstGeom>
          <a:pattFill>
            <a:fgClr>
              <a:schemeClr val="accent1">
                <a:alpha val="99998"/>
              </a:schemeClr>
            </a:fgClr>
            <a:bgClr>
              <a:srgbClr val="FFFFFF">
                <a:alpha val="99998"/>
              </a:srgbClr>
            </a:bgClr>
          </a:pattFill>
          <a:ln w="12700">
            <a:solidFill>
              <a:schemeClr val="tx1"/>
            </a:solidFill>
            <a:round/>
            <a:headEnd/>
            <a:tailEnd/>
          </a:ln>
        </p:spPr>
        <p:txBody>
          <a:bodyPr wrap="none" numCol="1" anchor="ctr"/>
          <a:lstStyle/>
          <a:p>
            <a:endParaRPr/>
          </a:p>
        </p:txBody>
      </p:sp>
      <p:sp>
        <p:nvSpPr>
          <p:cNvPr name="Text Box 60" id="60"/>
          <p:cNvSpPr>
            <a:spLocks/>
          </p:cNvSpPr>
          <p:nvPr/>
        </p:nvSpPr>
        <p:spPr>
          <a:xfrm>
            <a:off y="3429000" x="914400"/>
            <a:ext cy="2057400" cx="2209800"/>
          </a:xfrm>
          <a:prstGeom prst="ellipse">
            <a:avLst/>
          </a:prstGeom>
          <a:solidFill>
            <a:srgbClr val="008000"/>
          </a:solidFill>
          <a:ln w="12700">
            <a:solidFill>
              <a:schemeClr val="tx1"/>
            </a:solidFill>
            <a:round/>
            <a:headEnd/>
            <a:tailEnd/>
          </a:ln>
        </p:spPr>
        <p:txBody>
          <a:bodyPr wrap="none" numCol="1" anchor="ctr"/>
          <a:lstStyle/>
          <a:p>
            <a:pPr algn="ctr" marL="0" indent="0"/>
            <a:r>
              <a:rPr sz="4000" smtClean="0" lang="en-US" dirty="0"/>
              <a:t>A</a:t>
            </a:r>
          </a:p>
        </p:txBody>
      </p:sp>
      <p:sp>
        <p:nvSpPr>
          <p:cNvPr name="Text Box 61" id="61"/>
          <p:cNvSpPr>
            <a:spLocks/>
          </p:cNvSpPr>
          <p:nvPr/>
        </p:nvSpPr>
        <p:spPr>
          <a:xfrm>
            <a:off y="3048000" x="2667000"/>
            <a:ext cy="2362200" cx="2362200"/>
          </a:xfrm>
          <a:prstGeom prst="ellipse">
            <a:avLst/>
          </a:prstGeom>
          <a:pattFill>
            <a:fgClr>
              <a:schemeClr val="accent1">
                <a:alpha val="99998"/>
              </a:schemeClr>
            </a:fgClr>
            <a:bgClr>
              <a:srgbClr val="003399">
                <a:alpha val="99998"/>
              </a:srgbClr>
            </a:bgClr>
          </a:pattFill>
          <a:ln w="12700">
            <a:solidFill>
              <a:schemeClr val="tx1"/>
            </a:solidFill>
            <a:round/>
            <a:headEnd/>
            <a:tailEnd/>
          </a:ln>
        </p:spPr>
        <p:txBody>
          <a:bodyPr wrap="none" numCol="1" anchor="ctr"/>
          <a:lstStyle/>
          <a:p>
            <a:pPr algn="ctr" marL="0" indent="0"/>
            <a:r>
              <a:rPr sz="4000" smtClean="0" lang="en-US" dirty="0"/>
              <a:t>B</a:t>
            </a:r>
          </a:p>
        </p:txBody>
      </p:sp>
      <p:sp>
        <p:nvSpPr>
          <p:cNvPr name="Text Box 62" id="62"/>
          <p:cNvSpPr>
            <a:spLocks/>
          </p:cNvSpPr>
          <p:nvPr/>
        </p:nvSpPr>
        <p:spPr>
          <a:xfrm>
            <a:off y="2819400" x="1752600"/>
            <a:ext cy="1905000" cx="1143000"/>
          </a:xfrm>
          <a:prstGeom prst="line">
            <a:avLst/>
          </a:prstGeom>
          <a:noFill/>
          <a:ln w="28575">
            <a:solidFill>
              <a:srgbClr val="003399"/>
            </a:solidFill>
            <a:round/>
            <a:headEnd type="none"/>
            <a:tailEnd type="triangle"/>
          </a:ln>
        </p:spPr>
      </p:sp>
      <p:pic>
        <p:nvPicPr>
          <p:cNvPr name="Picture 63" id="63"/>
          <p:cNvPicPr>
            <a:picLocks noChangeAspect="1"/>
          </p:cNvPicPr>
          <p:nvPr/>
        </p:nvPicPr>
        <p:blipFill>
          <a:blip r:embed="rId3"/>
          <a:stretch/>
        </p:blipFill>
        <p:spPr>
          <a:xfrm>
            <a:off y="2209800" x="5105400"/>
            <a:ext cy="1524000" cx="3175000"/>
          </a:xfrm>
          <a:prstGeom prst="rect">
            <a:avLst/>
          </a:prstGeom>
          <a:noFill/>
          <a:ln>
            <a:noFill/>
          </a:ln>
          <a:effectLst/>
        </p:spPr>
      </p:pic>
      <p:sp>
        <p:nvSpPr>
          <p:cNvPr name="Text Box 65" id="65"/>
          <p:cNvSpPr>
            <a:spLocks/>
          </p:cNvSpPr>
          <p:nvPr>
            <p:ph type="body"/>
          </p:nvPr>
        </p:nvSpPr>
        <p:spPr>
          <a:xfrm>
            <a:off y="1981200" x="685800"/>
            <a:ext cy="4114800" cx="7772400"/>
          </a:xfrm>
          <a:prstGeom prst="rect">
            <a:avLst/>
          </a:prstGeom>
        </p:spPr>
        <p:txBody>
          <a:bodyPr tIns="44450" wrap="square" rIns="90487" numCol="1" lIns="90487" bIns="44450" anchor="t"/>
          <a:lstStyle/>
          <a:p>
            <a:pPr marL="342900" indent="-342900">
              <a:buNone/>
            </a:pPr>
            <a:r>
              <a:rPr smtClean="0" lang="en-US" dirty="0">
                <a:solidFill>
                  <a:srgbClr val="003399"/>
                </a:solidFill>
              </a:rPr>
              <a:t>S</a:t>
            </a:r>
          </a:p>
        </p:txBody>
      </p:sp>
      <p:sp>
        <p:nvSpPr>
          <p:cNvPr name="Text Box 66" id="66"/>
          <p:cNvSpPr txBox="1">
            <a:spLocks/>
          </p:cNvSpPr>
          <p:nvPr/>
        </p:nvSpPr>
        <p:spPr>
          <a:xfrm>
            <a:off y="5562600" x="914400"/>
            <a:ext cy="457200" cx="3708400"/>
          </a:xfrm>
          <a:prstGeom prst="rect">
            <a:avLst/>
          </a:prstGeom>
          <a:noFill/>
          <a:ln>
            <a:noFill/>
          </a:ln>
        </p:spPr>
        <p:txBody>
          <a:bodyPr wrap="none" numCol="1">
            <a:spAutoFit/>
          </a:bodyPr>
          <a:lstStyle/>
          <a:p>
            <a:pPr marL="0" indent="0"/>
            <a:r>
              <a:rPr smtClean="0" lang="en-US" dirty="0">
                <a:solidFill>
                  <a:schemeClr val="bg2"/>
                </a:solidFill>
              </a:rPr>
              <a:t>P(A happens or B happens)=</a:t>
            </a:r>
          </a:p>
        </p:txBody>
      </p:sp>
      <p:sp>
        <p:nvSpPr>
          <p:cNvPr name="Text Box 67" id="67"/>
          <p:cNvSpPr txBox="1">
            <a:spLocks/>
          </p:cNvSpPr>
          <p:nvPr/>
        </p:nvSpPr>
        <p:spPr>
          <a:xfrm>
            <a:off y="5562600" x="4724400"/>
            <a:ext cy="461962" cx="3181350"/>
          </a:xfrm>
          <a:prstGeom prst="rect">
            <a:avLst/>
          </a:prstGeom>
          <a:noFill/>
          <a:ln>
            <a:noFill/>
          </a:ln>
        </p:spPr>
        <p:txBody>
          <a:bodyPr wrap="none" numCol="1">
            <a:spAutoFit/>
          </a:bodyPr>
          <a:lstStyle/>
          <a:p>
            <a:pPr marL="0" indent="0"/>
            <a:r>
              <a:rPr smtClean="0" lang="en-US" dirty="0">
                <a:solidFill>
                  <a:schemeClr val="bg2"/>
                </a:solidFill>
              </a:rPr>
              <a:t>P(A)+P(B) - P(A and B)</a:t>
            </a:r>
          </a:p>
        </p:txBody>
      </p:sp>
      <p:sp>
        <p:nvSpPr>
          <p:cNvPr name="Text Box 68" id="68"/>
          <p:cNvSpPr txBox="1">
            <a:spLocks/>
          </p:cNvSpPr>
          <p:nvPr/>
        </p:nvSpPr>
        <p:spPr>
          <a:xfrm>
            <a:off y="2468562" x="1752600"/>
            <a:ext cy="519112" cx="1250950"/>
          </a:xfrm>
          <a:prstGeom prst="rect">
            <a:avLst/>
          </a:prstGeom>
          <a:noFill/>
          <a:ln>
            <a:noFill/>
          </a:ln>
        </p:spPr>
        <p:txBody>
          <a:bodyPr wrap="none" numCol="1">
            <a:spAutoFit/>
          </a:bodyPr>
          <a:lstStyle/>
          <a:p>
            <a:pPr marL="0" indent="0"/>
            <a:r>
              <a:rPr sz="2800" smtClean="0" lang="en-US" dirty="0">
                <a:solidFill>
                  <a:srgbClr val="003399"/>
                </a:solidFill>
              </a:rPr>
              <a:t>overlap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69" id="69"/>
          <p:cNvSpPr>
            <a:spLocks/>
          </p:cNvSpPr>
          <p:nvPr>
            <p:ph type="title"/>
          </p:nvPr>
        </p:nvSpPr>
        <p:spPr>
          <a:xfrm>
            <a:off y="609600" x="685800"/>
            <a:ext cy="838200" cx="7848600"/>
          </a:xfrm>
          <a:prstGeom prst="rect">
            <a:avLst/>
          </a:prstGeom>
        </p:spPr>
        <p:txBody>
          <a:bodyPr tIns="44450" wrap="square" rIns="90487" numCol="1" lIns="90487" bIns="44450" anchor="ctr"/>
          <a:lstStyle/>
          <a:p>
            <a:r>
              <a:t>Rules of Probability</a:t>
            </a:r>
          </a:p>
        </p:txBody>
      </p:sp>
      <p:sp>
        <p:nvSpPr>
          <p:cNvPr name="Text Box 70" id="70"/>
          <p:cNvSpPr>
            <a:spLocks/>
          </p:cNvSpPr>
          <p:nvPr>
            <p:ph type="body"/>
          </p:nvPr>
        </p:nvSpPr>
        <p:spPr>
          <a:xfrm>
            <a:off y="1676400" x="685800"/>
            <a:ext cy="4114800" cx="7772400"/>
          </a:xfrm>
          <a:prstGeom prst="rect">
            <a:avLst/>
          </a:prstGeom>
        </p:spPr>
        <p:txBody>
          <a:bodyPr tIns="44450" wrap="square" rIns="90487" numCol="1" lIns="90487" bIns="44450" anchor="t"/>
          <a:lstStyle/>
          <a:p>
            <a:pPr marL="457200" indent="-457200">
              <a:lnSpc>
                <a:spcPct val="110000"/>
              </a:lnSpc>
            </a:pPr>
            <a:r>
              <a:rPr sz="2400" smtClean="0" lang="en-US" dirty="0" b="0"/>
              <a:t>Whichever type of probability is used, it must obey the rules of probability:</a:t>
            </a:r>
          </a:p>
          <a:p>
            <a:pPr lvl="1" marL="914400" indent="-457200">
              <a:lnSpc>
                <a:spcPct val="110000"/>
              </a:lnSpc>
              <a:buNone/>
            </a:pPr>
            <a:r>
              <a:rPr sz="2400" smtClean="0" lang="en-US" dirty="0" b="0"/>
              <a:t>1.  For any event E, 0 ≤ P(E) ≤ 1</a:t>
            </a:r>
            <a:r>
              <a:rPr sz="2400" smtClean="0" lang="en-US" dirty="0" b="0">
                <a:latin charset="2" pitchFamily="18" typeface="Symbol"/>
              </a:rPr>
              <a:t></a:t>
            </a:r>
          </a:p>
          <a:p>
            <a:pPr lvl="1" marL="914400" indent="-457200">
              <a:lnSpc>
                <a:spcPct val="110000"/>
              </a:lnSpc>
              <a:buNone/>
            </a:pPr>
            <a:r>
              <a:rPr sz="2400" smtClean="0" lang="en-US" dirty="0" b="0"/>
              <a:t>2.  P(S) = 1		(S = sample space)</a:t>
            </a:r>
          </a:p>
          <a:p>
            <a:pPr lvl="1" marL="914400" indent="-457200">
              <a:lnSpc>
                <a:spcPct val="110000"/>
              </a:lnSpc>
              <a:buFont charset="0" pitchFamily="48" typeface="Times"/>
              <a:buAutoNum startAt="3" type="arabicPeriod"/>
            </a:pPr>
            <a:r>
              <a:rPr sz="2400" smtClean="0" lang="en-US" dirty="0" b="0"/>
              <a:t>P(A happens or B happens) = P(A) + P(B)</a:t>
            </a:r>
          </a:p>
          <a:p>
            <a:pPr lvl="1" marL="914400" indent="-457200">
              <a:lnSpc>
                <a:spcPct val="110000"/>
              </a:lnSpc>
              <a:buNone/>
            </a:pPr>
            <a:r>
              <a:rPr sz="2400" smtClean="0" lang="en-US" dirty="0" b="0"/>
              <a:t>     ie P(AUB) = P(A) + P(B)</a:t>
            </a:r>
          </a:p>
          <a:p>
            <a:pPr lvl="1" marL="914400" indent="-457200">
              <a:lnSpc>
                <a:spcPct val="110000"/>
              </a:lnSpc>
              <a:spcBef>
                <a:spcPct val="20000"/>
              </a:spcBef>
              <a:buNone/>
            </a:pPr>
            <a:r>
              <a:rPr sz="2400" smtClean="0" lang="en-US" dirty="0" b="0"/>
              <a:t>	if A and B are events with no outcomes in common (</a:t>
            </a:r>
            <a:r>
              <a:rPr sz="2400" smtClean="0" lang="en-US" dirty="0" b="0">
                <a:solidFill>
                  <a:schemeClr val="tx2"/>
                </a:solidFill>
              </a:rPr>
              <a:t>mutually exclusive events</a:t>
            </a:r>
            <a:r>
              <a:rPr sz="2400" smtClean="0" lang="en-US" dirty="0" b="0"/>
              <a:t>).</a:t>
            </a:r>
          </a:p>
        </p:txBody>
      </p:sp>
    </p:spTree>
  </p:cSld>
  <p:clrMapOvr>
    <a:masterClrMapping/>
  </p:clrMapOvr>
  <p:transition>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71" id="71"/>
          <p:cNvSpPr>
            <a:spLocks/>
          </p:cNvSpPr>
          <p:nvPr>
            <p:ph type="title"/>
          </p:nvPr>
        </p:nvSpPr>
        <p:spPr>
          <a:xfrm>
            <a:off y="609600" x="685800"/>
            <a:ext cy="1143000" cx="7772400"/>
          </a:xfrm>
          <a:prstGeom prst="rect">
            <a:avLst/>
          </a:prstGeom>
        </p:spPr>
        <p:txBody>
          <a:bodyPr tIns="44450" wrap="square" rIns="90487" numCol="1" lIns="90487" bIns="44450" anchor="ctr"/>
          <a:lstStyle/>
          <a:p>
            <a:r>
              <a:t>Rules of probability</a:t>
            </a:r>
          </a:p>
        </p:txBody>
      </p:sp>
      <p:sp>
        <p:nvSpPr>
          <p:cNvPr name="Text Box 72" id="72"/>
          <p:cNvSpPr>
            <a:spLocks/>
          </p:cNvSpPr>
          <p:nvPr>
            <p:ph type="body"/>
          </p:nvPr>
        </p:nvSpPr>
        <p:spPr>
          <a:xfrm>
            <a:off y="1981200" x="685800"/>
            <a:ext cy="2667000" cx="8305800"/>
          </a:xfrm>
          <a:prstGeom prst="rect">
            <a:avLst/>
          </a:prstGeom>
        </p:spPr>
        <p:txBody>
          <a:bodyPr tIns="44450" wrap="square" rIns="90487" numCol="1" lIns="90487" bIns="44450" anchor="t"/>
          <a:lstStyle/>
          <a:p>
            <a:pPr marL="342900" indent="-342900">
              <a:lnSpc>
                <a:spcPct val="110000"/>
              </a:lnSpc>
              <a:buNone/>
            </a:pPr>
            <a:r>
              <a:rPr sz="2400" smtClean="0" lang="en-US" dirty="0" b="0">
                <a:solidFill>
                  <a:schemeClr val="tx2"/>
                </a:solidFill>
              </a:rPr>
              <a:t>4.</a:t>
            </a:r>
            <a:r>
              <a:rPr sz="2400" smtClean="0" lang="en-US" dirty="0" b="0"/>
              <a:t> If A and B are NOT mutually exclusive then</a:t>
            </a:r>
          </a:p>
          <a:p>
            <a:pPr marL="342900" indent="-342900">
              <a:lnSpc>
                <a:spcPct val="110000"/>
              </a:lnSpc>
              <a:buNone/>
            </a:pPr>
            <a:r>
              <a:rPr sz="2400" smtClean="0" lang="en-US" dirty="0" b="0"/>
              <a:t>    P(A happens of B happens)=P(A)+P(B) - P(A and B)</a:t>
            </a:r>
          </a:p>
          <a:p>
            <a:pPr marL="342900" indent="-342900">
              <a:lnSpc>
                <a:spcPct val="110000"/>
              </a:lnSpc>
              <a:buNone/>
            </a:pPr>
            <a:endParaRPr sz="2400" smtClean="0" lang="en-US" dirty="0" b="0"/>
          </a:p>
          <a:p>
            <a:pPr marL="342900" indent="-342900">
              <a:lnSpc>
                <a:spcPct val="110000"/>
              </a:lnSpc>
              <a:buNone/>
            </a:pPr>
            <a:r>
              <a:rPr sz="2400" smtClean="0" lang="en-US" dirty="0" b="0">
                <a:solidFill>
                  <a:schemeClr val="tx2"/>
                </a:solidFill>
              </a:rPr>
              <a:t>5.</a:t>
            </a:r>
            <a:r>
              <a:rPr sz="2400" smtClean="0" lang="en-US" dirty="0" b="0"/>
              <a:t>  P(E occurs) + P(E does not occur)=1</a:t>
            </a:r>
          </a:p>
          <a:p>
            <a:pPr marL="342900" indent="-342900">
              <a:lnSpc>
                <a:spcPct val="110000"/>
              </a:lnSpc>
              <a:buNone/>
            </a:pPr>
            <a:r>
              <a:rPr sz="2400" smtClean="0" lang="en-US" dirty="0" b="0"/>
              <a:t>     Can be written in different notation</a:t>
            </a:r>
          </a:p>
          <a:p>
            <a:pPr marL="342900" indent="-342900">
              <a:lnSpc>
                <a:spcPct val="110000"/>
              </a:lnSpc>
              <a:buNone/>
            </a:pPr>
            <a:endParaRPr sz="2400" smtClean="0" lang="en-US" dirty="0"/>
          </a:p>
        </p:txBody>
      </p:sp>
      <p:grpSp>
        <p:nvGrpSpPr>
          <p:cNvPr name="Group 73" id="73"/>
          <p:cNvGrpSpPr>
            <a:grpSpLocks noUngrp="0" noSelect="0" noRot="0" noMove="0" noChangeAspect="0" noGrp="0"/>
          </p:cNvGrpSpPr>
          <p:nvPr/>
        </p:nvGrpSpPr>
        <p:grpSpPr>
          <a:xfrm>
            <a:off y="3429000" x="1600200"/>
            <a:ext cy="457200" cx="5638800"/>
            <a:chOff y="2160" x="1008"/>
            <a:chExt cy="288" cx="3552"/>
          </a:xfrm>
        </p:grpSpPr>
        <p:sp>
          <p:nvSpPr>
            <p:cNvPr name="Text Box 74" id="74"/>
            <p:cNvSpPr txBox="1">
              <a:spLocks/>
            </p:cNvSpPr>
            <p:nvPr/>
          </p:nvSpPr>
          <p:spPr>
            <a:xfrm>
              <a:off y="2160" x="1008"/>
              <a:ext cy="288" cx="3552"/>
            </a:xfrm>
            <a:prstGeom prst="rect">
              <a:avLst/>
            </a:prstGeom>
            <a:solidFill>
              <a:schemeClr val="tx1"/>
            </a:solidFill>
            <a:ln>
              <a:noFill/>
            </a:ln>
          </p:spPr>
          <p:txBody>
            <a:bodyPr numCol="1">
              <a:spAutoFit/>
            </a:bodyPr>
            <a:lstStyle/>
            <a:p>
              <a:endParaRPr/>
            </a:p>
          </p:txBody>
        </p:sp>
        <p:pic>
          <p:nvPicPr>
            <p:cNvPr name="Picture 75" id="75"/>
            <p:cNvPicPr>
              <a:picLocks noChangeAspect="1"/>
            </p:cNvPicPr>
            <p:nvPr/>
          </p:nvPicPr>
          <p:blipFill>
            <a:blip r:embed="rId3"/>
            <a:stretch/>
          </p:blipFill>
          <p:spPr>
            <a:xfrm>
              <a:off y="2208" x="1536"/>
              <a:ext cy="208" cx="2680"/>
            </a:xfrm>
            <a:prstGeom prst="rect">
              <a:avLst/>
            </a:prstGeom>
            <a:noFill/>
            <a:ln>
              <a:noFill/>
            </a:ln>
            <a:effectLst/>
          </p:spPr>
        </p:pic>
      </p:grpSp>
      <p:pic>
        <p:nvPicPr>
          <p:cNvPr name="Picture 77" id="77"/>
          <p:cNvPicPr>
            <a:picLocks noChangeAspect="1"/>
          </p:cNvPicPr>
          <p:nvPr/>
        </p:nvPicPr>
        <p:blipFill>
          <a:blip r:embed="rId4"/>
          <a:stretch/>
        </p:blipFill>
        <p:spPr>
          <a:xfrm>
            <a:off y="4953000" x="2971800"/>
            <a:ext cy="1333500" cx="2438400"/>
          </a:xfrm>
          <a:prstGeom prst="rect">
            <a:avLst/>
          </a:prstGeom>
          <a:solidFill>
            <a:schemeClr val="tx1"/>
          </a:solidFill>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79" id="79"/>
          <p:cNvSpPr>
            <a:spLocks/>
          </p:cNvSpPr>
          <p:nvPr>
            <p:ph type="title"/>
          </p:nvPr>
        </p:nvSpPr>
        <p:spPr>
          <a:xfrm>
            <a:off y="609600" x="685800"/>
            <a:ext cy="1143000" cx="7772400"/>
          </a:xfrm>
          <a:prstGeom prst="rect">
            <a:avLst/>
          </a:prstGeom>
        </p:spPr>
        <p:txBody>
          <a:bodyPr tIns="44450" wrap="square" rIns="90487" numCol="1" lIns="90487" bIns="44450" anchor="ctr"/>
          <a:lstStyle/>
          <a:p>
            <a:r>
              <a:t>Rules of Probability</a:t>
            </a:r>
          </a:p>
        </p:txBody>
      </p:sp>
      <p:sp>
        <p:nvSpPr>
          <p:cNvPr name="Text Box 80" id="80"/>
          <p:cNvSpPr>
            <a:spLocks/>
          </p:cNvSpPr>
          <p:nvPr>
            <p:ph type="body"/>
          </p:nvPr>
        </p:nvSpPr>
        <p:spPr>
          <a:xfrm>
            <a:off y="2057400" x="609600"/>
            <a:ext cy="4114800" cx="7772400"/>
          </a:xfrm>
          <a:prstGeom prst="rect">
            <a:avLst/>
          </a:prstGeom>
        </p:spPr>
        <p:txBody>
          <a:bodyPr tIns="44450" wrap="square" rIns="90487" numCol="1" lIns="90487" bIns="44450" anchor="t"/>
          <a:lstStyle/>
          <a:p>
            <a:pPr marL="342900" indent="-342900"/>
            <a:r>
              <a:rPr smtClean="0" lang="en-US" dirty="0" b="0"/>
              <a:t>A very useful consequence of these rules is:</a:t>
            </a:r>
          </a:p>
          <a:p>
            <a:pPr algn="ctr" marL="342900" indent="-342900">
              <a:buNone/>
            </a:pPr>
            <a:r>
              <a:rPr smtClean="0" lang="en-US" dirty="0" b="0">
                <a:solidFill>
                  <a:schemeClr val="tx2"/>
                </a:solidFill>
              </a:rPr>
              <a:t>P(E occurs) = 1 - P(E does not occur)</a:t>
            </a:r>
          </a:p>
          <a:p>
            <a:pPr marL="342900" indent="-342900"/>
            <a:r>
              <a:rPr smtClean="0" lang="en-US" dirty="0" b="0"/>
              <a:t>Often the easiest way to find P(E occurs) is to find the probability that E does NOT occur and then to use this result.</a:t>
            </a:r>
          </a:p>
        </p:txBody>
      </p:sp>
    </p:spTree>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81" id="81"/>
          <p:cNvSpPr>
            <a:spLocks/>
          </p:cNvSpPr>
          <p:nvPr>
            <p:ph type="title"/>
          </p:nvPr>
        </p:nvSpPr>
        <p:spPr>
          <a:xfrm>
            <a:off y="609600" x="685800"/>
            <a:ext cy="1143000" cx="7772400"/>
          </a:xfrm>
          <a:prstGeom prst="rect">
            <a:avLst/>
          </a:prstGeom>
        </p:spPr>
        <p:txBody>
          <a:bodyPr tIns="44450" wrap="square" rIns="90487" numCol="1" lIns="90487" bIns="44450" anchor="ctr"/>
          <a:lstStyle/>
          <a:p>
            <a:r>
              <a:t>Rules of Probability</a:t>
            </a:r>
          </a:p>
        </p:txBody>
      </p:sp>
      <p:sp>
        <p:nvSpPr>
          <p:cNvPr name="Text Box 82" id="82"/>
          <p:cNvSpPr>
            <a:spLocks/>
          </p:cNvSpPr>
          <p:nvPr>
            <p:ph type="body"/>
          </p:nvPr>
        </p:nvSpPr>
        <p:spPr>
          <a:xfrm>
            <a:off y="1905000" x="685800"/>
            <a:ext cy="1905000" cx="7772400"/>
          </a:xfrm>
          <a:prstGeom prst="rect">
            <a:avLst/>
          </a:prstGeom>
        </p:spPr>
        <p:txBody>
          <a:bodyPr tIns="44450" wrap="square" rIns="90487" numCol="1" lIns="90487" bIns="44450" anchor="t"/>
          <a:lstStyle/>
          <a:p>
            <a:pPr marL="342900" indent="-342900">
              <a:buNone/>
            </a:pPr>
            <a:r>
              <a:rPr smtClean="0" lang="en-US" dirty="0">
                <a:solidFill>
                  <a:schemeClr val="tx2"/>
                </a:solidFill>
              </a:rPr>
              <a:t>6.</a:t>
            </a:r>
            <a:r>
              <a:rPr smtClean="0" lang="en-US" dirty="0"/>
              <a:t> </a:t>
            </a:r>
            <a:r>
              <a:rPr smtClean="0" lang="en-US" dirty="0" b="0"/>
              <a:t>Independence</a:t>
            </a:r>
          </a:p>
          <a:p>
            <a:pPr marL="342900" indent="-342900">
              <a:buNone/>
            </a:pPr>
            <a:r>
              <a:rPr smtClean="0" lang="en-US" dirty="0" b="0"/>
              <a:t>     Events A and B are independent if</a:t>
            </a:r>
          </a:p>
          <a:p>
            <a:pPr marL="342900" indent="-342900">
              <a:buNone/>
            </a:pPr>
            <a:endParaRPr smtClean="0" lang="en-US" dirty="0" b="0"/>
          </a:p>
          <a:p>
            <a:pPr marL="342900" indent="-342900">
              <a:buNone/>
            </a:pPr>
            <a:endParaRPr smtClean="0" lang="en-US" dirty="0" b="0"/>
          </a:p>
          <a:p>
            <a:pPr marL="342900" indent="-342900">
              <a:buNone/>
            </a:pPr>
            <a:endParaRPr smtClean="0" lang="en-US" dirty="0" b="0"/>
          </a:p>
        </p:txBody>
      </p:sp>
      <p:sp>
        <p:nvSpPr>
          <p:cNvPr name="Text Box 83" id="83"/>
          <p:cNvSpPr txBox="1">
            <a:spLocks/>
          </p:cNvSpPr>
          <p:nvPr/>
        </p:nvSpPr>
        <p:spPr>
          <a:xfrm>
            <a:off y="3733800" x="1524000"/>
            <a:ext cy="822325" cx="3978275"/>
          </a:xfrm>
          <a:prstGeom prst="rect">
            <a:avLst/>
          </a:prstGeom>
          <a:solidFill>
            <a:schemeClr val="tx1"/>
          </a:solidFill>
          <a:ln>
            <a:noFill/>
          </a:ln>
        </p:spPr>
        <p:txBody>
          <a:bodyPr numCol="1">
            <a:spAutoFit/>
          </a:bodyPr>
          <a:lstStyle/>
          <a:p>
            <a:endParaRPr/>
          </a:p>
        </p:txBody>
      </p:sp>
      <p:pic>
        <p:nvPicPr>
          <p:cNvPr name="Picture 84" id="84"/>
          <p:cNvPicPr>
            <a:picLocks noChangeAspect="1"/>
          </p:cNvPicPr>
          <p:nvPr/>
        </p:nvPicPr>
        <p:blipFill>
          <a:blip r:embed="rId3"/>
          <a:stretch/>
        </p:blipFill>
        <p:spPr>
          <a:xfrm>
            <a:off y="3943350" x="1747837"/>
            <a:ext cy="401637" cx="3657600"/>
          </a:xfrm>
          <a:prstGeom prst="rect">
            <a:avLst/>
          </a:prstGeom>
          <a:noFill/>
          <a:ln>
            <a:noFill/>
          </a:ln>
        </p:spPr>
      </p:pic>
      <p:pic>
        <p:nvPicPr>
          <p:cNvPr name="Picture 86" id="86"/>
          <p:cNvPicPr>
            <a:picLocks noChangeAspect="1"/>
          </p:cNvPicPr>
          <p:nvPr/>
        </p:nvPicPr>
        <p:blipFill>
          <a:blip r:embed="rId4"/>
          <a:stretch/>
        </p:blipFill>
        <p:spPr>
          <a:xfrm>
            <a:off y="3733800" x="6889750"/>
            <a:ext cy="965200" cx="1382712"/>
          </a:xfrm>
          <a:prstGeom prst="rect">
            <a:avLst/>
          </a:prstGeom>
          <a:solidFill>
            <a:schemeClr val="tx1"/>
          </a:solidFill>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88" id="88"/>
          <p:cNvSpPr>
            <a:spLocks/>
          </p:cNvSpPr>
          <p:nvPr>
            <p:ph type="obj"/>
          </p:nvPr>
        </p:nvSpPr>
        <p:spPr>
          <a:xfrm>
            <a:off y="304800" x="533400"/>
            <a:ext cy="4114800" cx="7772400"/>
          </a:xfrm>
          <a:prstGeom prst="rect">
            <a:avLst/>
          </a:prstGeom>
        </p:spPr>
        <p:txBody>
          <a:bodyPr tIns="44450" wrap="square" rIns="90487" numCol="1" lIns="90487" bIns="44450" anchor="t"/>
          <a:lstStyle/>
          <a:p>
            <a:pPr marL="0" indent="0">
              <a:buNone/>
            </a:pPr>
            <a:r>
              <a:rPr smtClean="0" lang="en-US" dirty="0"/>
              <a:t>7. Conditional Probability</a:t>
            </a:r>
          </a:p>
          <a:p>
            <a:pPr marL="0" indent="0">
              <a:buNone/>
            </a:pPr>
            <a:r>
              <a:rPr smtClean="0" lang="en-US" dirty="0"/>
              <a:t>If A and B are two events, where P(A) </a:t>
            </a:r>
            <a:r>
              <a:rPr smtClean="0" lang="en-US" dirty="0"/>
              <a:t></a:t>
            </a:r>
            <a:r>
              <a:rPr smtClean="0" lang="en-US" dirty="0"/>
              <a:t> 0 and P(B) </a:t>
            </a:r>
            <a:r>
              <a:rPr smtClean="0" lang="en-US" dirty="0"/>
              <a:t></a:t>
            </a:r>
            <a:r>
              <a:rPr smtClean="0" lang="en-US" dirty="0"/>
              <a:t> 0, then the probability of A, </a:t>
            </a:r>
            <a:r>
              <a:rPr lang="en-US" smtClean="0" i="1" dirty="0"/>
              <a:t>given that B has already occurred</a:t>
            </a:r>
            <a:r>
              <a:rPr smtClean="0" lang="en-US" dirty="0"/>
              <a:t> is written P(A</a:t>
            </a:r>
            <a:r>
              <a:rPr smtClean="0" lang="en-US" dirty="0"/>
              <a:t></a:t>
            </a:r>
            <a:r>
              <a:rPr smtClean="0" lang="en-US" dirty="0"/>
              <a:t>B)</a:t>
            </a:r>
          </a:p>
          <a:p>
            <a:pPr marL="0" indent="0">
              <a:buNone/>
            </a:pPr>
            <a:r>
              <a:rPr smtClean="0" lang="en-US" dirty="0"/>
              <a:t>We read this as “</a:t>
            </a:r>
            <a:r>
              <a:rPr lang="en-US" smtClean="0" i="1" dirty="0"/>
              <a:t>The probability of A, given B”</a:t>
            </a:r>
          </a:p>
          <a:p>
            <a:pPr marL="0" indent="0">
              <a:buNone/>
            </a:pPr>
            <a:r>
              <a:rPr smtClean="0" lang="en-US" dirty="0"/>
              <a:t>			 </a:t>
            </a:r>
          </a:p>
        </p:txBody>
      </p:sp>
      <p:sp>
        <p:nvSpPr>
          <p:cNvPr name="Text Box 89" id="89"/>
          <p:cNvSpPr>
            <a:spLocks/>
          </p:cNvSpPr>
          <p:nvPr/>
        </p:nvSpPr>
        <p:spPr>
          <a:xfrm>
            <a:off y="0" x="0"/>
            <a:ext cy="0" cx="9144000"/>
          </a:xfrm>
          <a:prstGeom prst="rect">
            <a:avLst/>
          </a:prstGeom>
          <a:noFill/>
          <a:ln>
            <a:noFill/>
          </a:ln>
          <a:effectLst/>
        </p:spPr>
        <p:txBody>
          <a:bodyPr wrap="none" numCol="1" anchor="ctr">
            <a:spAutoFit/>
          </a:bodyPr>
          <a:lstStyle/>
          <a:p>
            <a:endParaRPr/>
          </a:p>
        </p:txBody>
      </p:sp>
      <p:pic>
        <p:nvPicPr>
          <p:cNvPr name="Picture 90" id="90"/>
          <p:cNvPicPr>
            <a:picLocks noChangeAspect="1"/>
          </p:cNvPicPr>
          <p:nvPr/>
        </p:nvPicPr>
        <p:blipFill>
          <a:blip r:embed="rId2"/>
          <a:stretch/>
        </p:blipFill>
        <p:spPr>
          <a:xfrm>
            <a:off y="0" x="0"/>
            <a:ext cy="419100" cx="1219200"/>
          </a:xfrm>
          <a:prstGeom prst="rect">
            <a:avLst/>
          </a:prstGeom>
          <a:noFill/>
          <a:ln>
            <a:noFill/>
          </a:ln>
        </p:spPr>
      </p:pic>
      <p:pic>
        <p:nvPicPr>
          <p:cNvPr name="Picture 92" id="92"/>
          <p:cNvPicPr>
            <a:picLocks noChangeAspect="1"/>
          </p:cNvPicPr>
          <p:nvPr/>
        </p:nvPicPr>
        <p:blipFill>
          <a:blip r:embed="rId3"/>
          <a:stretch/>
        </p:blipFill>
        <p:spPr>
          <a:xfrm>
            <a:off y="3657600" x="1828800"/>
            <a:ext cy="1219200" cx="4768850"/>
          </a:xfrm>
          <a:prstGeom prst="rect">
            <a:avLst/>
          </a:prstGeom>
          <a:solidFill>
            <a:srgbClr val="FFFF00"/>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94" id="94"/>
          <p:cNvSpPr>
            <a:spLocks/>
          </p:cNvSpPr>
          <p:nvPr>
            <p:ph type="title"/>
          </p:nvPr>
        </p:nvSpPr>
        <p:spPr>
          <a:xfrm>
            <a:off y="609600" x="685800"/>
            <a:ext cy="1143000" cx="7772400"/>
          </a:xfrm>
          <a:prstGeom prst="rect">
            <a:avLst/>
          </a:prstGeom>
        </p:spPr>
        <p:txBody>
          <a:bodyPr tIns="44450" wrap="square" rIns="90487" numCol="1" lIns="90487" bIns="44450" anchor="ctr"/>
          <a:lstStyle/>
          <a:p>
            <a:r>
              <a:t>Events A and B</a:t>
            </a:r>
          </a:p>
        </p:txBody>
      </p:sp>
      <p:sp>
        <p:nvSpPr>
          <p:cNvPr name="Text Box 95" id="95"/>
          <p:cNvSpPr>
            <a:spLocks/>
          </p:cNvSpPr>
          <p:nvPr>
            <p:ph type="body"/>
          </p:nvPr>
        </p:nvSpPr>
        <p:spPr>
          <a:xfrm>
            <a:off y="1981200" x="228600"/>
            <a:ext cy="4114800" cx="8686800"/>
          </a:xfrm>
          <a:prstGeom prst="rect">
            <a:avLst/>
          </a:prstGeom>
        </p:spPr>
        <p:txBody>
          <a:bodyPr tIns="44450" wrap="square" rIns="90487" numCol="1" lIns="90487" bIns="44450" anchor="t"/>
          <a:lstStyle/>
          <a:p>
            <a:pPr lvl="1" marL="742950" indent="-285750">
              <a:buNone/>
            </a:pPr>
            <a:r>
              <a:rPr smtClean="0" lang="en-US" dirty="0"/>
              <a:t>                   	A 	Not A		Total</a:t>
            </a:r>
          </a:p>
          <a:p>
            <a:pPr lvl="1" marL="742950" indent="-285750">
              <a:lnSpc>
                <a:spcPct val="80000"/>
              </a:lnSpc>
              <a:buNone/>
            </a:pPr>
            <a:r>
              <a:rPr smtClean="0" lang="en-US" dirty="0"/>
              <a:t>B</a:t>
            </a:r>
            <a:r>
              <a:rPr smtClean="0" lang="en-US" dirty="0" b="0"/>
              <a:t>				10 	20		30</a:t>
            </a:r>
          </a:p>
          <a:p>
            <a:pPr lvl="1" marL="742950" indent="-285750">
              <a:lnSpc>
                <a:spcPct val="80000"/>
              </a:lnSpc>
              <a:buNone/>
            </a:pPr>
            <a:r>
              <a:rPr smtClean="0" lang="en-US" dirty="0"/>
              <a:t>Not B </a:t>
            </a:r>
            <a:r>
              <a:rPr smtClean="0" lang="en-US" dirty="0" b="0"/>
              <a:t>		20	40		60</a:t>
            </a:r>
          </a:p>
          <a:p>
            <a:pPr lvl="1" marL="742950" indent="-285750">
              <a:lnSpc>
                <a:spcPct val="80000"/>
              </a:lnSpc>
              <a:buNone/>
            </a:pPr>
            <a:r>
              <a:rPr smtClean="0" lang="en-US" dirty="0"/>
              <a:t>Total</a:t>
            </a:r>
            <a:r>
              <a:rPr smtClean="0" lang="en-US" dirty="0" b="0"/>
              <a:t> 		30	60		90</a:t>
            </a:r>
          </a:p>
        </p:txBody>
      </p:sp>
      <p:sp>
        <p:nvSpPr>
          <p:cNvPr name="Text Box 96" id="96"/>
          <p:cNvSpPr txBox="1">
            <a:spLocks/>
          </p:cNvSpPr>
          <p:nvPr/>
        </p:nvSpPr>
        <p:spPr>
          <a:xfrm>
            <a:off y="5241925" x="1508125"/>
            <a:ext cy="457200" cx="4289425"/>
          </a:xfrm>
          <a:prstGeom prst="rect">
            <a:avLst/>
          </a:prstGeom>
          <a:noFill/>
          <a:ln>
            <a:noFill/>
          </a:ln>
        </p:spPr>
        <p:txBody>
          <a:bodyPr wrap="none" numCol="1">
            <a:spAutoFit/>
          </a:bodyPr>
          <a:lstStyle/>
          <a:p>
            <a:r>
              <a:t>Are events A and B independent?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97" id="97"/>
          <p:cNvSpPr>
            <a:spLocks/>
          </p:cNvSpPr>
          <p:nvPr>
            <p:ph type="title"/>
          </p:nvPr>
        </p:nvSpPr>
        <p:spPr>
          <a:xfrm>
            <a:off y="609600" x="685800"/>
            <a:ext cy="1143000" cx="7772400"/>
          </a:xfrm>
          <a:prstGeom prst="rect">
            <a:avLst/>
          </a:prstGeom>
        </p:spPr>
        <p:txBody>
          <a:bodyPr tIns="44450" wrap="square" rIns="90487" numCol="1" lIns="90487" bIns="44450" anchor="ctr"/>
          <a:lstStyle/>
          <a:p>
            <a:r>
              <a:t>Events A and B</a:t>
            </a:r>
          </a:p>
        </p:txBody>
      </p:sp>
      <p:sp>
        <p:nvSpPr>
          <p:cNvPr name="Text Box 98" id="98"/>
          <p:cNvSpPr>
            <a:spLocks/>
          </p:cNvSpPr>
          <p:nvPr>
            <p:ph type="body"/>
          </p:nvPr>
        </p:nvSpPr>
        <p:spPr>
          <a:xfrm>
            <a:off y="1981200" x="228600"/>
            <a:ext cy="2590800" cx="8534400"/>
          </a:xfrm>
          <a:prstGeom prst="rect">
            <a:avLst/>
          </a:prstGeom>
        </p:spPr>
        <p:txBody>
          <a:bodyPr tIns="44450" wrap="square" rIns="90487" numCol="1" lIns="90487" bIns="44450" anchor="t"/>
          <a:lstStyle/>
          <a:p>
            <a:pPr lvl="1" marL="742950" indent="-285750">
              <a:buNone/>
            </a:pPr>
            <a:r>
              <a:rPr smtClean="0" lang="en-US" dirty="0"/>
              <a:t>    			</a:t>
            </a:r>
            <a:r>
              <a:rPr smtClean="0" lang="en-US" dirty="0" b="0"/>
              <a:t>A	Not A     	Total </a:t>
            </a:r>
          </a:p>
          <a:p>
            <a:pPr lvl="1" marL="742950" indent="-285750">
              <a:lnSpc>
                <a:spcPct val="70000"/>
              </a:lnSpc>
              <a:buNone/>
            </a:pPr>
            <a:r>
              <a:rPr smtClean="0" lang="en-US" dirty="0" b="0"/>
              <a:t>B   		10	20 		30 </a:t>
            </a:r>
          </a:p>
          <a:p>
            <a:pPr lvl="1" marL="742950" indent="-285750">
              <a:lnSpc>
                <a:spcPct val="70000"/>
              </a:lnSpc>
              <a:buNone/>
            </a:pPr>
            <a:r>
              <a:rPr smtClean="0" lang="en-US" dirty="0" b="0"/>
              <a:t>Not B 		20	40 		60 </a:t>
            </a:r>
          </a:p>
          <a:p>
            <a:pPr lvl="1" marL="742950" indent="-285750">
              <a:lnSpc>
                <a:spcPct val="70000"/>
              </a:lnSpc>
              <a:buNone/>
            </a:pPr>
            <a:r>
              <a:rPr smtClean="0" lang="en-US" dirty="0" b="0"/>
              <a:t>Total 		30 	60 		90</a:t>
            </a:r>
          </a:p>
        </p:txBody>
      </p:sp>
      <p:sp>
        <p:nvSpPr>
          <p:cNvPr name="Text Box 99" id="99"/>
          <p:cNvSpPr txBox="1">
            <a:spLocks/>
          </p:cNvSpPr>
          <p:nvPr/>
        </p:nvSpPr>
        <p:spPr>
          <a:xfrm>
            <a:off y="4357687" x="1335087"/>
            <a:ext cy="1570037" cx="6169025"/>
          </a:xfrm>
          <a:prstGeom prst="rect">
            <a:avLst/>
          </a:prstGeom>
          <a:noFill/>
          <a:ln>
            <a:noFill/>
          </a:ln>
        </p:spPr>
        <p:txBody>
          <a:bodyPr wrap="none" numCol="1">
            <a:spAutoFit/>
          </a:bodyPr>
          <a:lstStyle/>
          <a:p>
            <a:r>
              <a:t>P(A)=30/90</a:t>
            </a:r>
          </a:p>
          <a:p>
            <a:r>
              <a:t>P(B)=30/90</a:t>
            </a:r>
          </a:p>
          <a:p>
            <a:r>
              <a:t>P(A).P(B)=30/90*30/90=1/9=P(A and B)=10/90</a:t>
            </a:r>
          </a:p>
          <a:p>
            <a:r>
              <a:t>Therefore A and B are independent</a:t>
            </a:r>
          </a:p>
        </p:txBody>
      </p:sp>
      <p:sp>
        <p:nvSpPr>
          <p:cNvPr name="Text Box 100" id="100"/>
          <p:cNvSpPr txBox="1">
            <a:spLocks/>
          </p:cNvSpPr>
          <p:nvPr/>
        </p:nvSpPr>
        <p:spPr>
          <a:xfrm>
            <a:off y="5851525" x="4327525"/>
            <a:ext cy="457200" cx="184150"/>
          </a:xfrm>
          <a:prstGeom prst="rect">
            <a:avLst/>
          </a:prstGeom>
          <a:noFill/>
          <a:ln>
            <a:noFill/>
          </a:ln>
        </p:spPr>
        <p:txBody>
          <a:bodyPr wrap="none" numCol="1">
            <a:spAutoFit/>
          </a:bodyPr>
          <a:lstStyle/>
          <a:p>
            <a:endParaRPr/>
          </a:p>
        </p:txBody>
      </p:sp>
      <p:sp>
        <p:nvSpPr>
          <p:cNvPr name="Text Box 101" id="101"/>
          <p:cNvSpPr txBox="1">
            <a:spLocks/>
          </p:cNvSpPr>
          <p:nvPr/>
        </p:nvSpPr>
        <p:spPr>
          <a:xfrm>
            <a:off y="5927725" x="4175125"/>
            <a:ext cy="457200" cx="184150"/>
          </a:xfrm>
          <a:prstGeom prst="rect">
            <a:avLst/>
          </a:prstGeom>
          <a:noFill/>
          <a:ln>
            <a:noFill/>
          </a:ln>
        </p:spPr>
        <p:txBody>
          <a:bodyPr wrap="none" numCol="1">
            <a:spAutoFit/>
          </a:bodyPr>
          <a:lstStyle/>
          <a:p>
            <a:endParaRPr/>
          </a:p>
        </p:txBody>
      </p:sp>
      <p:sp>
        <p:nvSpPr>
          <p:cNvPr name="Text Box 102" id="102"/>
          <p:cNvSpPr txBox="1">
            <a:spLocks/>
          </p:cNvSpPr>
          <p:nvPr/>
        </p:nvSpPr>
        <p:spPr>
          <a:xfrm>
            <a:off y="5851525" x="3260725"/>
            <a:ext cy="457200" cx="184150"/>
          </a:xfrm>
          <a:prstGeom prst="rect">
            <a:avLst/>
          </a:prstGeom>
          <a:noFill/>
          <a:ln>
            <a:noFill/>
          </a:ln>
        </p:spPr>
        <p:txBody>
          <a:bodyPr wrap="none" numCol="1">
            <a:spAutoFit/>
          </a:bodyPr>
          <a:lstStyle/>
          <a:p>
            <a:endParaRPr/>
          </a:p>
        </p:txBody>
      </p:sp>
      <p:sp>
        <p:nvSpPr>
          <p:cNvPr name="Text Box 103" id="103"/>
          <p:cNvSpPr txBox="1">
            <a:spLocks/>
          </p:cNvSpPr>
          <p:nvPr/>
        </p:nvSpPr>
        <p:spPr>
          <a:xfrm>
            <a:off y="6080125" x="7832725"/>
            <a:ext cy="457200" cx="184150"/>
          </a:xfrm>
          <a:prstGeom prst="rect">
            <a:avLst/>
          </a:prstGeom>
          <a:noFill/>
          <a:ln>
            <a:noFill/>
          </a:ln>
        </p:spPr>
        <p:txBody>
          <a:bodyPr wrap="none" numCol="1">
            <a:spAutoFit/>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04" id="104"/>
          <p:cNvSpPr>
            <a:spLocks/>
          </p:cNvSpPr>
          <p:nvPr>
            <p:ph type="title"/>
          </p:nvPr>
        </p:nvSpPr>
        <p:spPr>
          <a:xfrm>
            <a:off y="304800" x="685800"/>
            <a:ext cy="1143000" cx="7772400"/>
          </a:xfrm>
          <a:prstGeom prst="rect">
            <a:avLst/>
          </a:prstGeom>
        </p:spPr>
        <p:txBody>
          <a:bodyPr tIns="44450" wrap="square" rIns="90487" numCol="1" lIns="90487" bIns="44450" anchor="ctr"/>
          <a:lstStyle/>
          <a:p>
            <a:pPr marL="0" indent="0"/>
            <a:r>
              <a:rPr sz="3600" smtClean="0" lang="en-US" dirty="0" b="0"/>
              <a:t>Independence in Population</a:t>
            </a:r>
            <a:br>
              <a:rPr sz="3600" smtClean="0" lang="en-US" dirty="0" b="0"/>
            </a:br>
            <a:r>
              <a:rPr sz="3600" smtClean="0" lang="en-US" dirty="0" b="0"/>
              <a:t>Grade and Attendance</a:t>
            </a:r>
          </a:p>
        </p:txBody>
      </p:sp>
      <p:sp>
        <p:nvSpPr>
          <p:cNvPr name="Text Box 105" id="105"/>
          <p:cNvSpPr txBox="1">
            <a:spLocks/>
          </p:cNvSpPr>
          <p:nvPr/>
        </p:nvSpPr>
        <p:spPr>
          <a:xfrm>
            <a:off y="3200400" x="914400"/>
            <a:ext cy="822325" cx="990600"/>
          </a:xfrm>
          <a:prstGeom prst="rect">
            <a:avLst/>
          </a:prstGeom>
          <a:noFill/>
          <a:ln>
            <a:noFill/>
          </a:ln>
        </p:spPr>
        <p:txBody>
          <a:bodyPr numCol="1">
            <a:spAutoFit/>
          </a:bodyPr>
          <a:lstStyle/>
          <a:p>
            <a:pPr marL="0" indent="0"/>
            <a:r>
              <a:rPr smtClean="0" lang="en-US" dirty="0" b="1">
                <a:solidFill>
                  <a:srgbClr val="FFFF00"/>
                </a:solidFill>
              </a:rPr>
              <a:t>A</a:t>
            </a:r>
          </a:p>
          <a:p>
            <a:pPr marL="0" indent="0"/>
            <a:r>
              <a:rPr smtClean="0" lang="en-US" dirty="0" b="1">
                <a:solidFill>
                  <a:srgbClr val="FFFF00"/>
                </a:solidFill>
              </a:rPr>
              <a:t>Not A</a:t>
            </a:r>
          </a:p>
        </p:txBody>
      </p:sp>
      <p:sp>
        <p:nvSpPr>
          <p:cNvPr name="Text Box 106" id="106"/>
          <p:cNvSpPr txBox="1">
            <a:spLocks/>
          </p:cNvSpPr>
          <p:nvPr/>
        </p:nvSpPr>
        <p:spPr>
          <a:xfrm>
            <a:off y="1447800" x="3733800"/>
            <a:ext cy="579437" cx="2860675"/>
          </a:xfrm>
          <a:prstGeom prst="rect">
            <a:avLst/>
          </a:prstGeom>
          <a:noFill/>
          <a:ln>
            <a:noFill/>
          </a:ln>
        </p:spPr>
        <p:txBody>
          <a:bodyPr wrap="none" numCol="1">
            <a:spAutoFit/>
          </a:bodyPr>
          <a:lstStyle/>
          <a:p>
            <a:pPr marL="0" indent="0"/>
            <a:r>
              <a:rPr sz="3200" smtClean="0" lang="en-US" dirty="0">
                <a:solidFill>
                  <a:srgbClr val="FFFF00"/>
                </a:solidFill>
              </a:rPr>
              <a:t>B              Not B</a:t>
            </a:r>
          </a:p>
        </p:txBody>
      </p:sp>
      <p:sp>
        <p:nvSpPr>
          <p:cNvPr name="Text Box 107" id="107"/>
          <p:cNvSpPr txBox="1">
            <a:spLocks/>
          </p:cNvSpPr>
          <p:nvPr/>
        </p:nvSpPr>
        <p:spPr>
          <a:xfrm>
            <a:off y="4365625" x="0"/>
            <a:ext cy="519112" cx="9075737"/>
          </a:xfrm>
          <a:prstGeom prst="rect">
            <a:avLst/>
          </a:prstGeom>
          <a:noFill/>
          <a:ln>
            <a:noFill/>
          </a:ln>
        </p:spPr>
        <p:txBody>
          <a:bodyPr wrap="none" numCol="1">
            <a:spAutoFit/>
          </a:bodyPr>
          <a:lstStyle/>
          <a:p>
            <a:pPr marL="0" indent="0"/>
            <a:r>
              <a:rPr sz="2800" smtClean="0" lang="en-US" dirty="0">
                <a:solidFill>
                  <a:srgbClr val="FFFF00"/>
                </a:solidFill>
              </a:rPr>
              <a:t>To show independence, show P(A)x P(B)=P(A intersection B)</a:t>
            </a:r>
          </a:p>
        </p:txBody>
      </p:sp>
      <p:pic>
        <p:nvPicPr>
          <p:cNvPr name="Picture 108" id="108"/>
          <p:cNvPicPr>
            <a:picLocks noChangeAspect="1"/>
          </p:cNvPicPr>
          <p:nvPr/>
        </p:nvPicPr>
        <p:blipFill>
          <a:blip r:embed="rId3"/>
          <a:srcRect t="0" r="0" l="0" b="0"/>
          <a:stretch/>
        </p:blipFill>
        <p:spPr>
          <a:xfrm>
            <a:off y="4800600" x="2819400"/>
            <a:ext cy="1138237" cx="3048000"/>
          </a:xfrm>
          <a:prstGeom prst="rect">
            <a:avLst/>
          </a:prstGeom>
          <a:solidFill>
            <a:schemeClr val="tx1">
              <a:alpha val="99998"/>
            </a:schemeClr>
          </a:solidFill>
          <a:ln>
            <a:noFill/>
          </a:ln>
          <a:effectLst/>
        </p:spPr>
      </p:pic>
      <p:sp>
        <p:nvSpPr>
          <p:cNvPr name="Text Box 110" id="110"/>
          <p:cNvSpPr txBox="1">
            <a:spLocks/>
          </p:cNvSpPr>
          <p:nvPr/>
        </p:nvSpPr>
        <p:spPr>
          <a:xfrm>
            <a:off y="6035675" x="0"/>
            <a:ext cy="822325" cx="8939212"/>
          </a:xfrm>
          <a:prstGeom prst="rect">
            <a:avLst/>
          </a:prstGeom>
          <a:noFill/>
          <a:ln>
            <a:noFill/>
          </a:ln>
        </p:spPr>
        <p:txBody>
          <a:bodyPr wrap="none" numCol="1">
            <a:spAutoFit/>
          </a:bodyPr>
          <a:lstStyle/>
          <a:p>
            <a:pPr marL="0" indent="0"/>
            <a:r>
              <a:rPr smtClean="0" lang="en-US" dirty="0" b="1">
                <a:solidFill>
                  <a:schemeClr val="tx1"/>
                </a:solidFill>
              </a:rPr>
              <a:t>Conclude: As P(A)x P(B) does not equal the intersection of A and B</a:t>
            </a:r>
          </a:p>
          <a:p>
            <a:pPr marL="0" indent="0"/>
            <a:r>
              <a:rPr smtClean="0" lang="en-US" dirty="0" b="1">
                <a:solidFill>
                  <a:schemeClr val="tx1"/>
                </a:solidFill>
              </a:rPr>
              <a:t>The variables are NOT independent</a:t>
            </a:r>
          </a:p>
        </p:txBody>
      </p:sp>
      <p:pic>
        <p:nvPicPr>
          <p:cNvPr name="Picture 111" id="111"/>
          <p:cNvPicPr>
            <a:picLocks noChangeAspect="1"/>
          </p:cNvPicPr>
          <p:nvPr/>
        </p:nvPicPr>
        <p:blipFill>
          <a:blip r:embed="rId4"/>
          <a:srcRect t="0" r="0" l="0" b="0"/>
          <a:stretch/>
        </p:blipFill>
        <p:spPr>
          <a:xfrm>
            <a:off y="1905000" x="1981200"/>
            <a:ext cy="2487612" cx="5334000"/>
          </a:xfrm>
          <a:prstGeom prst="rect">
            <a:avLst/>
          </a:prstGeom>
        </p:spPr>
      </p:pic>
      <p:sp>
        <p:nvSpPr>
          <p:cNvPr name="Text Box 113" id="113"/>
          <p:cNvSpPr>
            <a:spLocks/>
          </p:cNvSpPr>
          <p:nvPr/>
        </p:nvSpPr>
        <p:spPr>
          <a:xfrm>
            <a:off y="3581400" x="2209800"/>
            <a:ext cy="228600" cx="5029200"/>
          </a:xfrm>
          <a:prstGeom prst="rect">
            <a:avLst/>
          </a:prstGeom>
          <a:solidFill>
            <a:schemeClr val="accent1"/>
          </a:solidFill>
          <a:ln>
            <a:solidFill>
              <a:schemeClr val="tx1"/>
            </a:solidFill>
            <a:round/>
            <a:headEnd/>
            <a:tailEnd/>
          </a:ln>
        </p:spPr>
        <p:txBody>
          <a:bodyPr wrap="none" numCol="1" anchor="ctr"/>
          <a:lstStyle/>
          <a:p>
            <a:endParaRPr/>
          </a:p>
        </p:txBody>
      </p:sp>
      <p:sp>
        <p:nvSpPr>
          <p:cNvPr name="Text Box 114" id="114"/>
          <p:cNvSpPr>
            <a:spLocks/>
          </p:cNvSpPr>
          <p:nvPr/>
        </p:nvSpPr>
        <p:spPr>
          <a:xfrm>
            <a:off y="3352800" x="4876800"/>
            <a:ext cy="762000" cx="1143000"/>
          </a:xfrm>
          <a:prstGeom prst="rect">
            <a:avLst/>
          </a:prstGeom>
          <a:solidFill>
            <a:schemeClr val="accent1"/>
          </a:solidFill>
          <a:ln>
            <a:solidFill>
              <a:schemeClr val="tx1"/>
            </a:solidFill>
            <a:round/>
            <a:headEnd/>
            <a:tailEnd/>
          </a:ln>
        </p:spPr>
        <p:txBody>
          <a:bodyPr wrap="none" numCol="1" anchor="ct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8" id="8"/>
          <p:cNvSpPr>
            <a:spLocks/>
          </p:cNvSpPr>
          <p:nvPr>
            <p:ph type="title"/>
          </p:nvPr>
        </p:nvSpPr>
        <p:spPr>
          <a:xfrm>
            <a:off y="609600" x="685800"/>
            <a:ext cy="1143000" cx="7772400"/>
          </a:xfrm>
          <a:prstGeom prst="rect">
            <a:avLst/>
          </a:prstGeom>
        </p:spPr>
        <p:txBody>
          <a:bodyPr tIns="44450" wrap="square" rIns="90487" numCol="1" lIns="90487" bIns="44450" anchor="ctr"/>
          <a:lstStyle/>
          <a:p>
            <a:r>
              <a:t>Measuring Uncertainty</a:t>
            </a:r>
          </a:p>
        </p:txBody>
      </p:sp>
      <p:sp>
        <p:nvSpPr>
          <p:cNvPr name="Text Box 9" id="9"/>
          <p:cNvSpPr>
            <a:spLocks/>
          </p:cNvSpPr>
          <p:nvPr>
            <p:ph type="body"/>
          </p:nvPr>
        </p:nvSpPr>
        <p:spPr>
          <a:xfrm>
            <a:off y="1752600" x="381000"/>
            <a:ext cy="2667000" cx="8610600"/>
          </a:xfrm>
          <a:prstGeom prst="rect">
            <a:avLst/>
          </a:prstGeom>
        </p:spPr>
        <p:txBody>
          <a:bodyPr tIns="44450" wrap="square" rIns="90487" numCol="1" lIns="90487" bIns="44450" anchor="t"/>
          <a:lstStyle/>
          <a:p>
            <a:pPr marL="4762" indent="-4762">
              <a:lnSpc>
                <a:spcPct val="110000"/>
              </a:lnSpc>
              <a:buNone/>
            </a:pPr>
            <a:r>
              <a:rPr sz="2400" smtClean="0" lang="en-US" dirty="0"/>
              <a:t>In an uncertain world many things are unpredictable</a:t>
            </a:r>
          </a:p>
          <a:p>
            <a:pPr marL="4762" indent="-4762">
              <a:lnSpc>
                <a:spcPct val="110000"/>
              </a:lnSpc>
            </a:pPr>
            <a:r>
              <a:rPr sz="2400" smtClean="0" lang="en-US" dirty="0"/>
              <a:t>Will it rain tomorrow? </a:t>
            </a:r>
          </a:p>
          <a:p>
            <a:pPr marL="4762" indent="-4762">
              <a:lnSpc>
                <a:spcPct val="110000"/>
              </a:lnSpc>
            </a:pPr>
            <a:r>
              <a:rPr sz="2400" smtClean="0" lang="en-US" dirty="0"/>
              <a:t>Will there be snow next week in Malaysia?</a:t>
            </a:r>
          </a:p>
          <a:p>
            <a:pPr marL="4762" indent="-4762">
              <a:lnSpc>
                <a:spcPct val="110000"/>
              </a:lnSpc>
            </a:pPr>
            <a:r>
              <a:rPr sz="2400" smtClean="0" lang="en-US" dirty="0"/>
              <a:t>Will there be an earthquake or lightening strike? </a:t>
            </a:r>
          </a:p>
          <a:p>
            <a:pPr marL="4762" indent="-4762">
              <a:lnSpc>
                <a:spcPct val="110000"/>
              </a:lnSpc>
            </a:pPr>
            <a:endParaRPr sz="2400" smtClean="0" lang="en-US" dirty="0"/>
          </a:p>
        </p:txBody>
      </p:sp>
      <p:sp>
        <p:nvSpPr>
          <p:cNvPr name="Text Box 10" id="10"/>
          <p:cNvSpPr txBox="1">
            <a:spLocks/>
          </p:cNvSpPr>
          <p:nvPr/>
        </p:nvSpPr>
        <p:spPr>
          <a:xfrm>
            <a:off y="4800600" x="381000"/>
            <a:ext cy="1431925" cx="8266112"/>
          </a:xfrm>
          <a:prstGeom prst="rect">
            <a:avLst/>
          </a:prstGeom>
          <a:noFill/>
          <a:ln>
            <a:noFill/>
          </a:ln>
        </p:spPr>
        <p:txBody>
          <a:bodyPr wrap="none" numCol="1">
            <a:spAutoFit/>
          </a:bodyPr>
          <a:lstStyle/>
          <a:p>
            <a:pPr algn="ctr" marL="0" indent="0"/>
            <a:r>
              <a:rPr sz="3200" smtClean="0" lang="en-US" dirty="0">
                <a:solidFill>
                  <a:schemeClr val="tx1"/>
                </a:solidFill>
              </a:rPr>
              <a:t>In such situations, it is impossible to predict with </a:t>
            </a:r>
          </a:p>
          <a:p>
            <a:pPr algn="ctr" marL="0" indent="0"/>
            <a:r>
              <a:rPr sz="3200" smtClean="0" lang="en-US" dirty="0">
                <a:solidFill>
                  <a:schemeClr val="tx1"/>
                </a:solidFill>
              </a:rPr>
              <a:t>certainty what will happen.</a:t>
            </a:r>
            <a:r>
              <a:rPr sz="2800" smtClean="0" lang="en-US" dirty="0">
                <a:solidFill>
                  <a:schemeClr val="tx1"/>
                </a:solidFill>
              </a:rPr>
              <a:t>  </a:t>
            </a:r>
          </a:p>
          <a:p>
            <a:pPr algn="ctr" marL="0" indent="0"/>
            <a:endParaRPr smtClean="0" lang="en-US" dirty="0">
              <a:solidFill>
                <a:schemeClr val="tx1"/>
              </a:solidFill>
            </a:endParaRPr>
          </a:p>
        </p:txBody>
      </p:sp>
    </p:spTree>
  </p:cSld>
  <p:clrMapOvr>
    <a:masterClrMapping/>
  </p:clrMapOvr>
  <p:transition>
    <p:cut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15" id="115"/>
          <p:cNvSpPr>
            <a:spLocks/>
          </p:cNvSpPr>
          <p:nvPr>
            <p:ph type="title"/>
          </p:nvPr>
        </p:nvSpPr>
        <p:spPr>
          <a:xfrm>
            <a:off y="609600" x="685800"/>
            <a:ext cy="1143000" cx="7772400"/>
          </a:xfrm>
          <a:prstGeom prst="rect">
            <a:avLst/>
          </a:prstGeom>
        </p:spPr>
        <p:txBody>
          <a:bodyPr tIns="44450" wrap="square" rIns="90487" numCol="1" lIns="90487" bIns="44450" anchor="ctr"/>
          <a:lstStyle/>
          <a:p>
            <a:pPr marL="0" indent="0"/>
            <a:r>
              <a:rPr smtClean="0" lang="en-US" dirty="0"/>
              <a:t>Probability Example </a:t>
            </a:r>
            <a:br>
              <a:rPr smtClean="0" lang="en-US" dirty="0"/>
            </a:br>
            <a:r>
              <a:rPr sz="3200" smtClean="0" lang="en-US" dirty="0"/>
              <a:t>Exploring Attendance Vs grade</a:t>
            </a:r>
          </a:p>
        </p:txBody>
      </p:sp>
      <p:sp>
        <p:nvSpPr>
          <p:cNvPr name="Text Box 116" id="116"/>
          <p:cNvSpPr txBox="1">
            <a:spLocks/>
          </p:cNvSpPr>
          <p:nvPr/>
        </p:nvSpPr>
        <p:spPr>
          <a:xfrm>
            <a:off y="4457700" x="592137"/>
            <a:ext cy="457200" cx="2243137"/>
          </a:xfrm>
          <a:prstGeom prst="rect">
            <a:avLst/>
          </a:prstGeom>
          <a:noFill/>
          <a:ln>
            <a:noFill/>
          </a:ln>
        </p:spPr>
        <p:txBody>
          <a:bodyPr wrap="none" numCol="1">
            <a:spAutoFit/>
          </a:bodyPr>
          <a:lstStyle/>
          <a:p>
            <a:pPr marL="0" indent="0"/>
            <a:r>
              <a:rPr smtClean="0" lang="en-US" dirty="0">
                <a:solidFill>
                  <a:schemeClr val="tx1"/>
                </a:solidFill>
              </a:rPr>
              <a:t>(a) P(collected)=</a:t>
            </a:r>
          </a:p>
        </p:txBody>
      </p:sp>
      <p:sp>
        <p:nvSpPr>
          <p:cNvPr name="Text Box 117" id="117"/>
          <p:cNvSpPr txBox="1">
            <a:spLocks/>
          </p:cNvSpPr>
          <p:nvPr/>
        </p:nvSpPr>
        <p:spPr>
          <a:xfrm>
            <a:off y="5229225" x="684212"/>
            <a:ext cy="457200" cx="2708275"/>
          </a:xfrm>
          <a:prstGeom prst="rect">
            <a:avLst/>
          </a:prstGeom>
          <a:noFill/>
          <a:ln>
            <a:noFill/>
          </a:ln>
        </p:spPr>
        <p:txBody>
          <a:bodyPr wrap="none" numCol="1">
            <a:spAutoFit/>
          </a:bodyPr>
          <a:lstStyle/>
          <a:p>
            <a:pPr marL="0" indent="0"/>
            <a:r>
              <a:rPr smtClean="0" lang="en-US" dirty="0">
                <a:solidFill>
                  <a:schemeClr val="tx1"/>
                </a:solidFill>
              </a:rPr>
              <a:t>(a) P(not collected)=</a:t>
            </a:r>
          </a:p>
        </p:txBody>
      </p:sp>
      <p:pic>
        <p:nvPicPr>
          <p:cNvPr name="Picture 118" id="118"/>
          <p:cNvPicPr>
            <a:picLocks noChangeAspect="1"/>
          </p:cNvPicPr>
          <p:nvPr/>
        </p:nvPicPr>
        <p:blipFill>
          <a:blip r:embed="rId3"/>
          <a:srcRect r="27936" b="28816"/>
          <a:stretch/>
        </p:blipFill>
        <p:spPr>
          <a:xfrm>
            <a:off y="1752600" x="1143000"/>
            <a:ext cy="2573337" cx="6283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20" id="120"/>
          <p:cNvSpPr>
            <a:spLocks/>
          </p:cNvSpPr>
          <p:nvPr>
            <p:ph type="title"/>
          </p:nvPr>
        </p:nvSpPr>
        <p:spPr>
          <a:xfrm>
            <a:off y="609600" x="685800"/>
            <a:ext cy="1143000" cx="7772400"/>
          </a:xfrm>
          <a:prstGeom prst="rect">
            <a:avLst/>
          </a:prstGeom>
        </p:spPr>
        <p:txBody>
          <a:bodyPr tIns="44450" wrap="square" rIns="90487" numCol="1" lIns="90487" bIns="44450" anchor="ctr"/>
          <a:lstStyle/>
          <a:p>
            <a:pPr marL="0" indent="0"/>
            <a:r>
              <a:rPr smtClean="0" lang="en-US" dirty="0"/>
              <a:t>Probability Example </a:t>
            </a:r>
            <a:br>
              <a:rPr smtClean="0" lang="en-US" dirty="0"/>
            </a:br>
            <a:r>
              <a:rPr sz="3200" smtClean="0" lang="en-US" dirty="0"/>
              <a:t>Exploring Attendance Vs grade</a:t>
            </a:r>
          </a:p>
        </p:txBody>
      </p:sp>
      <p:sp>
        <p:nvSpPr>
          <p:cNvPr name="Text Box 121" id="121"/>
          <p:cNvSpPr txBox="1">
            <a:spLocks/>
          </p:cNvSpPr>
          <p:nvPr/>
        </p:nvSpPr>
        <p:spPr>
          <a:xfrm>
            <a:off y="4457700" x="592137"/>
            <a:ext cy="457200" cx="2243137"/>
          </a:xfrm>
          <a:prstGeom prst="rect">
            <a:avLst/>
          </a:prstGeom>
          <a:noFill/>
          <a:ln>
            <a:noFill/>
          </a:ln>
        </p:spPr>
        <p:txBody>
          <a:bodyPr wrap="none" numCol="1">
            <a:spAutoFit/>
          </a:bodyPr>
          <a:lstStyle/>
          <a:p>
            <a:pPr marL="0" indent="0"/>
            <a:r>
              <a:rPr smtClean="0" lang="en-US" dirty="0">
                <a:solidFill>
                  <a:schemeClr val="tx1"/>
                </a:solidFill>
              </a:rPr>
              <a:t>(a) P(collected)=</a:t>
            </a:r>
          </a:p>
        </p:txBody>
      </p:sp>
      <p:sp>
        <p:nvSpPr>
          <p:cNvPr name="Text Box 122" id="122"/>
          <p:cNvSpPr txBox="1">
            <a:spLocks/>
          </p:cNvSpPr>
          <p:nvPr/>
        </p:nvSpPr>
        <p:spPr>
          <a:xfrm>
            <a:off y="5229225" x="684212"/>
            <a:ext cy="457200" cx="2708275"/>
          </a:xfrm>
          <a:prstGeom prst="rect">
            <a:avLst/>
          </a:prstGeom>
          <a:noFill/>
          <a:ln>
            <a:noFill/>
          </a:ln>
        </p:spPr>
        <p:txBody>
          <a:bodyPr wrap="none" numCol="1">
            <a:spAutoFit/>
          </a:bodyPr>
          <a:lstStyle/>
          <a:p>
            <a:pPr marL="0" indent="0"/>
            <a:r>
              <a:rPr smtClean="0" lang="en-US" dirty="0">
                <a:solidFill>
                  <a:schemeClr val="tx1"/>
                </a:solidFill>
              </a:rPr>
              <a:t>(a) P(not collected)=</a:t>
            </a:r>
          </a:p>
        </p:txBody>
      </p:sp>
      <p:sp>
        <p:nvSpPr>
          <p:cNvPr name="Text Box 123" id="123"/>
          <p:cNvSpPr txBox="1">
            <a:spLocks/>
          </p:cNvSpPr>
          <p:nvPr/>
        </p:nvSpPr>
        <p:spPr>
          <a:xfrm>
            <a:off y="4508500" x="3203575"/>
            <a:ext cy="457200" cx="1030287"/>
          </a:xfrm>
          <a:prstGeom prst="rect">
            <a:avLst/>
          </a:prstGeom>
          <a:noFill/>
          <a:ln>
            <a:noFill/>
          </a:ln>
        </p:spPr>
        <p:txBody>
          <a:bodyPr wrap="none" numCol="1">
            <a:spAutoFit/>
          </a:bodyPr>
          <a:lstStyle/>
          <a:p>
            <a:pPr marL="0" indent="0"/>
            <a:r>
              <a:rPr smtClean="0" lang="en-US" dirty="0">
                <a:solidFill>
                  <a:srgbClr val="FFFF00"/>
                </a:solidFill>
              </a:rPr>
              <a:t>80/137</a:t>
            </a:r>
          </a:p>
        </p:txBody>
      </p:sp>
      <p:sp>
        <p:nvSpPr>
          <p:cNvPr name="Text Box 124" id="124"/>
          <p:cNvSpPr txBox="1">
            <a:spLocks/>
          </p:cNvSpPr>
          <p:nvPr/>
        </p:nvSpPr>
        <p:spPr>
          <a:xfrm>
            <a:off y="5181600" x="3352800"/>
            <a:ext cy="457200" cx="1030287"/>
          </a:xfrm>
          <a:prstGeom prst="rect">
            <a:avLst/>
          </a:prstGeom>
          <a:noFill/>
          <a:ln>
            <a:noFill/>
          </a:ln>
        </p:spPr>
        <p:txBody>
          <a:bodyPr wrap="none" numCol="1">
            <a:spAutoFit/>
          </a:bodyPr>
          <a:lstStyle/>
          <a:p>
            <a:pPr marL="0" indent="0"/>
            <a:r>
              <a:rPr smtClean="0" lang="en-US" dirty="0">
                <a:solidFill>
                  <a:srgbClr val="FFFF00"/>
                </a:solidFill>
              </a:rPr>
              <a:t>57/137</a:t>
            </a:r>
          </a:p>
        </p:txBody>
      </p:sp>
      <p:pic>
        <p:nvPicPr>
          <p:cNvPr name="Picture 125" id="125"/>
          <p:cNvPicPr>
            <a:picLocks noChangeAspect="1"/>
          </p:cNvPicPr>
          <p:nvPr/>
        </p:nvPicPr>
        <p:blipFill>
          <a:blip r:embed="rId3"/>
          <a:srcRect r="27936" b="28816"/>
          <a:stretch/>
        </p:blipFill>
        <p:spPr>
          <a:xfrm>
            <a:off y="1752600" x="1143000"/>
            <a:ext cy="2573337" cx="6283325"/>
          </a:xfrm>
          <a:prstGeom prst="rect">
            <a:avLst/>
          </a:prstGeom>
          <a:noFill/>
          <a:ln>
            <a:noFill/>
          </a:ln>
        </p:spPr>
      </p:pic>
      <p:sp>
        <p:nvSpPr>
          <p:cNvPr name="Text Box 127" id="127"/>
          <p:cNvSpPr>
            <a:spLocks/>
          </p:cNvSpPr>
          <p:nvPr/>
        </p:nvSpPr>
        <p:spPr>
          <a:xfrm>
            <a:off y="2438400" x="4191000"/>
            <a:ext cy="1600200" cx="0"/>
          </a:xfrm>
          <a:prstGeom prst="line">
            <a:avLst/>
          </a:prstGeom>
          <a:noFill/>
          <a:ln w="28575">
            <a:solidFill>
              <a:srgbClr val="FF3300"/>
            </a:solidFill>
            <a:round/>
            <a:headEnd type="none"/>
            <a:tailEnd type="triangle"/>
          </a:ln>
        </p:spPr>
      </p:sp>
      <p:sp>
        <p:nvSpPr>
          <p:cNvPr name="Text Box 128" id="128"/>
          <p:cNvSpPr>
            <a:spLocks/>
          </p:cNvSpPr>
          <p:nvPr/>
        </p:nvSpPr>
        <p:spPr>
          <a:xfrm>
            <a:off y="3733800" x="4724400"/>
            <a:ext cy="304800" cx="381000"/>
          </a:xfrm>
          <a:prstGeom prst="ellipse">
            <a:avLst/>
          </a:prstGeom>
          <a:noFill/>
          <a:ln>
            <a:solidFill>
              <a:srgbClr val="FF3300"/>
            </a:solidFill>
            <a:round/>
            <a:headEnd/>
            <a:tailEnd/>
          </a:ln>
        </p:spPr>
        <p:txBody>
          <a:bodyPr wrap="none" numCol="1" anchor="ct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29" id="129"/>
          <p:cNvSpPr>
            <a:spLocks/>
          </p:cNvSpPr>
          <p:nvPr>
            <p:ph type="title"/>
          </p:nvPr>
        </p:nvSpPr>
        <p:spPr>
          <a:xfrm>
            <a:off y="609600" x="685800"/>
            <a:ext cy="1143000" cx="7772400"/>
          </a:xfrm>
          <a:prstGeom prst="rect">
            <a:avLst/>
          </a:prstGeom>
        </p:spPr>
        <p:txBody>
          <a:bodyPr tIns="44450" wrap="square" rIns="90487" numCol="1" lIns="90487" bIns="44450" anchor="ctr"/>
          <a:lstStyle/>
          <a:p>
            <a:r>
              <a:t>Row Marginals</a:t>
            </a:r>
          </a:p>
        </p:txBody>
      </p:sp>
      <p:sp>
        <p:nvSpPr>
          <p:cNvPr name="Text Box 130" id="130"/>
          <p:cNvSpPr txBox="1">
            <a:spLocks/>
          </p:cNvSpPr>
          <p:nvPr/>
        </p:nvSpPr>
        <p:spPr>
          <a:xfrm>
            <a:off y="4724400" x="827087"/>
            <a:ext cy="1463675" cx="1701800"/>
          </a:xfrm>
          <a:prstGeom prst="rect">
            <a:avLst/>
          </a:prstGeom>
          <a:noFill/>
          <a:ln>
            <a:noFill/>
          </a:ln>
        </p:spPr>
        <p:txBody>
          <a:bodyPr wrap="none" numCol="1">
            <a:spAutoFit/>
          </a:bodyPr>
          <a:lstStyle/>
          <a:p>
            <a:pPr marL="0" indent="0">
              <a:lnSpc>
                <a:spcPct val="125000"/>
              </a:lnSpc>
            </a:pPr>
            <a:r>
              <a:rPr smtClean="0" lang="en-US" dirty="0">
                <a:solidFill>
                  <a:schemeClr val="tx1"/>
                </a:solidFill>
              </a:rPr>
              <a:t>(a) P(Fail)=</a:t>
            </a:r>
          </a:p>
          <a:p>
            <a:pPr marL="0" indent="0">
              <a:lnSpc>
                <a:spcPct val="125000"/>
              </a:lnSpc>
            </a:pPr>
            <a:r>
              <a:rPr smtClean="0" lang="en-US" dirty="0">
                <a:solidFill>
                  <a:schemeClr val="tx1"/>
                </a:solidFill>
              </a:rPr>
              <a:t>(b) P(Pass)=</a:t>
            </a:r>
          </a:p>
          <a:p>
            <a:pPr marL="0" indent="0">
              <a:lnSpc>
                <a:spcPct val="125000"/>
              </a:lnSpc>
            </a:pPr>
            <a:endParaRPr smtClean="0" lang="en-US" dirty="0">
              <a:solidFill>
                <a:schemeClr val="tx1"/>
              </a:solidFill>
            </a:endParaRPr>
          </a:p>
        </p:txBody>
      </p:sp>
      <p:sp>
        <p:nvSpPr>
          <p:cNvPr name="Text Box 131" id="131"/>
          <p:cNvSpPr>
            <a:spLocks/>
          </p:cNvSpPr>
          <p:nvPr/>
        </p:nvSpPr>
        <p:spPr>
          <a:xfrm>
            <a:off y="1524000" x="1676400"/>
            <a:ext cy="0" cx="5791200"/>
          </a:xfrm>
          <a:prstGeom prst="line">
            <a:avLst/>
          </a:prstGeom>
          <a:noFill/>
          <a:ln w="28575">
            <a:solidFill>
              <a:srgbClr val="FFFF00"/>
            </a:solidFill>
            <a:round/>
            <a:headEnd type="none"/>
            <a:tailEnd type="triangle"/>
          </a:ln>
        </p:spPr>
      </p:sp>
      <p:pic>
        <p:nvPicPr>
          <p:cNvPr name="Picture 132" id="132"/>
          <p:cNvPicPr>
            <a:picLocks noChangeAspect="1"/>
          </p:cNvPicPr>
          <p:nvPr/>
        </p:nvPicPr>
        <p:blipFill>
          <a:blip r:embed="rId3"/>
          <a:stretch/>
        </p:blipFill>
        <p:spPr>
          <a:xfrm>
            <a:off y="1905000" x="1524000"/>
            <a:ext cy="2495550" cx="6102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34" id="134"/>
          <p:cNvSpPr>
            <a:spLocks/>
          </p:cNvSpPr>
          <p:nvPr>
            <p:ph type="title"/>
          </p:nvPr>
        </p:nvSpPr>
        <p:spPr>
          <a:xfrm>
            <a:off y="609600" x="685800"/>
            <a:ext cy="1143000" cx="7772400"/>
          </a:xfrm>
          <a:prstGeom prst="rect">
            <a:avLst/>
          </a:prstGeom>
        </p:spPr>
        <p:txBody>
          <a:bodyPr tIns="44450" wrap="square" rIns="90487" numCol="1" lIns="90487" bIns="44450" anchor="ctr"/>
          <a:lstStyle/>
          <a:p>
            <a:r>
              <a:t>Row Marginals</a:t>
            </a:r>
          </a:p>
        </p:txBody>
      </p:sp>
      <p:sp>
        <p:nvSpPr>
          <p:cNvPr name="Text Box 135" id="135"/>
          <p:cNvSpPr txBox="1">
            <a:spLocks/>
          </p:cNvSpPr>
          <p:nvPr/>
        </p:nvSpPr>
        <p:spPr>
          <a:xfrm>
            <a:off y="4724400" x="827087"/>
            <a:ext cy="1463675" cx="1701800"/>
          </a:xfrm>
          <a:prstGeom prst="rect">
            <a:avLst/>
          </a:prstGeom>
          <a:noFill/>
          <a:ln>
            <a:noFill/>
          </a:ln>
        </p:spPr>
        <p:txBody>
          <a:bodyPr wrap="none" numCol="1">
            <a:spAutoFit/>
          </a:bodyPr>
          <a:lstStyle/>
          <a:p>
            <a:pPr marL="0" indent="0">
              <a:lnSpc>
                <a:spcPct val="125000"/>
              </a:lnSpc>
            </a:pPr>
            <a:r>
              <a:rPr smtClean="0" lang="en-US" dirty="0">
                <a:solidFill>
                  <a:schemeClr val="tx1"/>
                </a:solidFill>
              </a:rPr>
              <a:t>(a) P(Fail)=</a:t>
            </a:r>
          </a:p>
          <a:p>
            <a:pPr marL="0" indent="0">
              <a:lnSpc>
                <a:spcPct val="125000"/>
              </a:lnSpc>
            </a:pPr>
            <a:r>
              <a:rPr smtClean="0" lang="en-US" dirty="0">
                <a:solidFill>
                  <a:schemeClr val="tx1"/>
                </a:solidFill>
              </a:rPr>
              <a:t>(b) P(Pass)=</a:t>
            </a:r>
          </a:p>
          <a:p>
            <a:pPr marL="0" indent="0">
              <a:lnSpc>
                <a:spcPct val="125000"/>
              </a:lnSpc>
            </a:pPr>
            <a:endParaRPr smtClean="0" lang="en-US" dirty="0">
              <a:solidFill>
                <a:schemeClr val="tx1"/>
              </a:solidFill>
            </a:endParaRPr>
          </a:p>
        </p:txBody>
      </p:sp>
      <p:sp>
        <p:nvSpPr>
          <p:cNvPr name="Text Box 136" id="136"/>
          <p:cNvSpPr txBox="1">
            <a:spLocks/>
          </p:cNvSpPr>
          <p:nvPr/>
        </p:nvSpPr>
        <p:spPr>
          <a:xfrm>
            <a:off y="4724400" x="3200400"/>
            <a:ext cy="1463675" cx="1812925"/>
          </a:xfrm>
          <a:prstGeom prst="rect">
            <a:avLst/>
          </a:prstGeom>
          <a:noFill/>
          <a:ln>
            <a:noFill/>
          </a:ln>
        </p:spPr>
        <p:txBody>
          <a:bodyPr wrap="none" numCol="1">
            <a:spAutoFit/>
          </a:bodyPr>
          <a:lstStyle/>
          <a:p>
            <a:pPr marL="0" indent="0">
              <a:lnSpc>
                <a:spcPct val="125000"/>
              </a:lnSpc>
            </a:pPr>
            <a:r>
              <a:rPr smtClean="0" lang="en-US" dirty="0">
                <a:solidFill>
                  <a:srgbClr val="FFFF00"/>
                </a:solidFill>
              </a:rPr>
              <a:t>54/137 =.394</a:t>
            </a:r>
          </a:p>
          <a:p>
            <a:pPr marL="0" indent="0">
              <a:lnSpc>
                <a:spcPct val="125000"/>
              </a:lnSpc>
            </a:pPr>
            <a:r>
              <a:rPr smtClean="0" lang="en-US" dirty="0">
                <a:solidFill>
                  <a:srgbClr val="FFFF00"/>
                </a:solidFill>
              </a:rPr>
              <a:t>83/137 =.606</a:t>
            </a:r>
          </a:p>
          <a:p>
            <a:pPr marL="0" indent="0">
              <a:lnSpc>
                <a:spcPct val="125000"/>
              </a:lnSpc>
            </a:pPr>
            <a:endParaRPr smtClean="0" lang="en-US" dirty="0">
              <a:solidFill>
                <a:srgbClr val="FFFF00"/>
              </a:solidFill>
            </a:endParaRPr>
          </a:p>
        </p:txBody>
      </p:sp>
      <p:sp>
        <p:nvSpPr>
          <p:cNvPr name="Text Box 137" id="137"/>
          <p:cNvSpPr>
            <a:spLocks/>
          </p:cNvSpPr>
          <p:nvPr/>
        </p:nvSpPr>
        <p:spPr>
          <a:xfrm>
            <a:off y="1524000" x="1676400"/>
            <a:ext cy="0" cx="5791200"/>
          </a:xfrm>
          <a:prstGeom prst="line">
            <a:avLst/>
          </a:prstGeom>
          <a:noFill/>
          <a:ln w="28575">
            <a:solidFill>
              <a:srgbClr val="FFFF00"/>
            </a:solidFill>
            <a:round/>
            <a:headEnd type="none"/>
            <a:tailEnd type="triangle"/>
          </a:ln>
        </p:spPr>
      </p:sp>
      <p:pic>
        <p:nvPicPr>
          <p:cNvPr name="Picture 138" id="138"/>
          <p:cNvPicPr>
            <a:picLocks noChangeAspect="1"/>
          </p:cNvPicPr>
          <p:nvPr/>
        </p:nvPicPr>
        <p:blipFill>
          <a:blip r:embed="rId3"/>
          <a:stretch/>
        </p:blipFill>
        <p:spPr>
          <a:xfrm>
            <a:off y="1905000" x="1524000"/>
            <a:ext cy="2495550" cx="6102350"/>
          </a:xfrm>
          <a:prstGeom prst="rect">
            <a:avLst/>
          </a:prstGeom>
          <a:noFill/>
          <a:ln>
            <a:noFill/>
          </a:ln>
        </p:spPr>
      </p:pic>
      <p:sp>
        <p:nvSpPr>
          <p:cNvPr name="Text Box 140" id="140"/>
          <p:cNvSpPr>
            <a:spLocks/>
          </p:cNvSpPr>
          <p:nvPr/>
        </p:nvSpPr>
        <p:spPr>
          <a:xfrm>
            <a:off y="2895600" x="6858000"/>
            <a:ext cy="533400" cx="685800"/>
          </a:xfrm>
          <a:prstGeom prst="ellipse">
            <a:avLst/>
          </a:prstGeom>
          <a:noFill/>
          <a:ln>
            <a:solidFill>
              <a:srgbClr val="FF3300"/>
            </a:solidFill>
            <a:round/>
            <a:headEnd/>
            <a:tailEnd/>
          </a:ln>
        </p:spPr>
        <p:txBody>
          <a:bodyPr wrap="none" numCol="1" anchor="ct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41" id="141"/>
          <p:cNvSpPr>
            <a:spLocks/>
          </p:cNvSpPr>
          <p:nvPr>
            <p:ph type="title"/>
          </p:nvPr>
        </p:nvSpPr>
        <p:spPr>
          <a:xfrm>
            <a:off y="609600" x="685800"/>
            <a:ext cy="1143000" cx="8207375"/>
          </a:xfrm>
          <a:prstGeom prst="rect">
            <a:avLst/>
          </a:prstGeom>
        </p:spPr>
        <p:txBody>
          <a:bodyPr tIns="44450" wrap="square" rIns="90487" numCol="1" lIns="90487" bIns="44450" anchor="ctr"/>
          <a:lstStyle/>
          <a:p>
            <a:pPr marL="0" indent="0"/>
            <a:r>
              <a:rPr sz="3600" smtClean="0" lang="en-US" dirty="0"/>
              <a:t>Q2 </a:t>
            </a:r>
            <a:r>
              <a:rPr sz="3600" smtClean="0" lang="en-US" dirty="0" b="0"/>
              <a:t>Intersection, A and B occur together</a:t>
            </a:r>
            <a:br>
              <a:rPr sz="3600" smtClean="0" lang="en-US" dirty="0" b="0"/>
            </a:br>
          </a:p>
        </p:txBody>
      </p:sp>
      <p:sp>
        <p:nvSpPr>
          <p:cNvPr name="Text Box 142" id="142"/>
          <p:cNvSpPr txBox="1">
            <a:spLocks/>
          </p:cNvSpPr>
          <p:nvPr/>
        </p:nvSpPr>
        <p:spPr>
          <a:xfrm>
            <a:off y="4724400" x="323850"/>
            <a:ext cy="1920875" cx="3708400"/>
          </a:xfrm>
          <a:prstGeom prst="rect">
            <a:avLst/>
          </a:prstGeom>
          <a:noFill/>
          <a:ln>
            <a:noFill/>
          </a:ln>
        </p:spPr>
        <p:txBody>
          <a:bodyPr wrap="none" numCol="1">
            <a:spAutoFit/>
          </a:bodyPr>
          <a:lstStyle/>
          <a:p>
            <a:pPr marL="0" indent="0">
              <a:lnSpc>
                <a:spcPct val="125000"/>
              </a:lnSpc>
            </a:pPr>
            <a:r>
              <a:rPr smtClean="0" lang="en-US" dirty="0">
                <a:solidFill>
                  <a:schemeClr val="tx1"/>
                </a:solidFill>
              </a:rPr>
              <a:t>(c) P(Collected &amp; fail)=</a:t>
            </a:r>
          </a:p>
          <a:p>
            <a:pPr marL="0" indent="0">
              <a:lnSpc>
                <a:spcPct val="125000"/>
              </a:lnSpc>
            </a:pPr>
            <a:r>
              <a:rPr smtClean="0" lang="en-US" dirty="0">
                <a:solidFill>
                  <a:schemeClr val="tx1"/>
                </a:solidFill>
              </a:rPr>
              <a:t>(c) P(Collected &amp; Pass)=</a:t>
            </a:r>
          </a:p>
          <a:p>
            <a:pPr marL="0" indent="0">
              <a:lnSpc>
                <a:spcPct val="125000"/>
              </a:lnSpc>
            </a:pPr>
            <a:r>
              <a:rPr smtClean="0" lang="en-US" dirty="0">
                <a:solidFill>
                  <a:schemeClr val="tx1"/>
                </a:solidFill>
              </a:rPr>
              <a:t>(c) P(NotCollected &amp; Fail)=</a:t>
            </a:r>
          </a:p>
          <a:p>
            <a:pPr marL="0" indent="0">
              <a:lnSpc>
                <a:spcPct val="125000"/>
              </a:lnSpc>
            </a:pPr>
            <a:r>
              <a:rPr smtClean="0" lang="en-US" dirty="0">
                <a:solidFill>
                  <a:schemeClr val="tx1"/>
                </a:solidFill>
              </a:rPr>
              <a:t>(c) P(Not collected &amp; Pass)=</a:t>
            </a:r>
          </a:p>
        </p:txBody>
      </p:sp>
      <p:sp>
        <p:nvSpPr>
          <p:cNvPr name="Text Box 143" id="143"/>
          <p:cNvSpPr txBox="1">
            <a:spLocks/>
          </p:cNvSpPr>
          <p:nvPr/>
        </p:nvSpPr>
        <p:spPr>
          <a:xfrm>
            <a:off y="4672012" x="5343525"/>
            <a:ext cy="1920875" cx="1030287"/>
          </a:xfrm>
          <a:prstGeom prst="rect">
            <a:avLst/>
          </a:prstGeom>
          <a:noFill/>
          <a:ln>
            <a:noFill/>
          </a:ln>
        </p:spPr>
        <p:txBody>
          <a:bodyPr wrap="none" numCol="1">
            <a:spAutoFit/>
          </a:bodyPr>
          <a:lstStyle/>
          <a:p>
            <a:pPr marL="0" indent="0">
              <a:lnSpc>
                <a:spcPct val="125000"/>
              </a:lnSpc>
            </a:pPr>
            <a:r>
              <a:rPr smtClean="0" lang="en-US" dirty="0">
                <a:solidFill>
                  <a:srgbClr val="FFFF00"/>
                </a:solidFill>
              </a:rPr>
              <a:t>24/137</a:t>
            </a:r>
          </a:p>
          <a:p>
            <a:pPr marL="0" indent="0">
              <a:lnSpc>
                <a:spcPct val="125000"/>
              </a:lnSpc>
            </a:pPr>
            <a:r>
              <a:rPr smtClean="0" lang="en-US" dirty="0">
                <a:solidFill>
                  <a:srgbClr val="FFFF00"/>
                </a:solidFill>
              </a:rPr>
              <a:t>56/137</a:t>
            </a:r>
          </a:p>
          <a:p>
            <a:pPr marL="0" indent="0">
              <a:lnSpc>
                <a:spcPct val="125000"/>
              </a:lnSpc>
            </a:pPr>
            <a:r>
              <a:rPr smtClean="0" lang="en-US" dirty="0">
                <a:solidFill>
                  <a:srgbClr val="FFFF00"/>
                </a:solidFill>
              </a:rPr>
              <a:t>30/137</a:t>
            </a:r>
          </a:p>
          <a:p>
            <a:pPr marL="0" indent="0">
              <a:lnSpc>
                <a:spcPct val="125000"/>
              </a:lnSpc>
            </a:pPr>
            <a:r>
              <a:rPr smtClean="0" lang="en-US" dirty="0">
                <a:solidFill>
                  <a:srgbClr val="FFFF00"/>
                </a:solidFill>
              </a:rPr>
              <a:t>27/137</a:t>
            </a:r>
          </a:p>
        </p:txBody>
      </p:sp>
      <p:pic>
        <p:nvPicPr>
          <p:cNvPr name="Picture 144" id="144"/>
          <p:cNvPicPr>
            <a:picLocks noChangeAspect="1"/>
          </p:cNvPicPr>
          <p:nvPr/>
        </p:nvPicPr>
        <p:blipFill>
          <a:blip r:embed="rId3"/>
          <a:srcRect r="27711" b="28000"/>
          <a:stretch/>
        </p:blipFill>
        <p:spPr>
          <a:xfrm>
            <a:off y="1524000" x="990600"/>
            <a:ext cy="3121025" cx="6934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46" id="146"/>
          <p:cNvSpPr txBox="1">
            <a:spLocks/>
          </p:cNvSpPr>
          <p:nvPr/>
        </p:nvSpPr>
        <p:spPr>
          <a:xfrm>
            <a:off y="4724400" x="323850"/>
            <a:ext cy="1006475" cx="2930525"/>
          </a:xfrm>
          <a:prstGeom prst="rect">
            <a:avLst/>
          </a:prstGeom>
          <a:noFill/>
          <a:ln>
            <a:noFill/>
          </a:ln>
        </p:spPr>
        <p:txBody>
          <a:bodyPr wrap="none" numCol="1">
            <a:spAutoFit/>
          </a:bodyPr>
          <a:lstStyle/>
          <a:p>
            <a:pPr marL="0" indent="0">
              <a:lnSpc>
                <a:spcPct val="125000"/>
              </a:lnSpc>
            </a:pPr>
            <a:r>
              <a:rPr smtClean="0" lang="en-US" dirty="0">
                <a:solidFill>
                  <a:schemeClr val="bg1"/>
                </a:solidFill>
              </a:rPr>
              <a:t>(</a:t>
            </a:r>
            <a:r>
              <a:rPr smtClean="0" lang="en-US" dirty="0">
                <a:solidFill>
                  <a:schemeClr val="tx1"/>
                </a:solidFill>
              </a:rPr>
              <a:t>d) P(Fail|Collected)=</a:t>
            </a:r>
          </a:p>
          <a:p>
            <a:pPr marL="0" indent="0">
              <a:lnSpc>
                <a:spcPct val="125000"/>
              </a:lnSpc>
            </a:pPr>
            <a:r>
              <a:rPr smtClean="0" lang="en-US" dirty="0">
                <a:solidFill>
                  <a:schemeClr val="tx1"/>
                </a:solidFill>
              </a:rPr>
              <a:t>(d) P(Pass|Collected)=</a:t>
            </a:r>
          </a:p>
        </p:txBody>
      </p:sp>
      <p:pic>
        <p:nvPicPr>
          <p:cNvPr name="Picture 147" id="147"/>
          <p:cNvPicPr>
            <a:picLocks noChangeAspect="1"/>
          </p:cNvPicPr>
          <p:nvPr/>
        </p:nvPicPr>
        <p:blipFill>
          <a:blip r:embed="rId3"/>
          <a:srcRect t="0" r="28563" l="0" b="23981"/>
          <a:stretch/>
        </p:blipFill>
        <p:spPr>
          <a:xfrm>
            <a:off y="1524000" x="1981200"/>
            <a:ext cy="2622550" cx="5638800"/>
          </a:xfrm>
          <a:prstGeom prst="rect">
            <a:avLst/>
          </a:prstGeom>
        </p:spPr>
      </p:pic>
      <p:sp>
        <p:nvSpPr>
          <p:cNvPr name="Text Box 149" id="149"/>
          <p:cNvSpPr>
            <a:spLocks/>
          </p:cNvSpPr>
          <p:nvPr>
            <p:ph type="title"/>
          </p:nvPr>
        </p:nvSpPr>
        <p:spPr>
          <a:xfrm>
            <a:off y="609600" x="395287"/>
            <a:ext cy="1143000" cx="8497887"/>
          </a:xfrm>
          <a:prstGeom prst="rect">
            <a:avLst/>
          </a:prstGeom>
        </p:spPr>
        <p:txBody>
          <a:bodyPr tIns="44450" wrap="square" rIns="90487" numCol="1" lIns="90487" bIns="44450" anchor="ctr"/>
          <a:lstStyle/>
          <a:p>
            <a:pPr marL="0" indent="0"/>
            <a:r>
              <a:rPr sz="3600" smtClean="0" lang="en-US" dirty="0" b="0"/>
              <a:t>Question 2</a:t>
            </a:r>
            <a:r>
              <a:rPr sz="3600" smtClean="0" lang="en-US" dirty="0"/>
              <a:t> </a:t>
            </a:r>
            <a:r>
              <a:rPr sz="3600" smtClean="0" lang="en-US" dirty="0" b="0"/>
              <a:t>Conditional, given information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50" id="150"/>
          <p:cNvSpPr txBox="1">
            <a:spLocks/>
          </p:cNvSpPr>
          <p:nvPr/>
        </p:nvSpPr>
        <p:spPr>
          <a:xfrm>
            <a:off y="4724400" x="323850"/>
            <a:ext cy="1006475" cx="2930525"/>
          </a:xfrm>
          <a:prstGeom prst="rect">
            <a:avLst/>
          </a:prstGeom>
          <a:noFill/>
          <a:ln>
            <a:noFill/>
          </a:ln>
        </p:spPr>
        <p:txBody>
          <a:bodyPr wrap="none" numCol="1">
            <a:spAutoFit/>
          </a:bodyPr>
          <a:lstStyle/>
          <a:p>
            <a:pPr marL="0" indent="0">
              <a:lnSpc>
                <a:spcPct val="125000"/>
              </a:lnSpc>
            </a:pPr>
            <a:r>
              <a:rPr smtClean="0" lang="en-US" dirty="0">
                <a:solidFill>
                  <a:schemeClr val="bg1"/>
                </a:solidFill>
              </a:rPr>
              <a:t>(</a:t>
            </a:r>
            <a:r>
              <a:rPr smtClean="0" lang="en-US" dirty="0">
                <a:solidFill>
                  <a:schemeClr val="tx1"/>
                </a:solidFill>
              </a:rPr>
              <a:t>d) P(Fail|Collected)=</a:t>
            </a:r>
          </a:p>
          <a:p>
            <a:pPr marL="0" indent="0">
              <a:lnSpc>
                <a:spcPct val="125000"/>
              </a:lnSpc>
            </a:pPr>
            <a:r>
              <a:rPr smtClean="0" lang="en-US" dirty="0">
                <a:solidFill>
                  <a:schemeClr val="tx1"/>
                </a:solidFill>
              </a:rPr>
              <a:t>(d) P(Pass|Collected)=</a:t>
            </a:r>
          </a:p>
        </p:txBody>
      </p:sp>
      <p:sp>
        <p:nvSpPr>
          <p:cNvPr name="Text Box 151" id="151"/>
          <p:cNvSpPr txBox="1">
            <a:spLocks/>
          </p:cNvSpPr>
          <p:nvPr/>
        </p:nvSpPr>
        <p:spPr>
          <a:xfrm>
            <a:off y="4754562" x="3276600"/>
            <a:ext cy="946150" cx="993775"/>
          </a:xfrm>
          <a:prstGeom prst="rect">
            <a:avLst/>
          </a:prstGeom>
          <a:noFill/>
          <a:ln>
            <a:noFill/>
          </a:ln>
        </p:spPr>
        <p:txBody>
          <a:bodyPr wrap="none" numCol="1">
            <a:spAutoFit/>
          </a:bodyPr>
          <a:lstStyle/>
          <a:p>
            <a:pPr marL="0" indent="0"/>
            <a:r>
              <a:rPr sz="2800" smtClean="0" lang="en-US" dirty="0">
                <a:solidFill>
                  <a:srgbClr val="FFFF00"/>
                </a:solidFill>
              </a:rPr>
              <a:t>24/80</a:t>
            </a:r>
          </a:p>
          <a:p>
            <a:pPr marL="0" indent="0"/>
            <a:r>
              <a:rPr sz="2800" smtClean="0" lang="en-US" dirty="0">
                <a:solidFill>
                  <a:srgbClr val="FFFF00"/>
                </a:solidFill>
              </a:rPr>
              <a:t>56/80</a:t>
            </a:r>
          </a:p>
        </p:txBody>
      </p:sp>
      <p:pic>
        <p:nvPicPr>
          <p:cNvPr name="Picture 152" id="152"/>
          <p:cNvPicPr>
            <a:picLocks noChangeAspect="1"/>
          </p:cNvPicPr>
          <p:nvPr/>
        </p:nvPicPr>
        <p:blipFill>
          <a:blip r:embed="rId3"/>
          <a:srcRect t="0" r="28563" l="0" b="23981"/>
          <a:stretch/>
        </p:blipFill>
        <p:spPr>
          <a:xfrm>
            <a:off y="1524000" x="1981200"/>
            <a:ext cy="2622550" cx="5638800"/>
          </a:xfrm>
          <a:prstGeom prst="rect">
            <a:avLst/>
          </a:prstGeom>
        </p:spPr>
      </p:pic>
      <p:sp>
        <p:nvSpPr>
          <p:cNvPr name="Text Box 154" id="154"/>
          <p:cNvSpPr>
            <a:spLocks/>
          </p:cNvSpPr>
          <p:nvPr>
            <p:ph type="title"/>
          </p:nvPr>
        </p:nvSpPr>
        <p:spPr>
          <a:xfrm>
            <a:off y="609600" x="395287"/>
            <a:ext cy="1143000" cx="8497887"/>
          </a:xfrm>
          <a:prstGeom prst="rect">
            <a:avLst/>
          </a:prstGeom>
        </p:spPr>
        <p:txBody>
          <a:bodyPr tIns="44450" wrap="square" rIns="90487" numCol="1" lIns="90487" bIns="44450" anchor="ctr"/>
          <a:lstStyle/>
          <a:p>
            <a:pPr marL="0" indent="0"/>
            <a:r>
              <a:rPr sz="3600" smtClean="0" lang="en-US" dirty="0" b="0"/>
              <a:t>Question 2</a:t>
            </a:r>
            <a:r>
              <a:rPr sz="3600" smtClean="0" lang="en-US" dirty="0"/>
              <a:t> </a:t>
            </a:r>
            <a:r>
              <a:rPr sz="3600" smtClean="0" lang="en-US" dirty="0" b="0"/>
              <a:t>Conditional, given information</a:t>
            </a:r>
          </a:p>
        </p:txBody>
      </p:sp>
      <p:sp>
        <p:nvSpPr>
          <p:cNvPr name="Text Box 155" id="155"/>
          <p:cNvSpPr>
            <a:spLocks/>
          </p:cNvSpPr>
          <p:nvPr/>
        </p:nvSpPr>
        <p:spPr>
          <a:xfrm>
            <a:off y="2590800" x="5029200"/>
            <a:ext cy="1295400" cx="1219200"/>
          </a:xfrm>
          <a:prstGeom prst="rect">
            <a:avLst/>
          </a:prstGeom>
          <a:solidFill>
            <a:schemeClr val="accent1"/>
          </a:solidFill>
          <a:ln>
            <a:solidFill>
              <a:schemeClr val="tx1"/>
            </a:solidFill>
            <a:round/>
            <a:headEnd/>
            <a:tailEnd/>
          </a:ln>
        </p:spPr>
        <p:txBody>
          <a:bodyPr wrap="none" numCol="1" anchor="ctr"/>
          <a:lstStyle/>
          <a:p>
            <a:endParaRPr/>
          </a:p>
        </p:txBody>
      </p:sp>
      <p:sp>
        <p:nvSpPr>
          <p:cNvPr name="Text Box 156" id="156"/>
          <p:cNvSpPr>
            <a:spLocks/>
          </p:cNvSpPr>
          <p:nvPr/>
        </p:nvSpPr>
        <p:spPr>
          <a:xfrm>
            <a:off y="2590800" x="6324600"/>
            <a:ext cy="1295400" cx="1219200"/>
          </a:xfrm>
          <a:prstGeom prst="rect">
            <a:avLst/>
          </a:prstGeom>
          <a:solidFill>
            <a:schemeClr val="accent1"/>
          </a:solidFill>
          <a:ln>
            <a:solidFill>
              <a:schemeClr val="tx1"/>
            </a:solidFill>
            <a:round/>
            <a:headEnd/>
            <a:tailEnd/>
          </a:ln>
        </p:spPr>
        <p:txBody>
          <a:bodyPr wrap="none" numCol="1" anchor="ctr"/>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57" id="157"/>
          <p:cNvSpPr>
            <a:spLocks/>
          </p:cNvSpPr>
          <p:nvPr>
            <p:ph type="title"/>
          </p:nvPr>
        </p:nvSpPr>
        <p:spPr>
          <a:xfrm>
            <a:off y="609600" x="250825"/>
            <a:ext cy="1143000" cx="8893175"/>
          </a:xfrm>
          <a:prstGeom prst="rect">
            <a:avLst/>
          </a:prstGeom>
        </p:spPr>
        <p:txBody>
          <a:bodyPr tIns="44450" wrap="square" rIns="90487" numCol="1" lIns="90487" bIns="44450" anchor="ctr"/>
          <a:lstStyle/>
          <a:p>
            <a:pPr marL="0" indent="0"/>
            <a:r>
              <a:rPr sz="3600" smtClean="0" lang="en-US" dirty="0" b="0"/>
              <a:t>Question 2</a:t>
            </a:r>
            <a:r>
              <a:rPr sz="3600" smtClean="0" lang="en-US" dirty="0"/>
              <a:t> </a:t>
            </a:r>
            <a:r>
              <a:rPr sz="3600" smtClean="0" lang="en-US" dirty="0" b="0"/>
              <a:t>Conditional, given information</a:t>
            </a:r>
          </a:p>
        </p:txBody>
      </p:sp>
      <p:sp>
        <p:nvSpPr>
          <p:cNvPr name="Text Box 158" id="158"/>
          <p:cNvSpPr txBox="1">
            <a:spLocks/>
          </p:cNvSpPr>
          <p:nvPr/>
        </p:nvSpPr>
        <p:spPr>
          <a:xfrm>
            <a:off y="4724400" x="323850"/>
            <a:ext cy="1006475" cx="3405187"/>
          </a:xfrm>
          <a:prstGeom prst="rect">
            <a:avLst/>
          </a:prstGeom>
          <a:noFill/>
          <a:ln>
            <a:noFill/>
          </a:ln>
        </p:spPr>
        <p:txBody>
          <a:bodyPr wrap="none" numCol="1">
            <a:spAutoFit/>
          </a:bodyPr>
          <a:lstStyle/>
          <a:p>
            <a:pPr marL="0" indent="0">
              <a:lnSpc>
                <a:spcPct val="125000"/>
              </a:lnSpc>
            </a:pPr>
            <a:r>
              <a:rPr smtClean="0" lang="en-US" dirty="0">
                <a:solidFill>
                  <a:schemeClr val="tx1"/>
                </a:solidFill>
              </a:rPr>
              <a:t>(d) P(Collected|Fail)=</a:t>
            </a:r>
          </a:p>
          <a:p>
            <a:pPr marL="0" indent="0">
              <a:lnSpc>
                <a:spcPct val="125000"/>
              </a:lnSpc>
            </a:pPr>
            <a:r>
              <a:rPr smtClean="0" lang="en-US" dirty="0">
                <a:solidFill>
                  <a:schemeClr val="tx1"/>
                </a:solidFill>
              </a:rPr>
              <a:t>(d) P(Not collected| Fail)=</a:t>
            </a:r>
          </a:p>
        </p:txBody>
      </p:sp>
      <p:sp>
        <p:nvSpPr>
          <p:cNvPr name="Text Box 159" id="159"/>
          <p:cNvSpPr>
            <a:spLocks/>
          </p:cNvSpPr>
          <p:nvPr/>
        </p:nvSpPr>
        <p:spPr>
          <a:xfrm>
            <a:off y="1773237" x="3059112"/>
            <a:ext cy="2160587" cx="1512887"/>
          </a:xfrm>
          <a:prstGeom prst="rect">
            <a:avLst/>
          </a:prstGeom>
          <a:solidFill>
            <a:schemeClr val="accent1"/>
          </a:solidFill>
          <a:ln>
            <a:solidFill>
              <a:schemeClr val="tx1"/>
            </a:solidFill>
            <a:round/>
            <a:headEnd/>
            <a:tailEnd/>
          </a:ln>
        </p:spPr>
        <p:txBody>
          <a:bodyPr wrap="none" numCol="1" anchor="ctr"/>
          <a:lstStyle/>
          <a:p>
            <a:endParaRPr/>
          </a:p>
        </p:txBody>
      </p:sp>
      <p:pic>
        <p:nvPicPr>
          <p:cNvPr name="Picture 160" id="160"/>
          <p:cNvPicPr>
            <a:picLocks noChangeAspect="1"/>
          </p:cNvPicPr>
          <p:nvPr/>
        </p:nvPicPr>
        <p:blipFill>
          <a:blip r:embed="rId3"/>
          <a:srcRect t="0" r="28563" l="0" b="23981"/>
          <a:stretch/>
        </p:blipFill>
        <p:spPr>
          <a:xfrm>
            <a:off y="1752600" x="1828800"/>
            <a:ext cy="2763837" cx="5943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62" id="162"/>
          <p:cNvSpPr>
            <a:spLocks/>
          </p:cNvSpPr>
          <p:nvPr>
            <p:ph type="title"/>
          </p:nvPr>
        </p:nvSpPr>
        <p:spPr>
          <a:xfrm>
            <a:off y="609600" x="250825"/>
            <a:ext cy="1143000" cx="8893175"/>
          </a:xfrm>
          <a:prstGeom prst="rect">
            <a:avLst/>
          </a:prstGeom>
        </p:spPr>
        <p:txBody>
          <a:bodyPr tIns="44450" wrap="square" rIns="90487" numCol="1" lIns="90487" bIns="44450" anchor="ctr"/>
          <a:lstStyle/>
          <a:p>
            <a:pPr marL="0" indent="0"/>
            <a:r>
              <a:rPr sz="3600" smtClean="0" lang="en-US" dirty="0" b="0"/>
              <a:t>Question 2</a:t>
            </a:r>
            <a:r>
              <a:rPr sz="3600" smtClean="0" lang="en-US" dirty="0"/>
              <a:t> </a:t>
            </a:r>
            <a:r>
              <a:rPr sz="3600" smtClean="0" lang="en-US" dirty="0" b="0"/>
              <a:t>Conditional, given information</a:t>
            </a:r>
          </a:p>
        </p:txBody>
      </p:sp>
      <p:sp>
        <p:nvSpPr>
          <p:cNvPr name="Text Box 163" id="163"/>
          <p:cNvSpPr txBox="1">
            <a:spLocks/>
          </p:cNvSpPr>
          <p:nvPr/>
        </p:nvSpPr>
        <p:spPr>
          <a:xfrm>
            <a:off y="4724400" x="323850"/>
            <a:ext cy="1006475" cx="3405187"/>
          </a:xfrm>
          <a:prstGeom prst="rect">
            <a:avLst/>
          </a:prstGeom>
          <a:noFill/>
          <a:ln>
            <a:noFill/>
          </a:ln>
        </p:spPr>
        <p:txBody>
          <a:bodyPr wrap="none" numCol="1">
            <a:spAutoFit/>
          </a:bodyPr>
          <a:lstStyle/>
          <a:p>
            <a:pPr marL="0" indent="0">
              <a:lnSpc>
                <a:spcPct val="125000"/>
              </a:lnSpc>
            </a:pPr>
            <a:r>
              <a:rPr smtClean="0" lang="en-US" dirty="0">
                <a:solidFill>
                  <a:schemeClr val="tx1"/>
                </a:solidFill>
              </a:rPr>
              <a:t>(d) P(Collected|Fail)=</a:t>
            </a:r>
          </a:p>
          <a:p>
            <a:pPr marL="0" indent="0">
              <a:lnSpc>
                <a:spcPct val="125000"/>
              </a:lnSpc>
            </a:pPr>
            <a:r>
              <a:rPr smtClean="0" lang="en-US" dirty="0">
                <a:solidFill>
                  <a:schemeClr val="tx1"/>
                </a:solidFill>
              </a:rPr>
              <a:t>(d) P(Not collected| Fail)=</a:t>
            </a:r>
          </a:p>
        </p:txBody>
      </p:sp>
      <p:sp>
        <p:nvSpPr>
          <p:cNvPr name="Text Box 164" id="164"/>
          <p:cNvSpPr>
            <a:spLocks/>
          </p:cNvSpPr>
          <p:nvPr/>
        </p:nvSpPr>
        <p:spPr>
          <a:xfrm>
            <a:off y="1773237" x="3059112"/>
            <a:ext cy="2160587" cx="1512887"/>
          </a:xfrm>
          <a:prstGeom prst="rect">
            <a:avLst/>
          </a:prstGeom>
          <a:solidFill>
            <a:schemeClr val="accent1"/>
          </a:solidFill>
          <a:ln>
            <a:solidFill>
              <a:schemeClr val="tx1"/>
            </a:solidFill>
            <a:round/>
            <a:headEnd/>
            <a:tailEnd/>
          </a:ln>
        </p:spPr>
        <p:txBody>
          <a:bodyPr wrap="none" numCol="1" anchor="ctr"/>
          <a:lstStyle/>
          <a:p>
            <a:endParaRPr/>
          </a:p>
        </p:txBody>
      </p:sp>
      <p:sp>
        <p:nvSpPr>
          <p:cNvPr name="Text Box 165" id="165"/>
          <p:cNvSpPr txBox="1">
            <a:spLocks/>
          </p:cNvSpPr>
          <p:nvPr/>
        </p:nvSpPr>
        <p:spPr>
          <a:xfrm>
            <a:off y="4754562" x="4191000"/>
            <a:ext cy="946150" cx="993775"/>
          </a:xfrm>
          <a:prstGeom prst="rect">
            <a:avLst/>
          </a:prstGeom>
          <a:noFill/>
          <a:ln>
            <a:noFill/>
          </a:ln>
        </p:spPr>
        <p:txBody>
          <a:bodyPr wrap="none" numCol="1">
            <a:spAutoFit/>
          </a:bodyPr>
          <a:lstStyle/>
          <a:p>
            <a:pPr marL="0" indent="0"/>
            <a:r>
              <a:rPr sz="2800" smtClean="0" lang="en-US" dirty="0">
                <a:solidFill>
                  <a:srgbClr val="FFFF00"/>
                </a:solidFill>
              </a:rPr>
              <a:t>24/54</a:t>
            </a:r>
          </a:p>
          <a:p>
            <a:pPr marL="0" indent="0"/>
            <a:r>
              <a:rPr sz="2800" smtClean="0" lang="en-US" dirty="0">
                <a:solidFill>
                  <a:srgbClr val="FFFF00"/>
                </a:solidFill>
              </a:rPr>
              <a:t>30/54</a:t>
            </a:r>
          </a:p>
        </p:txBody>
      </p:sp>
      <p:pic>
        <p:nvPicPr>
          <p:cNvPr name="Picture 166" id="166"/>
          <p:cNvPicPr>
            <a:picLocks noChangeAspect="1"/>
          </p:cNvPicPr>
          <p:nvPr/>
        </p:nvPicPr>
        <p:blipFill>
          <a:blip r:embed="rId3"/>
          <a:srcRect t="0" r="28563" l="0" b="23981"/>
          <a:stretch/>
        </p:blipFill>
        <p:spPr>
          <a:xfrm>
            <a:off y="1752600" x="1828800"/>
            <a:ext cy="2763837" cx="5943600"/>
          </a:xfrm>
          <a:prstGeom prst="rect">
            <a:avLst/>
          </a:prstGeom>
        </p:spPr>
      </p:pic>
      <p:sp>
        <p:nvSpPr>
          <p:cNvPr name="Text Box 168" id="168"/>
          <p:cNvSpPr>
            <a:spLocks/>
          </p:cNvSpPr>
          <p:nvPr/>
        </p:nvSpPr>
        <p:spPr>
          <a:xfrm>
            <a:off y="3657600" x="3657600"/>
            <a:ext cy="533400" cx="4038600"/>
          </a:xfrm>
          <a:prstGeom prst="rect">
            <a:avLst/>
          </a:prstGeom>
          <a:solidFill>
            <a:schemeClr val="accent1"/>
          </a:solidFill>
          <a:ln>
            <a:solidFill>
              <a:schemeClr val="tx1"/>
            </a:solidFill>
            <a:round/>
            <a:headEnd/>
            <a:tailEnd/>
          </a:ln>
        </p:spPr>
        <p:txBody>
          <a:bodyPr wrap="none" numCol="1" anchor="ct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69" id="169"/>
          <p:cNvSpPr>
            <a:spLocks/>
          </p:cNvSpPr>
          <p:nvPr>
            <p:ph type="title"/>
          </p:nvPr>
        </p:nvSpPr>
        <p:spPr>
          <a:xfrm>
            <a:off y="0" x="685800"/>
            <a:ext cy="1143000" cx="7772400"/>
          </a:xfrm>
          <a:prstGeom prst="rect">
            <a:avLst/>
          </a:prstGeom>
        </p:spPr>
        <p:txBody>
          <a:bodyPr tIns="44450" wrap="square" rIns="90487" numCol="1" lIns="90487" bIns="44450" anchor="ctr"/>
          <a:lstStyle/>
          <a:p>
            <a:r>
              <a:t>EXERCISE</a:t>
            </a:r>
          </a:p>
        </p:txBody>
      </p:sp>
      <p:sp>
        <p:nvSpPr>
          <p:cNvPr name="Text Box 170" id="170"/>
          <p:cNvSpPr>
            <a:spLocks/>
          </p:cNvSpPr>
          <p:nvPr>
            <p:ph type="obj"/>
          </p:nvPr>
        </p:nvSpPr>
        <p:spPr>
          <a:xfrm>
            <a:off y="685800" x="0"/>
            <a:ext cy="4114800" cx="8915400"/>
          </a:xfrm>
          <a:prstGeom prst="rect">
            <a:avLst/>
          </a:prstGeom>
        </p:spPr>
        <p:txBody>
          <a:bodyPr tIns="44450" wrap="square" rIns="90487" numCol="1" lIns="90487" bIns="44450" anchor="t"/>
          <a:lstStyle/>
          <a:p>
            <a:pPr marL="514350" indent="-514350">
              <a:buFont charset="0" pitchFamily="48" typeface="Times"/>
              <a:buAutoNum type="arabicPeriod"/>
            </a:pPr>
            <a:r>
              <a:rPr smtClean="0" lang="en-US" dirty="0"/>
              <a:t>A coin and a die are thrown together. Find the probability of obtaining (a) a head (b) a number greater than 4 (c) a head or a number greater than 4 (d) a head and a number greater than 4 </a:t>
            </a:r>
          </a:p>
          <a:p>
            <a:pPr marL="514350" indent="-514350">
              <a:buFont charset="0" pitchFamily="48" typeface="Times"/>
              <a:buAutoNum type="arabicPeriod"/>
            </a:pPr>
            <a:r>
              <a:rPr smtClean="0" lang="en-US" dirty="0"/>
              <a:t>In a group of 20 adults, 4 out of the 7 women and 2 out of the 13 men wear glasses. What is the probability that a person chosen at random from the group is a woman or someone who wears glasses?</a:t>
            </a:r>
          </a:p>
          <a:p>
            <a:pPr marL="514350" indent="-514350">
              <a:buFont charset="0" pitchFamily="48" typeface="Times"/>
              <a:buAutoNum type="arabicPeriod"/>
            </a:pPr>
            <a:endParaRPr smtClean="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1" id="11"/>
          <p:cNvSpPr>
            <a:spLocks/>
          </p:cNvSpPr>
          <p:nvPr>
            <p:ph type="body"/>
          </p:nvPr>
        </p:nvSpPr>
        <p:spPr>
          <a:xfrm>
            <a:off y="1981200" x="685800"/>
            <a:ext cy="4114800" cx="7772400"/>
          </a:xfrm>
          <a:prstGeom prst="rect">
            <a:avLst/>
          </a:prstGeom>
        </p:spPr>
        <p:txBody>
          <a:bodyPr tIns="44450" wrap="square" rIns="90487" numCol="1" lIns="90487" bIns="44450" anchor="t"/>
          <a:lstStyle/>
          <a:p>
            <a:pPr algn="ctr" marL="342900" indent="-342900">
              <a:buNone/>
            </a:pPr>
            <a:r>
              <a:rPr sz="3600" smtClean="0" lang="en-US" dirty="0" b="0">
                <a:solidFill>
                  <a:schemeClr val="tx2"/>
                </a:solidFill>
              </a:rPr>
              <a:t>Probability</a:t>
            </a:r>
            <a:r>
              <a:rPr sz="3600" smtClean="0" lang="en-US" dirty="0" b="0"/>
              <a:t> is used to quantify and describe precisely this </a:t>
            </a:r>
            <a:r>
              <a:rPr sz="4000" smtClean="0" lang="en-US" dirty="0" b="0">
                <a:solidFill>
                  <a:schemeClr val="tx2"/>
                </a:solidFill>
              </a:rPr>
              <a:t>unpredictability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71" id="171"/>
          <p:cNvSpPr>
            <a:spLocks/>
          </p:cNvSpPr>
          <p:nvPr>
            <p:ph type="obj"/>
          </p:nvPr>
        </p:nvSpPr>
        <p:spPr>
          <a:xfrm>
            <a:off y="-14287" x="-152400"/>
            <a:ext cy="4191000" cx="9144000"/>
          </a:xfrm>
          <a:prstGeom prst="rect">
            <a:avLst/>
          </a:prstGeom>
        </p:spPr>
        <p:txBody>
          <a:bodyPr tIns="44450" wrap="square" rIns="90487" numCol="1" lIns="90487" bIns="44450" anchor="t"/>
          <a:lstStyle/>
          <a:p>
            <a:pPr marL="514350" indent="-514350">
              <a:buNone/>
            </a:pPr>
            <a:r>
              <a:rPr sz="2400" smtClean="0" lang="en-US" dirty="0"/>
              <a:t>3. For events </a:t>
            </a:r>
            <a:r>
              <a:rPr sz="2400" lang="en-US" smtClean="0" i="1" dirty="0"/>
              <a:t>A </a:t>
            </a:r>
            <a:r>
              <a:rPr sz="2400" smtClean="0" lang="en-US" dirty="0"/>
              <a:t>and </a:t>
            </a:r>
            <a:r>
              <a:rPr sz="2400" lang="en-US" smtClean="0" i="1" dirty="0"/>
              <a:t>B </a:t>
            </a:r>
            <a:r>
              <a:rPr sz="2400" smtClean="0" lang="en-US" dirty="0"/>
              <a:t>it is known that </a:t>
            </a:r>
            <a:r>
              <a:rPr sz="2400" lang="en-US" smtClean="0" i="1" dirty="0"/>
              <a:t>P(A) = P(B) </a:t>
            </a:r>
            <a:r>
              <a:rPr sz="2400" smtClean="0" lang="en-US" dirty="0"/>
              <a:t>and </a:t>
            </a:r>
            <a:r>
              <a:rPr sz="2400" lang="en-US" smtClean="0" i="1" dirty="0"/>
              <a:t> P(A</a:t>
            </a:r>
            <a:r>
              <a:rPr sz="2400" lang="en-US" smtClean="0" i="1" dirty="0"/>
              <a:t></a:t>
            </a:r>
            <a:r>
              <a:rPr sz="2400" lang="en-US" smtClean="0" i="1" dirty="0"/>
              <a:t>B) = </a:t>
            </a:r>
            <a:r>
              <a:rPr sz="2400" smtClean="0" lang="en-US" dirty="0"/>
              <a:t>0.1 </a:t>
            </a:r>
            <a:r>
              <a:rPr sz="2400" lang="en-US" smtClean="0" i="1" dirty="0"/>
              <a:t> </a:t>
            </a:r>
            <a:r>
              <a:rPr sz="2400" smtClean="0" lang="en-US" dirty="0"/>
              <a:t>and 	</a:t>
            </a:r>
            <a:r>
              <a:rPr sz="2400" lang="en-US" smtClean="0" i="1" dirty="0"/>
              <a:t>P(A</a:t>
            </a:r>
            <a:r>
              <a:rPr sz="2400" lang="en-US" smtClean="0" i="1" dirty="0"/>
              <a:t></a:t>
            </a:r>
            <a:r>
              <a:rPr sz="2400" lang="en-US" smtClean="0" i="1" dirty="0"/>
              <a:t>B)</a:t>
            </a:r>
            <a:r>
              <a:rPr sz="2400" smtClean="0" lang="en-US" dirty="0"/>
              <a:t> = 0.7.  Find </a:t>
            </a:r>
            <a:r>
              <a:rPr sz="2400" lang="en-US" smtClean="0" i="1" dirty="0"/>
              <a:t>P(A). </a:t>
            </a:r>
          </a:p>
          <a:p>
            <a:pPr marL="514350" indent="-514350">
              <a:buNone/>
            </a:pPr>
            <a:r>
              <a:rPr sz="2400" smtClean="0" lang="en-US" dirty="0"/>
              <a:t>4. In a survey, 15% of the participants said they had never bought lottery tickets or a premium bond, 73% had bought lottery tickets and 49% had bought premium bonds. Draw a Venn Diagram. Find the probability that a person chosen at random </a:t>
            </a:r>
          </a:p>
          <a:p>
            <a:pPr lvl="1" marL="742950" indent="-285750">
              <a:lnSpc>
                <a:spcPct val="100000"/>
              </a:lnSpc>
              <a:buNone/>
            </a:pPr>
            <a:r>
              <a:rPr sz="2400" smtClean="0" lang="en-US" dirty="0"/>
              <a:t>a)had bought lottery tickets or premium bonds.</a:t>
            </a:r>
          </a:p>
          <a:p>
            <a:pPr lvl="1" marL="742950" indent="-285750">
              <a:lnSpc>
                <a:spcPct val="100000"/>
              </a:lnSpc>
              <a:buNone/>
            </a:pPr>
            <a:r>
              <a:rPr sz="2400" smtClean="0" lang="en-US" dirty="0"/>
              <a:t>b)had bought lottery tickets and premium bonds.</a:t>
            </a:r>
          </a:p>
          <a:p>
            <a:pPr lvl="1" marL="742950" indent="-285750">
              <a:lnSpc>
                <a:spcPct val="100000"/>
              </a:lnSpc>
              <a:buNone/>
            </a:pPr>
            <a:r>
              <a:rPr sz="2400" smtClean="0" lang="en-US" dirty="0"/>
              <a:t>c) had bought lottery tickets only.</a:t>
            </a:r>
          </a:p>
          <a:p>
            <a:pPr marL="514350" indent="-514350">
              <a:buNone/>
            </a:pPr>
            <a:r>
              <a:rPr sz="2400" lang="en-US" smtClean="0" i="1" dirty="0"/>
              <a:t>	(0.85, 0.37, 0.36)</a:t>
            </a:r>
          </a:p>
          <a:p>
            <a:pPr marL="514350" indent="-514350">
              <a:buNone/>
            </a:pPr>
            <a:r>
              <a:rPr sz="2400" lang="en-US" smtClean="0" i="1" dirty="0"/>
              <a:t>5.</a:t>
            </a:r>
          </a:p>
          <a:p>
            <a:pPr marL="514350" indent="-514350">
              <a:buNone/>
            </a:pPr>
            <a:endParaRPr sz="4000" smtClean="0" lang="en-US" dirty="0"/>
          </a:p>
        </p:txBody>
      </p:sp>
      <p:pic>
        <p:nvPicPr>
          <p:cNvPr name="Picture 172" id="172"/>
          <p:cNvPicPr>
            <a:picLocks noChangeAspect="1"/>
          </p:cNvPicPr>
          <p:nvPr/>
        </p:nvPicPr>
        <p:blipFill>
          <a:blip r:embed="rId2"/>
          <a:stretch/>
        </p:blipFill>
        <p:spPr>
          <a:xfrm>
            <a:off y="5486400" x="762000"/>
            <a:ext cy="1095375" cx="8077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74" id="174"/>
          <p:cNvSpPr>
            <a:spLocks/>
          </p:cNvSpPr>
          <p:nvPr>
            <p:ph type="title"/>
          </p:nvPr>
        </p:nvSpPr>
        <p:spPr>
          <a:xfrm>
            <a:off y="15875" x="241300"/>
            <a:ext cy="1143000" cx="7772400"/>
          </a:xfrm>
          <a:prstGeom prst="rect">
            <a:avLst/>
          </a:prstGeom>
        </p:spPr>
        <p:txBody>
          <a:bodyPr tIns="44450" wrap="square" rIns="90487" numCol="1" lIns="90487" bIns="44450" anchor="ctr"/>
          <a:lstStyle/>
          <a:p>
            <a:pPr algn="l" marL="0" indent="0"/>
            <a:r>
              <a:rPr sz="2800" smtClean="0" lang="en-US" dirty="0"/>
              <a:t>6.</a:t>
            </a:r>
          </a:p>
        </p:txBody>
      </p:sp>
      <p:sp>
        <p:nvSpPr>
          <p:cNvPr name="Text Box 175" id="175"/>
          <p:cNvSpPr>
            <a:spLocks/>
          </p:cNvSpPr>
          <p:nvPr>
            <p:ph type="obj"/>
          </p:nvPr>
        </p:nvSpPr>
        <p:spPr>
          <a:xfrm>
            <a:off y="1981200" x="685800"/>
            <a:ext cy="4114800" cx="7772400"/>
          </a:xfrm>
          <a:prstGeom prst="rect">
            <a:avLst/>
          </a:prstGeom>
        </p:spPr>
        <p:txBody>
          <a:bodyPr tIns="44450" wrap="square" rIns="90487" numCol="1" lIns="90487" bIns="44450" anchor="t"/>
          <a:lstStyle/>
          <a:p>
            <a:endParaRPr/>
          </a:p>
        </p:txBody>
      </p:sp>
      <p:pic>
        <p:nvPicPr>
          <p:cNvPr name="Picture 176" id="176"/>
          <p:cNvPicPr>
            <a:picLocks noChangeAspect="1"/>
          </p:cNvPicPr>
          <p:nvPr/>
        </p:nvPicPr>
        <p:blipFill>
          <a:blip r:embed="rId2"/>
          <a:stretch/>
        </p:blipFill>
        <p:spPr>
          <a:xfrm>
            <a:off y="762000" x="241300"/>
            <a:ext cy="5562600" cx="8610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78" id="178"/>
          <p:cNvSpPr>
            <a:spLocks/>
          </p:cNvSpPr>
          <p:nvPr>
            <p:ph type="title"/>
          </p:nvPr>
        </p:nvSpPr>
        <p:spPr>
          <a:xfrm>
            <a:off y="0" x="0"/>
            <a:ext cy="1143000" cx="7772400"/>
          </a:xfrm>
          <a:prstGeom prst="rect">
            <a:avLst/>
          </a:prstGeom>
        </p:spPr>
        <p:txBody>
          <a:bodyPr tIns="44450" wrap="square" rIns="90487" numCol="1" lIns="90487" bIns="44450" anchor="ctr"/>
          <a:lstStyle/>
          <a:p>
            <a:pPr algn="l" marL="0" indent="0"/>
            <a:r>
              <a:rPr sz="2800" smtClean="0" lang="en-US" dirty="0"/>
              <a:t>7.</a:t>
            </a:r>
          </a:p>
        </p:txBody>
      </p:sp>
      <p:sp>
        <p:nvSpPr>
          <p:cNvPr name="Text Box 179" id="179"/>
          <p:cNvSpPr>
            <a:spLocks/>
          </p:cNvSpPr>
          <p:nvPr>
            <p:ph type="obj"/>
          </p:nvPr>
        </p:nvSpPr>
        <p:spPr>
          <a:xfrm>
            <a:off y="1981200" x="685800"/>
            <a:ext cy="4114800" cx="7772400"/>
          </a:xfrm>
          <a:prstGeom prst="rect">
            <a:avLst/>
          </a:prstGeom>
        </p:spPr>
        <p:txBody>
          <a:bodyPr tIns="44450" wrap="square" rIns="90487" numCol="1" lIns="90487" bIns="44450" anchor="t"/>
          <a:lstStyle/>
          <a:p>
            <a:endParaRPr/>
          </a:p>
        </p:txBody>
      </p:sp>
      <p:pic>
        <p:nvPicPr>
          <p:cNvPr name="Picture 180" id="180"/>
          <p:cNvPicPr>
            <a:picLocks noChangeAspect="1"/>
          </p:cNvPicPr>
          <p:nvPr/>
        </p:nvPicPr>
        <p:blipFill>
          <a:blip r:embed="rId2"/>
          <a:stretch/>
        </p:blipFill>
        <p:spPr>
          <a:xfrm>
            <a:off y="914400" x="152400"/>
            <a:ext cy="3505200" cx="876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82" id="182"/>
          <p:cNvSpPr>
            <a:spLocks/>
          </p:cNvSpPr>
          <p:nvPr>
            <p:ph type="title"/>
          </p:nvPr>
        </p:nvSpPr>
        <p:spPr>
          <a:xfrm>
            <a:off y="152400" x="304800"/>
            <a:ext cy="1143000" cx="7772400"/>
          </a:xfrm>
          <a:prstGeom prst="rect">
            <a:avLst/>
          </a:prstGeom>
        </p:spPr>
        <p:txBody>
          <a:bodyPr tIns="44450" wrap="square" rIns="90487" numCol="1" lIns="90487" bIns="44450" anchor="ctr"/>
          <a:lstStyle/>
          <a:p>
            <a:pPr algn="l" marL="0" indent="0"/>
            <a:r>
              <a:rPr sz="2400" smtClean="0" lang="en-US" dirty="0"/>
              <a:t>8</a:t>
            </a:r>
            <a:r>
              <a:rPr smtClean="0" lang="en-US" dirty="0"/>
              <a:t>.</a:t>
            </a:r>
          </a:p>
        </p:txBody>
      </p:sp>
      <p:sp>
        <p:nvSpPr>
          <p:cNvPr name="Text Box 183" id="183"/>
          <p:cNvSpPr>
            <a:spLocks/>
          </p:cNvSpPr>
          <p:nvPr>
            <p:ph type="obj"/>
          </p:nvPr>
        </p:nvSpPr>
        <p:spPr>
          <a:xfrm>
            <a:off y="1981200" x="685800"/>
            <a:ext cy="4114800" cx="7772400"/>
          </a:xfrm>
          <a:prstGeom prst="rect">
            <a:avLst/>
          </a:prstGeom>
        </p:spPr>
        <p:txBody>
          <a:bodyPr tIns="44450" wrap="square" rIns="90487" numCol="1" lIns="90487" bIns="44450" anchor="t"/>
          <a:lstStyle/>
          <a:p>
            <a:endParaRPr/>
          </a:p>
        </p:txBody>
      </p:sp>
      <p:pic>
        <p:nvPicPr>
          <p:cNvPr name="Picture 184" id="184"/>
          <p:cNvPicPr>
            <a:picLocks noChangeAspect="1"/>
          </p:cNvPicPr>
          <p:nvPr/>
        </p:nvPicPr>
        <p:blipFill>
          <a:blip r:embed="rId2"/>
          <a:stretch/>
        </p:blipFill>
        <p:spPr>
          <a:xfrm>
            <a:off y="990600" x="304800"/>
            <a:ext cy="4572000" cx="8610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86" id="186"/>
          <p:cNvSpPr>
            <a:spLocks/>
          </p:cNvSpPr>
          <p:nvPr>
            <p:ph type="title"/>
          </p:nvPr>
        </p:nvSpPr>
        <p:spPr>
          <a:xfrm>
            <a:off y="609600" x="685800"/>
            <a:ext cy="1143000" cx="7772400"/>
          </a:xfrm>
          <a:prstGeom prst="rect">
            <a:avLst/>
          </a:prstGeom>
        </p:spPr>
        <p:txBody>
          <a:bodyPr tIns="44450" wrap="square" rIns="90487" numCol="1" lIns="90487" bIns="44450" anchor="ctr"/>
          <a:lstStyle/>
          <a:p>
            <a:endParaRPr/>
          </a:p>
        </p:txBody>
      </p:sp>
      <p:sp>
        <p:nvSpPr>
          <p:cNvPr name="Text Box 187" id="187"/>
          <p:cNvSpPr>
            <a:spLocks/>
          </p:cNvSpPr>
          <p:nvPr>
            <p:ph type="obj"/>
          </p:nvPr>
        </p:nvSpPr>
        <p:spPr>
          <a:xfrm>
            <a:off y="1981200" x="685800"/>
            <a:ext cy="4114800" cx="7772400"/>
          </a:xfrm>
          <a:prstGeom prst="rect">
            <a:avLst/>
          </a:prstGeom>
        </p:spPr>
        <p:txBody>
          <a:bodyPr tIns="44450" wrap="square" rIns="90487" numCol="1" lIns="90487" bIns="44450" anchor="t"/>
          <a:lstStyle/>
          <a:p>
            <a:endParaRPr/>
          </a:p>
        </p:txBody>
      </p:sp>
      <p:pic>
        <p:nvPicPr>
          <p:cNvPr name="Picture 188" id="188"/>
          <p:cNvPicPr>
            <a:picLocks noChangeAspect="1"/>
          </p:cNvPicPr>
          <p:nvPr/>
        </p:nvPicPr>
        <p:blipFill>
          <a:blip r:embed="rId2"/>
          <a:stretch/>
        </p:blipFill>
        <p:spPr>
          <a:xfrm>
            <a:off y="152400" x="228600"/>
            <a:ext cy="6477000" cx="8763000"/>
          </a:xfrm>
          <a:prstGeom prst="rect">
            <a:avLst/>
          </a:prstGeom>
          <a:noFill/>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2" id="12"/>
          <p:cNvSpPr>
            <a:spLocks/>
          </p:cNvSpPr>
          <p:nvPr>
            <p:ph type="title"/>
          </p:nvPr>
        </p:nvSpPr>
        <p:spPr>
          <a:xfrm>
            <a:off y="609600" x="685800"/>
            <a:ext cy="1143000" cx="7772400"/>
          </a:xfrm>
          <a:prstGeom prst="rect">
            <a:avLst/>
          </a:prstGeom>
        </p:spPr>
        <p:txBody>
          <a:bodyPr tIns="44450" wrap="square" rIns="90487" numCol="1" lIns="90487" bIns="44450" anchor="ctr"/>
          <a:lstStyle/>
          <a:p>
            <a:r>
              <a:t>Provide a measure for these...</a:t>
            </a:r>
          </a:p>
        </p:txBody>
      </p:sp>
      <p:sp>
        <p:nvSpPr>
          <p:cNvPr name="Text Box 13" id="13"/>
          <p:cNvSpPr>
            <a:spLocks/>
          </p:cNvSpPr>
          <p:nvPr>
            <p:ph type="body"/>
          </p:nvPr>
        </p:nvSpPr>
        <p:spPr>
          <a:xfrm>
            <a:off y="1676400" x="685800"/>
            <a:ext cy="4114800" cx="7772400"/>
          </a:xfrm>
          <a:prstGeom prst="rect">
            <a:avLst/>
          </a:prstGeom>
        </p:spPr>
        <p:txBody>
          <a:bodyPr tIns="44450" wrap="square" rIns="90487" numCol="1" lIns="90487" bIns="44450" anchor="t"/>
          <a:lstStyle/>
          <a:p>
            <a:pPr marL="342900" indent="-342900">
              <a:buNone/>
            </a:pPr>
            <a:r>
              <a:rPr sz="2400" smtClean="0" lang="en-US" dirty="0"/>
              <a:t>...Or if you can’t, decide how you would measure </a:t>
            </a:r>
          </a:p>
          <a:p>
            <a:pPr marL="342900" indent="-342900"/>
            <a:r>
              <a:rPr sz="2400" smtClean="0" lang="en-US" dirty="0"/>
              <a:t>The probability that it will snow in Malaysia.</a:t>
            </a:r>
          </a:p>
          <a:p>
            <a:pPr marL="342900" indent="-342900"/>
            <a:r>
              <a:rPr sz="2400" smtClean="0" lang="en-US" dirty="0"/>
              <a:t>The probability that it will rain tomorrow</a:t>
            </a:r>
          </a:p>
          <a:p>
            <a:pPr marL="342900" indent="-342900"/>
            <a:r>
              <a:rPr sz="2400" smtClean="0" lang="en-US" dirty="0"/>
              <a:t>The probability that the train after the last STAT131 lecture to KL Central will be late.</a:t>
            </a:r>
          </a:p>
          <a:p>
            <a:pPr marL="342900" indent="-342900"/>
            <a:endParaRPr sz="2400" smtClean="0"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14" id="14"/>
          <p:cNvSpPr>
            <a:spLocks/>
          </p:cNvSpPr>
          <p:nvPr>
            <p:ph type="title"/>
          </p:nvPr>
        </p:nvSpPr>
        <p:spPr>
          <a:xfrm>
            <a:off y="609600" x="685800"/>
            <a:ext cy="1143000" cx="7772400"/>
          </a:xfrm>
          <a:prstGeom prst="rect">
            <a:avLst/>
          </a:prstGeom>
        </p:spPr>
        <p:txBody>
          <a:bodyPr tIns="44450" wrap="square" rIns="90487" numCol="1" lIns="90487" bIns="44450" anchor="ctr"/>
          <a:lstStyle/>
          <a:p>
            <a:r>
              <a:t>What is the probability of...</a:t>
            </a:r>
          </a:p>
        </p:txBody>
      </p:sp>
      <p:sp>
        <p:nvSpPr>
          <p:cNvPr name="Text Box 15" id="15"/>
          <p:cNvSpPr>
            <a:spLocks/>
          </p:cNvSpPr>
          <p:nvPr>
            <p:ph type="body" sz="half"/>
          </p:nvPr>
        </p:nvSpPr>
        <p:spPr>
          <a:xfrm>
            <a:off y="1844675" x="468312"/>
            <a:ext cy="4251325" cx="7199312"/>
          </a:xfrm>
          <a:prstGeom prst="rect">
            <a:avLst/>
          </a:prstGeom>
        </p:spPr>
        <p:txBody>
          <a:bodyPr tIns="44450" wrap="square" rIns="90487" numCol="1" lIns="90487" bIns="44450" anchor="t"/>
          <a:lstStyle>
            <a:lvl1pPr>
              <a:defRPr sz="2400" smtClean="0" lang="en-US" dirty="0"/>
            </a:lvl1pPr>
            <a:lvl2pPr>
              <a:defRPr sz="2400" smtClean="0" lang="en-US" dirty="0"/>
            </a:lvl2pPr>
            <a:lvl3pPr>
              <a:defRPr sz="2400" smtClean="0" lang="en-US" dirty="0"/>
            </a:lvl3pPr>
            <a:lvl4pPr>
              <a:defRPr sz="2400" smtClean="0" lang="en-US" dirty="0"/>
            </a:lvl4pPr>
            <a:lvl5pPr>
              <a:defRPr sz="2400" smtClean="0" lang="en-US" dirty="0"/>
            </a:lvl5pPr>
          </a:lstStyle>
          <a:p>
            <a:pPr/>
            <a:r>
              <a:rPr smtClean="0" lang="en-US" dirty="0"/>
              <a:t>Getting a 6 when I toss this </a:t>
            </a:r>
            <a:r>
              <a:rPr smtClean="0" lang="en-US" dirty="0">
                <a:solidFill>
                  <a:schemeClr val="tx2"/>
                </a:solidFill>
              </a:rPr>
              <a:t>equal</a:t>
            </a:r>
            <a:r>
              <a:rPr smtClean="0" lang="en-US" dirty="0"/>
              <a:t> sided die?</a:t>
            </a:r>
          </a:p>
          <a:p>
            <a:pPr/>
            <a:r>
              <a:rPr smtClean="0" lang="en-US" dirty="0"/>
              <a:t>Getting a 2 </a:t>
            </a:r>
            <a:r>
              <a:rPr smtClean="0" lang="en-US" dirty="0">
                <a:solidFill>
                  <a:schemeClr val="tx2"/>
                </a:solidFill>
              </a:rPr>
              <a:t>or</a:t>
            </a:r>
            <a:r>
              <a:rPr smtClean="0" lang="en-US" dirty="0"/>
              <a:t> a 3 when I toss this equal sided die?</a:t>
            </a:r>
          </a:p>
          <a:p>
            <a:pPr/>
            <a:endParaRPr smtClean="0" lang="en-US" dirty="0"/>
          </a:p>
          <a:p>
            <a:pPr/>
            <a:r>
              <a:rPr smtClean="0" lang="en-US" dirty="0"/>
              <a:t>Getting a 6 when I toss this </a:t>
            </a:r>
            <a:r>
              <a:rPr smtClean="0" lang="en-US" dirty="0">
                <a:solidFill>
                  <a:schemeClr val="tx2"/>
                </a:solidFill>
              </a:rPr>
              <a:t>unequal</a:t>
            </a:r>
            <a:r>
              <a:rPr smtClean="0" lang="en-US" dirty="0"/>
              <a:t> sided die?</a:t>
            </a:r>
          </a:p>
        </p:txBody>
      </p:sp>
      <p:pic>
        <p:nvPicPr>
          <p:cNvPr name="Picture 16" id="16"/>
          <p:cNvPicPr>
            <a:picLocks noChangeAspect="1"/>
          </p:cNvPicPr>
          <p:nvPr/>
        </p:nvPicPr>
        <p:blipFill>
          <a:blip r:embed="rId3"/>
          <a:srcRect t="0" r="0" l="0" b="0"/>
          <a:stretch/>
        </p:blipFill>
        <p:spPr>
          <a:xfrm>
            <a:off y="1905000" x="7620000"/>
            <a:ext cy="600075" cx="704850"/>
          </a:xfrm>
          <a:prstGeom prst="rect">
            <a:avLst/>
          </a:prstGeom>
          <a:solidFill>
            <a:schemeClr val="tx1">
              <a:alpha val="99998"/>
            </a:schemeClr>
          </a:solidFill>
        </p:spPr>
      </p:pic>
      <p:sp>
        <p:nvSpPr>
          <p:cNvPr name="Text Box 18" id="18"/>
          <p:cNvSpPr txBox="1">
            <a:spLocks/>
          </p:cNvSpPr>
          <p:nvPr/>
        </p:nvSpPr>
        <p:spPr>
          <a:xfrm>
            <a:off y="5211762" x="838200"/>
            <a:ext cy="457200" cx="5324475"/>
          </a:xfrm>
          <a:prstGeom prst="rect">
            <a:avLst/>
          </a:prstGeom>
          <a:noFill/>
          <a:ln>
            <a:noFill/>
          </a:ln>
        </p:spPr>
        <p:txBody>
          <a:bodyPr wrap="none" numCol="1">
            <a:spAutoFit/>
          </a:bodyPr>
          <a:lstStyle/>
          <a:p>
            <a:pPr marL="0" indent="0"/>
            <a:r>
              <a:rPr smtClean="0" lang="en-US" dirty="0" b="1">
                <a:solidFill>
                  <a:schemeClr val="tx1"/>
                </a:solidFill>
              </a:rPr>
              <a:t>What thinking gave you these answers?</a:t>
            </a:r>
          </a:p>
        </p:txBody>
      </p:sp>
      <p:pic>
        <p:nvPicPr>
          <p:cNvPr name="Picture 19" id="19"/>
          <p:cNvPicPr>
            <a:picLocks noChangeAspect="1"/>
          </p:cNvPicPr>
          <p:nvPr/>
        </p:nvPicPr>
        <p:blipFill>
          <a:blip r:embed="rId4"/>
          <a:srcRect t="0" r="0" l="0" b="0"/>
          <a:stretch/>
        </p:blipFill>
        <p:spPr>
          <a:xfrm>
            <a:off y="3429000" x="7380287"/>
            <a:ext cy="923925" cx="1104900"/>
          </a:xfrm>
          <a:prstGeom prst="rect">
            <a:avLst/>
          </a:prstGeom>
          <a:solidFill>
            <a:schemeClr val="tx1">
              <a:alpha val="99998"/>
            </a:schemeClr>
          </a:solid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1" id="21"/>
          <p:cNvSpPr>
            <a:spLocks/>
          </p:cNvSpPr>
          <p:nvPr>
            <p:ph type="title"/>
          </p:nvPr>
        </p:nvSpPr>
        <p:spPr>
          <a:xfrm>
            <a:off y="609600" x="685800"/>
            <a:ext cy="1143000" cx="7772400"/>
          </a:xfrm>
          <a:prstGeom prst="rect">
            <a:avLst/>
          </a:prstGeom>
        </p:spPr>
        <p:txBody>
          <a:bodyPr tIns="44450" wrap="square" rIns="90487" numCol="1" lIns="90487" bIns="44450" anchor="ctr"/>
          <a:lstStyle/>
          <a:p>
            <a:r>
              <a:t>What is the probability of...</a:t>
            </a:r>
          </a:p>
        </p:txBody>
      </p:sp>
      <p:sp>
        <p:nvSpPr>
          <p:cNvPr name="Text Box 22" id="22"/>
          <p:cNvSpPr>
            <a:spLocks/>
          </p:cNvSpPr>
          <p:nvPr>
            <p:ph type="body" sz="half"/>
          </p:nvPr>
        </p:nvSpPr>
        <p:spPr>
          <a:xfrm>
            <a:off y="1844675" x="468312"/>
            <a:ext cy="4251325" cx="7532687"/>
          </a:xfrm>
          <a:prstGeom prst="rect">
            <a:avLst/>
          </a:prstGeom>
        </p:spPr>
        <p:txBody>
          <a:bodyPr tIns="44450" wrap="square" rIns="90487" numCol="1" lIns="90487" bIns="44450" anchor="t"/>
          <a:lstStyle>
            <a:lvl1pPr>
              <a:defRPr sz="2400" smtClean="0" lang="en-US" dirty="0"/>
            </a:lvl1pPr>
            <a:lvl2pPr>
              <a:defRPr sz="2400" smtClean="0" lang="en-US" dirty="0"/>
            </a:lvl2pPr>
            <a:lvl3pPr>
              <a:defRPr sz="2400" smtClean="0" lang="en-US" dirty="0"/>
            </a:lvl3pPr>
            <a:lvl4pPr>
              <a:defRPr sz="2400" smtClean="0" lang="en-US" dirty="0"/>
            </a:lvl4pPr>
            <a:lvl5pPr>
              <a:defRPr sz="2400" smtClean="0" lang="en-US" dirty="0"/>
            </a:lvl5pPr>
          </a:lstStyle>
          <a:p>
            <a:pPr/>
            <a:r>
              <a:rPr smtClean="0" lang="en-US" dirty="0"/>
              <a:t>Getting a 6 when I toss this </a:t>
            </a:r>
            <a:r>
              <a:rPr smtClean="0" lang="en-US" dirty="0">
                <a:solidFill>
                  <a:schemeClr val="tx2"/>
                </a:solidFill>
              </a:rPr>
              <a:t>equal</a:t>
            </a:r>
            <a:r>
              <a:rPr smtClean="0" lang="en-US" dirty="0"/>
              <a:t> sided die?</a:t>
            </a:r>
          </a:p>
          <a:p>
            <a:pPr/>
            <a:r>
              <a:rPr smtClean="0" lang="en-US" dirty="0"/>
              <a:t>Getting a 2 </a:t>
            </a:r>
            <a:r>
              <a:rPr smtClean="0" lang="en-US" dirty="0">
                <a:solidFill>
                  <a:schemeClr val="tx2"/>
                </a:solidFill>
              </a:rPr>
              <a:t>or</a:t>
            </a:r>
            <a:r>
              <a:rPr smtClean="0" lang="en-US" dirty="0"/>
              <a:t> a 3 when I toss this equal sided die?</a:t>
            </a:r>
          </a:p>
          <a:p>
            <a:pPr/>
            <a:endParaRPr smtClean="0" lang="en-US" dirty="0"/>
          </a:p>
          <a:p>
            <a:pPr/>
            <a:r>
              <a:rPr smtClean="0" lang="en-US" dirty="0"/>
              <a:t>Getting a 6 when I toss this </a:t>
            </a:r>
            <a:r>
              <a:rPr smtClean="0" lang="en-US" dirty="0">
                <a:solidFill>
                  <a:schemeClr val="tx2"/>
                </a:solidFill>
              </a:rPr>
              <a:t>unequal</a:t>
            </a:r>
            <a:r>
              <a:rPr smtClean="0" lang="en-US" dirty="0"/>
              <a:t> sided die?</a:t>
            </a:r>
          </a:p>
        </p:txBody>
      </p:sp>
      <p:pic>
        <p:nvPicPr>
          <p:cNvPr name="Picture 23" id="23"/>
          <p:cNvPicPr>
            <a:picLocks noChangeAspect="1"/>
          </p:cNvPicPr>
          <p:nvPr/>
        </p:nvPicPr>
        <p:blipFill>
          <a:blip r:embed="rId3"/>
          <a:srcRect t="0" r="0" l="0" b="0"/>
          <a:stretch/>
        </p:blipFill>
        <p:spPr>
          <a:xfrm>
            <a:off y="1905000" x="7924800"/>
            <a:ext cy="600075" cx="704850"/>
          </a:xfrm>
          <a:prstGeom prst="rect">
            <a:avLst/>
          </a:prstGeom>
          <a:solidFill>
            <a:schemeClr val="tx1">
              <a:alpha val="99998"/>
            </a:schemeClr>
          </a:solidFill>
        </p:spPr>
      </p:pic>
      <p:sp>
        <p:nvSpPr>
          <p:cNvPr name="Text Box 25" id="25"/>
          <p:cNvSpPr txBox="1">
            <a:spLocks/>
          </p:cNvSpPr>
          <p:nvPr/>
        </p:nvSpPr>
        <p:spPr>
          <a:xfrm>
            <a:off y="5410200" x="609600"/>
            <a:ext cy="584200" cx="7696200"/>
          </a:xfrm>
          <a:prstGeom prst="rect">
            <a:avLst/>
          </a:prstGeom>
          <a:noFill/>
          <a:ln>
            <a:noFill/>
          </a:ln>
        </p:spPr>
        <p:txBody>
          <a:bodyPr numCol="1">
            <a:spAutoFit/>
          </a:bodyPr>
          <a:lstStyle/>
          <a:p>
            <a:pPr marL="0" indent="0">
              <a:spcBef>
                <a:spcPct val="50000"/>
              </a:spcBef>
            </a:pPr>
            <a:r>
              <a:rPr sz="3200" smtClean="0" lang="en-US" dirty="0">
                <a:solidFill>
                  <a:schemeClr val="tx1"/>
                </a:solidFill>
              </a:rPr>
              <a:t>These are based on</a:t>
            </a:r>
            <a:r>
              <a:rPr sz="3200" smtClean="0" lang="en-US" dirty="0"/>
              <a:t> Equally Likely Outcomes  </a:t>
            </a:r>
            <a:r>
              <a:rPr smtClean="0" lang="en-US" dirty="0"/>
              <a:t> </a:t>
            </a:r>
          </a:p>
        </p:txBody>
      </p:sp>
      <p:sp>
        <p:nvSpPr>
          <p:cNvPr name="Text Box 26" id="26"/>
          <p:cNvSpPr txBox="1">
            <a:spLocks/>
          </p:cNvSpPr>
          <p:nvPr/>
        </p:nvSpPr>
        <p:spPr>
          <a:xfrm>
            <a:off y="4800600" x="914400"/>
            <a:ext cy="457200" cx="5324475"/>
          </a:xfrm>
          <a:prstGeom prst="rect">
            <a:avLst/>
          </a:prstGeom>
          <a:noFill/>
          <a:ln>
            <a:noFill/>
          </a:ln>
        </p:spPr>
        <p:txBody>
          <a:bodyPr wrap="none" numCol="1">
            <a:spAutoFit/>
          </a:bodyPr>
          <a:lstStyle/>
          <a:p>
            <a:pPr marL="0" indent="0"/>
            <a:r>
              <a:rPr smtClean="0" lang="en-US" dirty="0" b="1">
                <a:solidFill>
                  <a:schemeClr val="tx1"/>
                </a:solidFill>
              </a:rPr>
              <a:t>What thinking gave you these answers?</a:t>
            </a:r>
          </a:p>
        </p:txBody>
      </p:sp>
      <p:pic>
        <p:nvPicPr>
          <p:cNvPr name="Picture 27" id="27"/>
          <p:cNvPicPr>
            <a:picLocks noChangeAspect="1"/>
          </p:cNvPicPr>
          <p:nvPr/>
        </p:nvPicPr>
        <p:blipFill>
          <a:blip r:embed="rId4"/>
          <a:srcRect t="0" r="0" l="0" b="0"/>
          <a:stretch/>
        </p:blipFill>
        <p:spPr>
          <a:xfrm>
            <a:off y="3505200" x="7772400"/>
            <a:ext cy="923925" cx="1104900"/>
          </a:xfrm>
          <a:prstGeom prst="rect">
            <a:avLst/>
          </a:prstGeom>
          <a:solidFill>
            <a:schemeClr val="tx1">
              <a:alpha val="99998"/>
            </a:schemeClr>
          </a:solid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29" id="29"/>
          <p:cNvSpPr>
            <a:spLocks/>
          </p:cNvSpPr>
          <p:nvPr>
            <p:ph type="title"/>
          </p:nvPr>
        </p:nvSpPr>
        <p:spPr>
          <a:xfrm>
            <a:off y="609600" x="685800"/>
            <a:ext cy="1143000" cx="7772400"/>
          </a:xfrm>
          <a:prstGeom prst="rect">
            <a:avLst/>
          </a:prstGeom>
        </p:spPr>
        <p:txBody>
          <a:bodyPr tIns="44450" wrap="square" rIns="90487" numCol="1" lIns="90487" bIns="44450" anchor="ctr"/>
          <a:lstStyle/>
          <a:p>
            <a:r>
              <a:t>Language and Notation</a:t>
            </a:r>
          </a:p>
        </p:txBody>
      </p:sp>
      <p:sp>
        <p:nvSpPr>
          <p:cNvPr name="Text Box 30" id="30"/>
          <p:cNvSpPr>
            <a:spLocks/>
          </p:cNvSpPr>
          <p:nvPr>
            <p:ph type="body"/>
          </p:nvPr>
        </p:nvSpPr>
        <p:spPr>
          <a:xfrm>
            <a:off y="1981200" x="685800"/>
            <a:ext cy="4114800" cx="3505200"/>
          </a:xfrm>
          <a:prstGeom prst="rect">
            <a:avLst/>
          </a:prstGeom>
        </p:spPr>
        <p:txBody>
          <a:bodyPr tIns="44450" wrap="square" rIns="90487" numCol="1" lIns="90487" bIns="44450" anchor="t"/>
          <a:lstStyle/>
          <a:p>
            <a:r>
              <a:t>Experiment</a:t>
            </a:r>
          </a:p>
          <a:p>
            <a:r>
              <a:t>Outcome</a:t>
            </a:r>
          </a:p>
          <a:p>
            <a:r>
              <a:t>Sample Space</a:t>
            </a:r>
          </a:p>
          <a:p>
            <a:r>
              <a:t>Null Event</a:t>
            </a:r>
          </a:p>
          <a:p>
            <a:r>
              <a:t>Event (E)</a:t>
            </a:r>
          </a:p>
        </p:txBody>
      </p:sp>
      <p:sp>
        <p:nvSpPr>
          <p:cNvPr name="Text Box 31" id="31"/>
          <p:cNvSpPr txBox="1">
            <a:spLocks/>
          </p:cNvSpPr>
          <p:nvPr/>
        </p:nvSpPr>
        <p:spPr>
          <a:xfrm>
            <a:off y="1981200" x="3657600"/>
            <a:ext cy="830262" cx="4975225"/>
          </a:xfrm>
          <a:prstGeom prst="rect">
            <a:avLst/>
          </a:prstGeom>
          <a:noFill/>
          <a:ln>
            <a:noFill/>
          </a:ln>
        </p:spPr>
        <p:txBody>
          <a:bodyPr wrap="none" numCol="1">
            <a:spAutoFit/>
          </a:bodyPr>
          <a:lstStyle/>
          <a:p>
            <a:pPr marL="0" indent="0"/>
            <a:r>
              <a:rPr smtClean="0" lang="en-US" dirty="0" b="1"/>
              <a:t>The observation of any phenomenon</a:t>
            </a:r>
          </a:p>
          <a:p>
            <a:pPr marL="0" indent="0"/>
            <a:r>
              <a:rPr smtClean="0" lang="en-US" dirty="0" b="1"/>
              <a:t>that is uncertain</a:t>
            </a:r>
          </a:p>
        </p:txBody>
      </p:sp>
      <p:sp>
        <p:nvSpPr>
          <p:cNvPr name="Text Box 32" id="32"/>
          <p:cNvSpPr txBox="1">
            <a:spLocks/>
          </p:cNvSpPr>
          <p:nvPr/>
        </p:nvSpPr>
        <p:spPr>
          <a:xfrm>
            <a:off y="2819400" x="3657600"/>
            <a:ext cy="830262" cx="5484812"/>
          </a:xfrm>
          <a:prstGeom prst="rect">
            <a:avLst/>
          </a:prstGeom>
          <a:noFill/>
          <a:ln>
            <a:noFill/>
          </a:ln>
        </p:spPr>
        <p:txBody>
          <a:bodyPr wrap="none" numCol="1">
            <a:spAutoFit/>
          </a:bodyPr>
          <a:lstStyle/>
          <a:p>
            <a:pPr marL="0" indent="0"/>
            <a:r>
              <a:rPr smtClean="0" lang="en-US" dirty="0" b="1">
                <a:solidFill>
                  <a:schemeClr val="tx1"/>
                </a:solidFill>
              </a:rPr>
              <a:t>The outcome of an experiment that </a:t>
            </a:r>
          </a:p>
          <a:p>
            <a:pPr marL="0" indent="0"/>
            <a:r>
              <a:rPr smtClean="0" lang="en-US" dirty="0" b="1">
                <a:solidFill>
                  <a:schemeClr val="tx1"/>
                </a:solidFill>
              </a:rPr>
              <a:t>cannot be reduced to any simpler results</a:t>
            </a:r>
          </a:p>
        </p:txBody>
      </p:sp>
      <p:sp>
        <p:nvSpPr>
          <p:cNvPr name="Text Box 33" id="33"/>
          <p:cNvSpPr txBox="1">
            <a:spLocks/>
          </p:cNvSpPr>
          <p:nvPr/>
        </p:nvSpPr>
        <p:spPr>
          <a:xfrm>
            <a:off y="3733800" x="3810000"/>
            <a:ext cy="461962" cx="4413250"/>
          </a:xfrm>
          <a:prstGeom prst="rect">
            <a:avLst/>
          </a:prstGeom>
          <a:noFill/>
          <a:ln>
            <a:noFill/>
          </a:ln>
        </p:spPr>
        <p:txBody>
          <a:bodyPr wrap="none" numCol="1">
            <a:spAutoFit/>
          </a:bodyPr>
          <a:lstStyle/>
          <a:p>
            <a:pPr marL="0" indent="0"/>
            <a:r>
              <a:rPr smtClean="0" lang="en-US" dirty="0" b="1"/>
              <a:t>(S) the collection of all outcomes</a:t>
            </a:r>
          </a:p>
        </p:txBody>
      </p:sp>
      <p:sp>
        <p:nvSpPr>
          <p:cNvPr name="Text Box 34" id="34"/>
          <p:cNvSpPr txBox="1">
            <a:spLocks/>
          </p:cNvSpPr>
          <p:nvPr/>
        </p:nvSpPr>
        <p:spPr>
          <a:xfrm>
            <a:off y="4495800" x="3733800"/>
            <a:ext cy="461962" cx="5240337"/>
          </a:xfrm>
          <a:prstGeom prst="rect">
            <a:avLst/>
          </a:prstGeom>
          <a:noFill/>
          <a:ln>
            <a:noFill/>
          </a:ln>
        </p:spPr>
        <p:txBody>
          <a:bodyPr wrap="none" numCol="1">
            <a:spAutoFit/>
          </a:bodyPr>
          <a:lstStyle/>
          <a:p>
            <a:pPr marL="0" indent="0"/>
            <a:r>
              <a:rPr smtClean="0" lang="en-US" dirty="0" b="1">
                <a:solidFill>
                  <a:schemeClr val="tx1"/>
                </a:solidFill>
              </a:rPr>
              <a:t>{} or </a:t>
            </a:r>
            <a:r>
              <a:rPr smtClean="0" lang="en-US" dirty="0" b="1">
                <a:solidFill>
                  <a:schemeClr val="tx1"/>
                </a:solidFill>
                <a:latin charset="2" pitchFamily="18" typeface="Symbol"/>
              </a:rPr>
              <a:t></a:t>
            </a:r>
            <a:r>
              <a:rPr smtClean="0" lang="en-US" dirty="0" b="1">
                <a:solidFill>
                  <a:schemeClr val="tx1"/>
                </a:solidFill>
              </a:rPr>
              <a:t>  is the collection of no outcomes</a:t>
            </a:r>
          </a:p>
        </p:txBody>
      </p:sp>
      <p:sp>
        <p:nvSpPr>
          <p:cNvPr name="Text Box 35" id="35"/>
          <p:cNvSpPr txBox="1">
            <a:spLocks/>
          </p:cNvSpPr>
          <p:nvPr/>
        </p:nvSpPr>
        <p:spPr>
          <a:xfrm>
            <a:off y="5073650" x="3832225"/>
            <a:ext cy="457200" cx="3028950"/>
          </a:xfrm>
          <a:prstGeom prst="rect">
            <a:avLst/>
          </a:prstGeom>
          <a:noFill/>
          <a:ln>
            <a:noFill/>
          </a:ln>
        </p:spPr>
        <p:txBody>
          <a:bodyPr wrap="none" numCol="1">
            <a:spAutoFit/>
          </a:bodyPr>
          <a:lstStyle/>
          <a:p>
            <a:r>
              <a:t>Collection of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36" id="36"/>
          <p:cNvSpPr>
            <a:spLocks/>
          </p:cNvSpPr>
          <p:nvPr>
            <p:ph type="title"/>
          </p:nvPr>
        </p:nvSpPr>
        <p:spPr>
          <a:xfrm>
            <a:off y="609600" x="685800"/>
            <a:ext cy="1143000" cx="7772400"/>
          </a:xfrm>
          <a:prstGeom prst="rect">
            <a:avLst/>
          </a:prstGeom>
        </p:spPr>
        <p:txBody>
          <a:bodyPr tIns="44450" wrap="square" rIns="90487" numCol="1" lIns="90487" bIns="44450" anchor="ctr"/>
          <a:lstStyle/>
          <a:p>
            <a:r>
              <a:t>Probability as a measure</a:t>
            </a:r>
          </a:p>
        </p:txBody>
      </p:sp>
      <p:sp>
        <p:nvSpPr>
          <p:cNvPr name="Text Box 37" id="37"/>
          <p:cNvSpPr>
            <a:spLocks/>
          </p:cNvSpPr>
          <p:nvPr>
            <p:ph type="body" sz="half"/>
          </p:nvPr>
        </p:nvSpPr>
        <p:spPr>
          <a:xfrm>
            <a:off y="1981200" x="685800"/>
            <a:ext cy="4114800" cx="4419600"/>
          </a:xfrm>
          <a:prstGeom prst="rect">
            <a:avLst/>
          </a:prstGeom>
        </p:spPr>
        <p:txBody>
          <a:bodyPr tIns="44450" wrap="square" rIns="90487" numCol="1" lIns="90487" bIns="44450" anchor="t"/>
          <a:lstStyle>
            <a:lvl1pPr>
              <a:defRPr sz="2400" smtClean="0" lang="en-US" dirty="0"/>
            </a:lvl1pPr>
            <a:lvl2pPr>
              <a:defRPr sz="2400" smtClean="0" lang="en-US" dirty="0"/>
            </a:lvl2pPr>
            <a:lvl3pPr>
              <a:defRPr sz="2400" smtClean="0" lang="en-US" dirty="0"/>
            </a:lvl3pPr>
            <a:lvl4pPr>
              <a:defRPr sz="2400" smtClean="0" lang="en-US" dirty="0"/>
            </a:lvl4pPr>
            <a:lvl5pPr>
              <a:defRPr sz="2400" smtClean="0" lang="en-US" dirty="0"/>
            </a:lvl5pPr>
          </a:lstStyle>
          <a:p>
            <a:r>
              <a:t>Event certain to happen</a:t>
            </a:r>
          </a:p>
          <a:p>
            <a:endParaRPr/>
          </a:p>
          <a:p>
            <a:r>
              <a:t>Event equally likely to happen as not</a:t>
            </a:r>
          </a:p>
          <a:p>
            <a:endParaRPr/>
          </a:p>
          <a:p>
            <a:r>
              <a:t>Event impossible to occur</a:t>
            </a:r>
          </a:p>
        </p:txBody>
      </p:sp>
      <p:sp>
        <p:nvSpPr>
          <p:cNvPr name="Text Box 38" id="38"/>
          <p:cNvSpPr>
            <a:spLocks/>
          </p:cNvSpPr>
          <p:nvPr/>
        </p:nvSpPr>
        <p:spPr>
          <a:xfrm>
            <a:off y="2209800" x="6248400"/>
            <a:ext cy="3581400" cx="0"/>
          </a:xfrm>
          <a:prstGeom prst="line">
            <a:avLst/>
          </a:prstGeom>
          <a:noFill/>
          <a:ln w="12700">
            <a:solidFill>
              <a:schemeClr val="tx1"/>
            </a:solidFill>
            <a:round/>
            <a:headEnd/>
            <a:tailEnd/>
          </a:ln>
        </p:spPr>
      </p:sp>
      <p:sp>
        <p:nvSpPr>
          <p:cNvPr name="Text Box 39" id="39"/>
          <p:cNvSpPr txBox="1">
            <a:spLocks/>
          </p:cNvSpPr>
          <p:nvPr/>
        </p:nvSpPr>
        <p:spPr>
          <a:xfrm>
            <a:off y="1965325" x="6384925"/>
            <a:ext cy="457200" cx="717550"/>
          </a:xfrm>
          <a:prstGeom prst="rect">
            <a:avLst/>
          </a:prstGeom>
          <a:noFill/>
          <a:ln>
            <a:noFill/>
          </a:ln>
        </p:spPr>
        <p:txBody>
          <a:bodyPr wrap="none" numCol="1">
            <a:spAutoFit/>
          </a:bodyPr>
          <a:lstStyle/>
          <a:p>
            <a:r>
              <a:t>1.00</a:t>
            </a:r>
          </a:p>
        </p:txBody>
      </p:sp>
      <p:sp>
        <p:nvSpPr>
          <p:cNvPr name="Text Box 40" id="40"/>
          <p:cNvSpPr txBox="1">
            <a:spLocks/>
          </p:cNvSpPr>
          <p:nvPr/>
        </p:nvSpPr>
        <p:spPr>
          <a:xfrm>
            <a:off y="5486400" x="6400800"/>
            <a:ext cy="457200" cx="717550"/>
          </a:xfrm>
          <a:prstGeom prst="rect">
            <a:avLst/>
          </a:prstGeom>
          <a:noFill/>
          <a:ln>
            <a:noFill/>
          </a:ln>
        </p:spPr>
        <p:txBody>
          <a:bodyPr wrap="none" numCol="1">
            <a:spAutoFit/>
          </a:bodyPr>
          <a:lstStyle/>
          <a:p>
            <a:r>
              <a:t>0.00</a:t>
            </a:r>
          </a:p>
        </p:txBody>
      </p:sp>
      <p:sp>
        <p:nvSpPr>
          <p:cNvPr name="Text Box 41" id="41"/>
          <p:cNvSpPr txBox="1">
            <a:spLocks/>
          </p:cNvSpPr>
          <p:nvPr/>
        </p:nvSpPr>
        <p:spPr>
          <a:xfrm>
            <a:off y="3657600" x="6400800"/>
            <a:ext cy="457200" cx="565150"/>
          </a:xfrm>
          <a:prstGeom prst="rect">
            <a:avLst/>
          </a:prstGeom>
          <a:noFill/>
          <a:ln>
            <a:noFill/>
          </a:ln>
        </p:spPr>
        <p:txBody>
          <a:bodyPr wrap="none" numCol="1">
            <a:spAutoFit/>
          </a:bodyPr>
          <a:lstStyle/>
          <a:p>
            <a:r>
              <a:t>0.5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y="0" x="0"/>
          <a:ext cy="0" cx="0"/>
          <a:chOff y="0" x="0"/>
          <a:chExt cy="0" cx="0"/>
        </a:xfrm>
      </p:grpSpPr>
      <p:sp>
        <p:nvSpPr>
          <p:cNvPr name="Text Box 42" id="42"/>
          <p:cNvSpPr>
            <a:spLocks/>
          </p:cNvSpPr>
          <p:nvPr>
            <p:ph type="title"/>
          </p:nvPr>
        </p:nvSpPr>
        <p:spPr>
          <a:xfrm>
            <a:off y="609600" x="685800"/>
            <a:ext cy="1143000" cx="7772400"/>
          </a:xfrm>
          <a:prstGeom prst="rect">
            <a:avLst/>
          </a:prstGeom>
        </p:spPr>
        <p:txBody>
          <a:bodyPr tIns="44450" wrap="square" rIns="90487" numCol="1" lIns="90487" bIns="44450" anchor="ctr"/>
          <a:lstStyle/>
          <a:p>
            <a:r>
              <a:t>P(E)</a:t>
            </a:r>
          </a:p>
        </p:txBody>
      </p:sp>
      <p:sp>
        <p:nvSpPr>
          <p:cNvPr name="Text Box 43" id="43"/>
          <p:cNvSpPr>
            <a:spLocks/>
          </p:cNvSpPr>
          <p:nvPr>
            <p:ph type="body"/>
          </p:nvPr>
        </p:nvSpPr>
        <p:spPr>
          <a:xfrm>
            <a:off y="1905000" x="1066800"/>
            <a:ext cy="4114800" cx="7162800"/>
          </a:xfrm>
          <a:prstGeom prst="rect">
            <a:avLst/>
          </a:prstGeom>
        </p:spPr>
        <p:txBody>
          <a:bodyPr tIns="44450" wrap="square" rIns="90487" numCol="1" lIns="90487" bIns="44450" anchor="t"/>
          <a:lstStyle/>
          <a:p>
            <a:pPr marL="342900" indent="-342900">
              <a:buNone/>
            </a:pPr>
            <a:r>
              <a:rPr smtClean="0" lang="en-US" dirty="0" b="0"/>
              <a:t>We write P(E) for the probability that event E will happen.  So ...</a:t>
            </a:r>
          </a:p>
          <a:p>
            <a:pPr marL="342900" indent="-342900"/>
            <a:r>
              <a:rPr smtClean="0" lang="en-US" dirty="0" b="0"/>
              <a:t>P(I will die some day) = 1.0</a:t>
            </a:r>
          </a:p>
          <a:p>
            <a:pPr marL="342900" indent="-342900"/>
            <a:r>
              <a:rPr smtClean="0" lang="en-US" dirty="0" b="0"/>
              <a:t>P(I will live forever) = 0.0</a:t>
            </a:r>
          </a:p>
        </p:txBody>
      </p:sp>
    </p:spTree>
  </p:cSld>
  <p:clrMapOvr>
    <a:masterClrMapping/>
  </p:clrMapOvr>
  <p:transition>
    <p:cut thruBlk="1"/>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tx1="dk1" tx2="dk2" bg1="lt1" accent6="accent6" bg2="lt2" accent5="accent5" accent4="accent4" accent3="accent3" folHlink="folHlink" accent2="accent2" hlink="hlink" accent1="accent1"/>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tx1="dk1" tx2="dk2" bg1="lt1" accent6="accent6" bg2="lt2" accent5="accent5" accent4="accent4" accent3="accent3" folHlink="folHlink" accent2="accent2" hlink="hlink" accent1="accent1"/>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tx1="dk1" tx2="dk2" bg1="lt1" accent6="accent6" bg2="lt2" accent5="accent5" accent4="accent4" accent3="accent3" folHlink="folHlink" accent2="accent2" hlink="hlink" accent1="accent1"/>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tx1="dk1" tx2="dk2" bg1="lt1" accent6="accent6" bg2="lt2" accent5="accent5" accent4="accent4" accent3="accent3" folHlink="folHlink" accent2="accent2" hlink="hlink" accent1="accent1"/>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tx1="lt1" tx2="lt2" bg1="dk2" accent6="accent6" bg2="dk1" accent5="accent5" accent4="accent4" accent3="accent3" folHlink="folHlink" accent2="accent2" hlink="hlink" accent1="accent1"/>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tx1="lt1" tx2="lt2" bg1="dk2" accent6="accent6" bg2="dk1" accent5="accent5" accent4="accent4" accent3="accent3" folHlink="folHlink" accent2="accent2" hlink="hlink" accent1="accent1"/>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tx1="lt1" tx2="lt2" bg1="dk2" accent6="accent6" bg2="dk1" accent5="accent5" accent4="accent4" accent3="accent3" folHlink="folHlink" accent2="accent2" hlink="hlink" accent1="accent1"/>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tx1="lt1" tx2="lt2" bg1="dk2" accent6="accent6" bg2="dk1" accent5="accent5" accent4="accent4" accent3="accent3" folHlink="folHlink" accent2="accent2" hlink="hlink" accent1="accent1"/>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tx1="lt1" tx2="lt2" bg1="dk2" accent6="accent6" bg2="dk1" accent5="accent5" accent4="accent4" accent3="accent3" folHlink="folHlink" accent2="accent2" hlink="hlink" accent1="accent1"/>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tx1="lt1" tx2="lt2" bg1="dk2" accent6="accent6" bg2="dk1" accent5="accent5" accent4="accent4" accent3="accent3" folHlink="folHlink" accent2="accent2" hlink="hlink" accent1="accent1"/>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tx1="lt1" tx2="lt2" bg1="dk2" accent6="accent6" bg2="dk1" accent5="accent5" accent4="accent4" accent3="accent3" folHlink="folHlink" accent2="accent2" hlink="hlink" accent1="accent1"/>
    </a:extraClrScheme>
  </a:extraClrSchemeLst>
</a:theme>
</file>

<file path=ppt/theme/theme2.xml><?xml version="1.0" encoding="utf-8"?>
<a:theme xmlns:a="http://schemas.openxmlformats.org/drawingml/2006/main" name="Default Design">
  <a:themeElements>
    <a:clrScheme name="Office">
      <a:dk1>
        <a:srgbClr val="FFFFFF"/>
      </a:dk1>
      <a:lt1>
        <a:srgbClr val="0033CC"/>
      </a:lt1>
      <a:dk2>
        <a:srgbClr val="FFFF00"/>
      </a:dk2>
      <a:lt2>
        <a:srgbClr val="000000"/>
      </a:lt2>
      <a:accent1>
        <a:srgbClr val="FF9900"/>
      </a:accent1>
      <a:accent2>
        <a:srgbClr val="00FFFF"/>
      </a:accent2>
      <a:accent3>
        <a:srgbClr val="0033CC"/>
      </a:accent3>
      <a:accent4>
        <a:srgbClr val="FF9900"/>
      </a:accent4>
      <a:accent5>
        <a:srgbClr val="00FFFF"/>
      </a:accent5>
      <a:accent6>
        <a:srgbClr val="0033CC"/>
      </a:accent6>
      <a:hlink>
        <a:srgbClr val="FF00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scaled="0" ang="16200000"/>
        </a:gradFill>
      </a:fillStyleLst>
      <a:lnStyleLst>
        <a:ln algn="ctr" w="9525" cmpd="sng" cap="flat">
          <a:solidFill>
            <a:schemeClr val="phClr">
              <a:shade val="95000"/>
              <a:satMod val="105000"/>
            </a:schemeClr>
          </a:solidFill>
          <a:prstDash val="solid"/>
        </a:ln>
        <a:ln algn="ctr" w="25400" cmpd="sng" cap="flat">
          <a:solidFill>
            <a:schemeClr val="phClr"/>
          </a:solidFill>
          <a:prstDash val="solid"/>
        </a:ln>
        <a:ln algn="ctr" w="38100" cmpd="sng" cap="flat">
          <a:solidFill>
            <a:schemeClr val="phClr"/>
          </a:solidFill>
          <a:prstDash val="solid"/>
        </a:ln>
      </a:lnStyleLst>
      <a:effectStyleLst>
        <a:effectStyle>
          <a:effectLst>
            <a:outerShdw dist="20000" dir="5400000" rotWithShape="0" blurRad="40000">
              <a:srgbClr val="000000">
                <a:alpha val="38000"/>
              </a:srgbClr>
            </a:outerShdw>
          </a:effectLst>
        </a:effectStyle>
        <a:effectStyle>
          <a:effectLst>
            <a:outerShdw dist="23000" dir="5400000" rotWithShape="0" blurRad="40000">
              <a:srgbClr val="000000">
                <a:alpha val="35000"/>
              </a:srgbClr>
            </a:outerShdw>
          </a:effectLst>
        </a:effectStyle>
        <a:effectStyle>
          <a:effectLst>
            <a:outerShdw dist="23000" dir="5400000" rotWithShape="0" blurRad="40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r="50000" l="50000" b="180000"/>
          </a:path>
        </a:gradFill>
        <a:gradFill rotWithShape="1">
          <a:gsLst>
            <a:gs pos="0">
              <a:schemeClr val="phClr">
                <a:tint val="80000"/>
                <a:satMod val="300000"/>
              </a:schemeClr>
            </a:gs>
            <a:gs pos="100000">
              <a:schemeClr val="phClr">
                <a:shade val="30000"/>
                <a:satMod val="200000"/>
              </a:schemeClr>
            </a:gs>
          </a:gsLst>
          <a:path path="circle">
            <a:fillToRect t="50000" r="50000" l="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tx1="dk1" tx2="dk2" bg1="lt1" accent6="accent6" bg2="lt2" accent5="accent5" accent4="accent4" accent3="accent3" folHlink="folHlink" accent2="accent2" hlink="hlink" accent1="accent1"/>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tx1="dk1" tx2="dk2" bg1="lt1" accent6="accent6" bg2="lt2" accent5="accent5" accent4="accent4" accent3="accent3" folHlink="folHlink" accent2="accent2" hlink="hlink" accent1="accent1"/>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tx1="dk1" tx2="dk2" bg1="lt1" accent6="accent6" bg2="lt2" accent5="accent5" accent4="accent4" accent3="accent3" folHlink="folHlink" accent2="accent2" hlink="hlink" accent1="accent1"/>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tx1="dk1" tx2="dk2" bg1="lt1" accent6="accent6" bg2="lt2" accent5="accent5" accent4="accent4" accent3="accent3" folHlink="folHlink" accent2="accent2" hlink="hlink" accent1="accent1"/>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tx1="dk1" tx2="dk2" bg1="lt1" accent6="accent6" bg2="lt2" accent5="accent5" accent4="accent4" accent3="accent3" folHlink="folHlink" accent2="accent2" hlink="hlink" accent1="accent1"/>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tx1="lt1" tx2="lt2" bg1="dk2" accent6="accent6" bg2="dk1" accent5="accent5" accent4="accent4" accent3="accent3" folHlink="folHlink" accent2="accent2" hlink="hlink" accent1="accent1"/>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tx1="lt1" tx2="lt2" bg1="dk2" accent6="accent6" bg2="dk1" accent5="accent5" accent4="accent4" accent3="accent3" folHlink="folHlink" accent2="accent2" hlink="hlink" accent1="accent1"/>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tx1="lt1" tx2="lt2" bg1="dk2" accent6="accent6" bg2="dk1" accent5="accent5" accent4="accent4" accent3="accent3" folHlink="folHlink" accent2="accent2" hlink="hlink" accent1="accent1"/>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tx1="lt1" tx2="lt2" bg1="dk2" accent6="accent6" bg2="dk1" accent5="accent5" accent4="accent4" accent3="accent3" folHlink="folHlink" accent2="accent2" hlink="hlink" accent1="accent1"/>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tx1="lt1" tx2="lt2" bg1="dk2" accent6="accent6" bg2="dk1" accent5="accent5" accent4="accent4" accent3="accent3" folHlink="folHlink" accent2="accent2" hlink="hlink" accent1="accent1"/>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tx1="lt1" tx2="lt2" bg1="dk2" accent6="accent6" bg2="dk1" accent5="accent5" accent4="accent4" accent3="accent3" folHlink="folHlink" accent2="accent2" hlink="hlink" accent1="accent1"/>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tx1="lt1" tx2="lt2" bg1="dk2" accent6="accent6" bg2="dk1" accent5="accent5" accent4="accent4" accent3="accent3" folHlink="folHlink" accent2="accent2" hlink="hlink" accent1="accent1"/>
    </a:extraClrScheme>
  </a:extraClrSchemeLst>
</a:theme>
</file>

<file path=docProps/app.xml><?xml version="1.0" encoding="utf-8"?>
<Properties xmlns="http://schemas.openxmlformats.org/officeDocument/2006/extended-properties" xmlns:vt="http://schemas.openxmlformats.org/officeDocument/2006/docPropsVTypes">
  <Words>1598</Words>
  <Paragraphs>205</Paragraphs>
  <Slides>34</Slides>
  <Notes>27</Notes>
  <TotalTime>0</TotalTime>
  <HiddenSlides>0</HiddenSlides>
  <ScaleCrop>false</ScaleCrop>
  <HyperlinksChanged>false</HyperlinksChanged>
  <Application>Microsoft Office PowerPoint</Application>
  <PresentationFormat/>
</Properties>
</file>