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8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57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9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11CE58C-52BD-4308-AB64-94E65C2E1189}">
          <p14:sldIdLst>
            <p14:sldId id="256"/>
            <p14:sldId id="258"/>
            <p14:sldId id="268"/>
          </p14:sldIdLst>
        </p14:section>
        <p14:section name="程式碼" id="{A8698317-FB74-42DB-8963-F8AD7500383F}">
          <p14:sldIdLst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介紹" id="{BEA55508-19E4-4E28-8E6F-EF0EC743075F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8E54DB8-B803-4EC5-9332-18011B00CC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81EFA4-0AF5-4528-8618-159804AF5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FE8B8-1E84-4D8B-848B-EF21C17CA198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6129DF-9D76-4C22-B5AE-E9741B06FC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6280B-F2EE-438A-AE0B-A82FE5125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8E46E-AD6C-468E-BD94-CC51958D3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2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F301-6598-4FF8-9471-7AE340612F0A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732C-22EC-4BFD-8C09-A882B2BAC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3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7E5385-AF19-4977-A271-B3EA5CFEC1DA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cap="all" baseline="0" dirty="0"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C377-7AFD-4EF7-A43C-278702A26A45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437B-CA6E-46C7-8B61-FD7938166735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699-AB5E-44E1-A675-F1BBF3EB7B8E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36-811E-4FB5-8871-8D382DF32017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361-D352-491F-BD43-DFD36257685F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697F-A7CE-40BF-AE33-9F50DD38BF40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B2D-2ACD-43A1-AF13-7E83B0874C54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FDBD-49DA-49D4-8DEF-17A45788D0CF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5314" y="609600"/>
            <a:ext cx="6522097" cy="1015156"/>
          </a:xfrm>
        </p:spPr>
        <p:txBody>
          <a:bodyPr vert="horz">
            <a:no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FDBD-49DA-49D4-8DEF-17A45788D0CF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DECEFA-D1DF-47E6-BC13-F4B2F738D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609600"/>
            <a:ext cx="3262639" cy="518160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1ADE30-9D3B-4437-B73C-23E3528EBC7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25314" y="1716830"/>
            <a:ext cx="6522096" cy="4074369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2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0E60-537A-496B-8BEA-B056799F77C2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8B6-D29F-4576-92A2-AEB721DB425F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1249-50AC-40AE-839D-A51F2F0E845F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251E-A74D-4FF0-BBFA-FB1DF8B69A9A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7865-593F-41BC-BD2E-84C648FDC56B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F6B8-B4B4-4493-82CD-1D42863EB727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819-7F2D-4B01-93CE-4717EA2ABC62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 dirty="0"/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9934-6605-43A6-B552-AE8FFEDEAC70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635E-6673-49EB-A729-C82C624A02C9}" type="datetime1">
              <a:rPr lang="en-US" altLang="zh-TW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enyan/3d-audio-ga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_Fourier_transfor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outu.be/76G-F17Hwa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rive.google.com/file/d/1kbwBYj_kn9tqkagF-SlLm7a6hUsn33ph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youtu.be/UsFgDD6sWV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AD72F-F3AA-4465-AA8B-FB60770D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235200"/>
            <a:ext cx="8791575" cy="238760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/>
              <a:t>物理 </a:t>
            </a:r>
            <a:r>
              <a:rPr lang="en-US" altLang="zh-TW" sz="6600" dirty="0"/>
              <a:t>– </a:t>
            </a:r>
            <a:r>
              <a:rPr lang="zh-TW" altLang="en-US" sz="6600" dirty="0"/>
              <a:t>聲音分析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949894-DF96-4F67-8D98-47F4B818A7F8}"/>
              </a:ext>
            </a:extLst>
          </p:cNvPr>
          <p:cNvSpPr/>
          <p:nvPr/>
        </p:nvSpPr>
        <p:spPr>
          <a:xfrm>
            <a:off x="9644744" y="5506682"/>
            <a:ext cx="2547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 err="1">
                <a:hlinkClick r:id="rId2"/>
              </a:rPr>
              <a:t>Github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6325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Model – </a:t>
            </a:r>
            <a:r>
              <a:rPr lang="zh-TW" altLang="en-US" dirty="0"/>
              <a:t>計時器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紀錄遊戲剩餘時間。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F342C31-1FFF-46AD-9DED-43562D2E1D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363444"/>
            <a:ext cx="3262312" cy="36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Model – </a:t>
            </a:r>
            <a:r>
              <a:rPr lang="zh-TW" altLang="en-US" dirty="0"/>
              <a:t>遊戲結束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顯示遊戲結束時的畫面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687AEF9-3EF8-4EFF-B5C9-1EAAA2A6B4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051" y="609600"/>
            <a:ext cx="322703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Model – </a:t>
            </a:r>
            <a:r>
              <a:rPr lang="zh-TW" altLang="en-US" dirty="0"/>
              <a:t>文字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自製文字模型，方便快速呼叫與使用。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F4CB582-2465-4EC4-BF26-4DF4FF0D90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619530"/>
            <a:ext cx="3262312" cy="31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7B6D9-2F4A-487C-885B-835FADF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>
                <a:latin typeface="Arial" panose="020B0604020202020204" pitchFamily="34" charset="0"/>
              </a:rPr>
              <a:t>程式碼 </a:t>
            </a:r>
            <a:r>
              <a:rPr lang="en-US" altLang="zh-TW" sz="6600" dirty="0">
                <a:latin typeface="Arial" panose="020B0604020202020204" pitchFamily="34" charset="0"/>
              </a:rPr>
              <a:t>- GUI</a:t>
            </a:r>
            <a:endParaRPr lang="zh-TW" altLang="en-US" sz="6600" dirty="0">
              <a:latin typeface="Arial" panose="020B060402020202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8988D-9E3B-4F4A-B0C7-88EB272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29A9CB-B1A8-4016-A40C-AF8CBB53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43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GUI – </a:t>
            </a:r>
            <a:r>
              <a:rPr lang="zh-TW" altLang="en-US" dirty="0"/>
              <a:t>中控室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控制所有</a:t>
            </a:r>
            <a:r>
              <a:rPr lang="en-US" altLang="zh-TW" dirty="0"/>
              <a:t>GUI</a:t>
            </a:r>
            <a:r>
              <a:rPr lang="zh-TW" altLang="en-US" dirty="0"/>
              <a:t>的載入、繪製、垃圾清理。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599807E-5911-424B-8F6E-8128CF0C3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3678" y="662720"/>
            <a:ext cx="3017782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GUI – </a:t>
            </a:r>
            <a:r>
              <a:rPr lang="zh-TW" altLang="en-US" dirty="0"/>
              <a:t>大廳 </a:t>
            </a:r>
            <a:r>
              <a:rPr lang="en-US" altLang="zh-TW" dirty="0"/>
              <a:t>(</a:t>
            </a:r>
            <a:r>
              <a:rPr lang="zh-TW" altLang="en-US" dirty="0"/>
              <a:t>初始畫面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2829929-CE3D-41D7-8F24-FDD78FF758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114091"/>
            <a:ext cx="3262312" cy="41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GUI – </a:t>
            </a:r>
            <a:r>
              <a:rPr lang="zh-TW" altLang="en-US" dirty="0"/>
              <a:t>模式選擇畫面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CE5C749-144E-4FC8-97C0-40D363519C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629495"/>
            <a:ext cx="3262312" cy="5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GUI – </a:t>
            </a:r>
            <a:r>
              <a:rPr lang="zh-TW" altLang="en-US" dirty="0"/>
              <a:t>遊戲畫面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28E1FCC-B4AF-447B-A5B0-CCCCFD1727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025" y="609600"/>
            <a:ext cx="30790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GUI – </a:t>
            </a:r>
            <a:r>
              <a:rPr lang="zh-TW" altLang="en-US" dirty="0"/>
              <a:t>設定畫面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1725A50-AEFB-483B-A4BA-93DAC86663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6907" y="609600"/>
            <a:ext cx="305132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9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5AAA2-F74B-4A1B-8667-C549322F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600" dirty="0"/>
              <a:t>GUI </a:t>
            </a:r>
            <a:r>
              <a:rPr lang="zh-TW" altLang="en-US" sz="6600" dirty="0"/>
              <a:t>介面簡介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907E391F-3D50-48F3-87DD-E1187A406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50948"/>
              </p:ext>
            </p:extLst>
          </p:nvPr>
        </p:nvGraphicFramePr>
        <p:xfrm>
          <a:off x="1141413" y="2249487"/>
          <a:ext cx="9906000" cy="36337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05640">
                  <a:extLst>
                    <a:ext uri="{9D8B030D-6E8A-4147-A177-3AD203B41FA5}">
                      <a16:colId xmlns:a16="http://schemas.microsoft.com/office/drawing/2014/main" val="1073513314"/>
                    </a:ext>
                  </a:extLst>
                </a:gridCol>
                <a:gridCol w="7800360">
                  <a:extLst>
                    <a:ext uri="{9D8B030D-6E8A-4147-A177-3AD203B41FA5}">
                      <a16:colId xmlns:a16="http://schemas.microsoft.com/office/drawing/2014/main" val="2542085409"/>
                    </a:ext>
                  </a:extLst>
                </a:gridCol>
              </a:tblGrid>
              <a:tr h="908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首頁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一進入遊戲的遊戲大廳</a:t>
                      </a: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992904"/>
                  </a:ext>
                </a:extLst>
              </a:tr>
              <a:tr h="908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模式選擇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可以選擇遊玩的種類與難易程度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334412"/>
                  </a:ext>
                </a:extLst>
              </a:tr>
              <a:tr h="908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設定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可依據各自環境調整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0130437"/>
                  </a:ext>
                </a:extLst>
              </a:tr>
              <a:tr h="908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展示遊戲介面 </a:t>
                      </a:r>
                      <a:r>
                        <a:rPr lang="en-US" altLang="zh-TW" dirty="0"/>
                        <a:t>&amp; </a:t>
                      </a:r>
                      <a:r>
                        <a:rPr lang="zh-TW" altLang="en-US" dirty="0"/>
                        <a:t>失敗畫面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505636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531D98-BDB5-45D0-8DC8-904E7D0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7B6D9-2F4A-487C-885B-835FADF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3127E-EF38-4E67-B114-90664869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這個作品是我第一次使用</a:t>
            </a:r>
            <a:r>
              <a:rPr lang="en-US" altLang="zh-TW" dirty="0"/>
              <a:t>3D</a:t>
            </a:r>
            <a:r>
              <a:rPr lang="zh-TW" altLang="en-US" dirty="0"/>
              <a:t>來進行製作做，在做的起初沒有想好整體架構，以至於這個專案砍掉重構了</a:t>
            </a:r>
            <a:r>
              <a:rPr lang="en-US" altLang="zh-TW" dirty="0"/>
              <a:t>2~3</a:t>
            </a:r>
            <a:r>
              <a:rPr lang="zh-TW" altLang="en-US" dirty="0"/>
              <a:t>次。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這個專案的難點在於需要擁有</a:t>
            </a:r>
            <a:r>
              <a:rPr lang="en-US" altLang="zh-TW" dirty="0"/>
              <a:t>3D</a:t>
            </a:r>
            <a:r>
              <a:rPr lang="zh-TW" altLang="en-US" dirty="0"/>
              <a:t>視角的思維、以及</a:t>
            </a:r>
            <a:r>
              <a:rPr lang="en-US" altLang="zh-TW" dirty="0"/>
              <a:t>Module</a:t>
            </a:r>
            <a:r>
              <a:rPr lang="zh-TW" altLang="en-US" dirty="0"/>
              <a:t>的觀念，因為此專案是</a:t>
            </a:r>
            <a:r>
              <a:rPr lang="en-US" altLang="zh-TW" dirty="0"/>
              <a:t>3D</a:t>
            </a:r>
            <a:r>
              <a:rPr lang="zh-TW" altLang="en-US" dirty="0"/>
              <a:t>呈現，比較消耗硬體資源，因此在此次專案中關於垃圾清理、記憶體釋放花了一些時間做研究。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這次分析音頻的演算法為</a:t>
            </a:r>
            <a:r>
              <a:rPr lang="zh-TW" altLang="zh-TW" dirty="0">
                <a:hlinkClick r:id="rId2"/>
              </a:rPr>
              <a:t>快速傅立葉變換</a:t>
            </a:r>
            <a:r>
              <a:rPr lang="en-US" altLang="zh-TW" dirty="0">
                <a:hlinkClick r:id="rId2"/>
              </a:rPr>
              <a:t>(FFT)</a:t>
            </a:r>
            <a:r>
              <a:rPr lang="en-US" altLang="zh-TW" dirty="0"/>
              <a:t>[</a:t>
            </a:r>
            <a:r>
              <a:rPr lang="zh-TW" altLang="en-US" dirty="0"/>
              <a:t>引用</a:t>
            </a:r>
            <a:r>
              <a:rPr lang="en-US" altLang="zh-TW" dirty="0"/>
              <a:t>p5.js]</a:t>
            </a:r>
            <a:r>
              <a:rPr lang="zh-TW" altLang="en-US" dirty="0"/>
              <a:t>，此演算法雖然準確率會有所降低，但是在分析時會比傳統</a:t>
            </a:r>
            <a:r>
              <a:rPr lang="en-US" altLang="zh-TW" dirty="0"/>
              <a:t>(DFT)</a:t>
            </a:r>
            <a:r>
              <a:rPr lang="zh-TW" altLang="en-US" dirty="0"/>
              <a:t>還要更快。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8988D-9E3B-4F4A-B0C7-88EB272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5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9E510-096C-4B71-AA66-9FCDA3E0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首頁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A017F4D-48E4-4A03-93F7-9B1EED147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6520" y="2249488"/>
            <a:ext cx="4708172" cy="3541712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B91035C-76EE-4DF7-836C-C0C081364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3D</a:t>
            </a:r>
            <a:r>
              <a:rPr lang="zh-TW" altLang="en-US" dirty="0"/>
              <a:t>旋轉的標題來表示遊玩將使用</a:t>
            </a:r>
            <a:r>
              <a:rPr lang="en-US" altLang="zh-TW" dirty="0"/>
              <a:t>3D</a:t>
            </a:r>
            <a:r>
              <a:rPr lang="zh-TW" altLang="en-US" dirty="0"/>
              <a:t>視覺來呈現。</a:t>
            </a:r>
            <a:endParaRPr lang="en-US" altLang="zh-TW" dirty="0"/>
          </a:p>
          <a:p>
            <a:r>
              <a:rPr lang="zh-TW" altLang="en-US" dirty="0"/>
              <a:t>選擇模式 </a:t>
            </a:r>
            <a:r>
              <a:rPr lang="en-US" altLang="zh-TW" dirty="0"/>
              <a:t>–</a:t>
            </a:r>
            <a:r>
              <a:rPr lang="zh-TW" altLang="en-US" dirty="0"/>
              <a:t> 選擇遊戲類型與難易程度。</a:t>
            </a:r>
            <a:endParaRPr lang="en-US" altLang="zh-TW" dirty="0"/>
          </a:p>
          <a:p>
            <a:r>
              <a:rPr lang="zh-TW" altLang="en-US" dirty="0"/>
              <a:t>設定 </a:t>
            </a:r>
            <a:r>
              <a:rPr lang="en-US" altLang="zh-TW" dirty="0"/>
              <a:t>– </a:t>
            </a:r>
            <a:r>
              <a:rPr lang="zh-TW" altLang="en-US" dirty="0"/>
              <a:t>調整遊戲內的細節。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CCD605-4638-4B5D-8053-4E7563F7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6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9E510-096C-4B71-AA66-9FCDA3E0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設定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B91035C-76EE-4DF7-836C-C0C081364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最小接收頻率 </a:t>
            </a:r>
            <a:r>
              <a:rPr lang="en-US" altLang="zh-TW" dirty="0"/>
              <a:t>20~1000 </a:t>
            </a:r>
            <a:r>
              <a:rPr lang="zh-TW" altLang="en-US" dirty="0"/>
              <a:t>預設</a:t>
            </a:r>
            <a:r>
              <a:rPr lang="en-US" altLang="zh-TW" dirty="0"/>
              <a:t>600</a:t>
            </a:r>
          </a:p>
          <a:p>
            <a:r>
              <a:rPr lang="zh-TW" altLang="en-US" dirty="0"/>
              <a:t>最大接收頻率 </a:t>
            </a:r>
            <a:r>
              <a:rPr lang="en-US" altLang="zh-TW" dirty="0"/>
              <a:t>2000~8000 </a:t>
            </a:r>
            <a:r>
              <a:rPr lang="zh-TW" altLang="en-US" dirty="0"/>
              <a:t>預設</a:t>
            </a:r>
            <a:r>
              <a:rPr lang="en-US" altLang="zh-TW" dirty="0"/>
              <a:t>3000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CCD605-4638-4B5D-8053-4E7563F7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32E5933-31C0-4B23-AE21-AB3089F82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584" y="2249488"/>
            <a:ext cx="473804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9E510-096C-4B71-AA66-9FCDA3E0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模式選擇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B91035C-76EE-4DF7-836C-C0C081364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模式</a:t>
            </a:r>
            <a:endParaRPr lang="en-US" altLang="zh-TW" dirty="0"/>
          </a:p>
          <a:p>
            <a:pPr lvl="1"/>
            <a:r>
              <a:rPr lang="zh-TW" altLang="en-US" dirty="0"/>
              <a:t>一般模式：普通遊玩模式</a:t>
            </a:r>
            <a:endParaRPr lang="en-US" altLang="zh-TW" dirty="0"/>
          </a:p>
          <a:p>
            <a:r>
              <a:rPr lang="zh-TW" altLang="en-US" dirty="0"/>
              <a:t>難度</a:t>
            </a:r>
            <a:endParaRPr lang="en-US" altLang="zh-TW" dirty="0"/>
          </a:p>
          <a:p>
            <a:pPr lvl="1"/>
            <a:r>
              <a:rPr lang="zh-TW" altLang="en-US" dirty="0"/>
              <a:t>簡單</a:t>
            </a:r>
            <a:endParaRPr lang="en-US" altLang="zh-TW" dirty="0"/>
          </a:p>
          <a:p>
            <a:pPr lvl="1"/>
            <a:r>
              <a:rPr lang="zh-TW" altLang="en-US" dirty="0"/>
              <a:t>普通</a:t>
            </a:r>
            <a:endParaRPr lang="en-US" altLang="zh-TW" dirty="0"/>
          </a:p>
          <a:p>
            <a:pPr lvl="1"/>
            <a:r>
              <a:rPr lang="zh-TW" altLang="en-US" dirty="0"/>
              <a:t>困難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CCD605-4638-4B5D-8053-4E7563F7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10ACDBC-302E-4196-9788-62B542FEC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382" y="2249488"/>
            <a:ext cx="473644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9E510-096C-4B71-AA66-9FCDA3E0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遊玩畫面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B91035C-76EE-4DF7-836C-C0C08136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遊戲介紹</a:t>
            </a:r>
            <a:endParaRPr lang="en-US" altLang="zh-TW" sz="1800" dirty="0"/>
          </a:p>
          <a:p>
            <a:pPr lvl="1"/>
            <a:r>
              <a:rPr lang="zh-TW" altLang="en-US" sz="1600" dirty="0"/>
              <a:t>左上：偵測到的頻率</a:t>
            </a:r>
            <a:endParaRPr lang="en-US" altLang="zh-TW" sz="1600" dirty="0"/>
          </a:p>
          <a:p>
            <a:pPr lvl="1"/>
            <a:r>
              <a:rPr lang="zh-TW" altLang="en-US" sz="1600" dirty="0"/>
              <a:t>左下：遊玩分數</a:t>
            </a:r>
            <a:endParaRPr lang="en-US" altLang="zh-TW" sz="1600" dirty="0"/>
          </a:p>
          <a:p>
            <a:pPr lvl="1"/>
            <a:r>
              <a:rPr lang="zh-TW" altLang="en-US" sz="1600" dirty="0"/>
              <a:t>右下：剩餘時間</a:t>
            </a:r>
            <a:endParaRPr lang="en-US" altLang="zh-TW" sz="1600" dirty="0"/>
          </a:p>
          <a:p>
            <a:r>
              <a:rPr lang="zh-TW" altLang="en-US" sz="1800" dirty="0"/>
              <a:t>遊玩方式</a:t>
            </a:r>
            <a:endParaRPr lang="en-US" altLang="zh-TW" sz="1800" dirty="0"/>
          </a:p>
          <a:p>
            <a:pPr lvl="1"/>
            <a:r>
              <a:rPr lang="zh-TW" altLang="en-US" sz="1600" dirty="0"/>
              <a:t>控制聲音頻率來觸及到紅色音階，碰觸到會重置時間，並增加分數。</a:t>
            </a:r>
            <a:endParaRPr lang="en-US" altLang="zh-TW" sz="1600" dirty="0"/>
          </a:p>
          <a:p>
            <a:pPr lvl="1"/>
            <a:r>
              <a:rPr lang="zh-TW" altLang="en-US" sz="1600" dirty="0"/>
              <a:t>由左至右表示頻率的低到高。</a:t>
            </a:r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CCD605-4638-4B5D-8053-4E7563F7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9937F08-7AF7-4205-8738-1E5E17412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575" y="2249488"/>
            <a:ext cx="469406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07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9E510-096C-4B71-AA66-9FCDA3E0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遊戲結束畫面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B91035C-76EE-4DF7-836C-C0C081364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重新開始遊戲</a:t>
            </a:r>
            <a:endParaRPr lang="en-US" altLang="zh-TW" dirty="0"/>
          </a:p>
          <a:p>
            <a:r>
              <a:rPr lang="zh-TW" altLang="en-US"/>
              <a:t>返回大廳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CCD605-4638-4B5D-8053-4E7563F7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BEAD47B-B641-4149-A422-AB83840CD1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0251" y="2249488"/>
            <a:ext cx="472071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EFB1CD5-529D-4554-A17B-56C74881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hlinkClick r:id="rId2"/>
              </a:rPr>
              <a:t>影片</a:t>
            </a:r>
            <a:endParaRPr lang="zh-TW" altLang="en-US" sz="66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C6AA1-9B34-4AD7-A5FD-F5B2883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E6740D8-8122-43C0-A129-6947EEBE4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0522" y="2249488"/>
            <a:ext cx="45277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EFB1CD5-529D-4554-A17B-56C74881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hlinkClick r:id="rId2"/>
              </a:rPr>
              <a:t>檔案安裝</a:t>
            </a:r>
            <a:endParaRPr lang="zh-TW" altLang="en-US" sz="66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C6AA1-9B34-4AD7-A5FD-F5B2883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86C76E-D1C8-48B3-8335-114CBB3F9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7528" y="2249488"/>
            <a:ext cx="4513769" cy="3541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244E46-2574-4F0C-BCF0-0D5C5000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3" y="2249488"/>
            <a:ext cx="363505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5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7B6D9-2F4A-487C-885B-835FADF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感想 </a:t>
            </a:r>
            <a:r>
              <a:rPr lang="en-US" altLang="zh-TW" sz="6600" dirty="0"/>
              <a:t>– </a:t>
            </a:r>
            <a:r>
              <a:rPr lang="zh-TW" altLang="en-US" sz="6600" dirty="0"/>
              <a:t>學習到的事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3127E-EF38-4E67-B114-90664869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TW" altLang="en-US" sz="2800" dirty="0"/>
              <a:t>拍手偵測到的頻率約在</a:t>
            </a:r>
            <a:r>
              <a:rPr lang="en-US" altLang="zh-TW" sz="2800" dirty="0">
                <a:latin typeface="+mj-ea"/>
                <a:ea typeface="+mj-ea"/>
              </a:rPr>
              <a:t>7,000hz~9,000hz(</a:t>
            </a:r>
            <a:r>
              <a:rPr lang="zh-TW" altLang="en-US" sz="2800" dirty="0">
                <a:latin typeface="+mj-ea"/>
                <a:ea typeface="+mj-ea"/>
              </a:rPr>
              <a:t>可高達</a:t>
            </a:r>
            <a:r>
              <a:rPr lang="en-US" altLang="zh-TW" sz="2800" dirty="0">
                <a:latin typeface="+mj-ea"/>
                <a:ea typeface="+mj-ea"/>
              </a:rPr>
              <a:t>10,000</a:t>
            </a:r>
            <a:r>
              <a:rPr lang="zh-TW" altLang="en-US" sz="2800" dirty="0">
                <a:latin typeface="+mj-ea"/>
                <a:ea typeface="+mj-ea"/>
              </a:rPr>
              <a:t>↑</a:t>
            </a:r>
            <a:r>
              <a:rPr lang="en-US" altLang="zh-TW" sz="2800" dirty="0" err="1">
                <a:latin typeface="+mj-ea"/>
                <a:ea typeface="+mj-ea"/>
              </a:rPr>
              <a:t>hz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>
                <a:latin typeface="+mj-ea"/>
                <a:ea typeface="+mj-ea"/>
              </a:rPr>
              <a:t>。</a:t>
            </a:r>
            <a:endParaRPr lang="en-US" altLang="zh-TW" sz="2800" dirty="0">
              <a:latin typeface="+mj-ea"/>
              <a:ea typeface="+mj-ea"/>
            </a:endParaRPr>
          </a:p>
          <a:p>
            <a:pPr marL="0" indent="0" algn="just">
              <a:buNone/>
            </a:pPr>
            <a:r>
              <a:rPr lang="zh-TW" altLang="en-US" sz="2800" dirty="0"/>
              <a:t>雲科宿舍電風扇大約落在</a:t>
            </a:r>
            <a:r>
              <a:rPr lang="en-US" altLang="zh-TW" sz="2800" dirty="0">
                <a:latin typeface="+mj-ea"/>
                <a:ea typeface="+mj-ea"/>
              </a:rPr>
              <a:t>7000hz</a:t>
            </a:r>
            <a:r>
              <a:rPr lang="zh-TW" altLang="en-US" sz="2800" dirty="0"/>
              <a:t>左右。</a:t>
            </a:r>
            <a:endParaRPr lang="en-US" altLang="zh-TW" sz="2800" dirty="0"/>
          </a:p>
          <a:p>
            <a:pPr marL="0" indent="0" algn="just">
              <a:buNone/>
            </a:pPr>
            <a:r>
              <a:rPr lang="zh-TW" altLang="en-US" sz="2800" dirty="0"/>
              <a:t>當初在改用 </a:t>
            </a:r>
            <a:r>
              <a:rPr lang="en-US" altLang="zh-TW" sz="2800" dirty="0">
                <a:latin typeface="+mj-ea"/>
                <a:ea typeface="+mj-ea"/>
              </a:rPr>
              <a:t>Module </a:t>
            </a:r>
            <a:r>
              <a:rPr lang="zh-TW" altLang="en-US" sz="2800" dirty="0">
                <a:latin typeface="+mj-ea"/>
                <a:ea typeface="+mj-ea"/>
              </a:rPr>
              <a:t>時，變數的 </a:t>
            </a:r>
            <a:r>
              <a:rPr lang="en-US" altLang="zh-TW" sz="2800" dirty="0">
                <a:latin typeface="+mj-ea"/>
                <a:ea typeface="+mj-ea"/>
              </a:rPr>
              <a:t>Scope </a:t>
            </a:r>
            <a:r>
              <a:rPr lang="zh-TW" altLang="en-US" sz="2800" dirty="0">
                <a:latin typeface="+mj-ea"/>
                <a:ea typeface="+mj-ea"/>
              </a:rPr>
              <a:t>會比原有的區域和全域變數來的更加複雜，直接影響到架構跟寫法，在寫</a:t>
            </a:r>
            <a:r>
              <a:rPr lang="en-US" altLang="zh-TW" sz="2800" dirty="0">
                <a:latin typeface="+mj-ea"/>
                <a:ea typeface="+mj-ea"/>
              </a:rPr>
              <a:t>Module</a:t>
            </a:r>
            <a:r>
              <a:rPr lang="zh-TW" altLang="en-US" sz="2800" dirty="0">
                <a:latin typeface="+mj-ea"/>
                <a:ea typeface="+mj-ea"/>
              </a:rPr>
              <a:t>是遇到最多問題的。</a:t>
            </a:r>
            <a:endParaRPr lang="en-US" altLang="zh-TW" sz="2800" dirty="0">
              <a:latin typeface="+mj-ea"/>
              <a:ea typeface="+mj-ea"/>
            </a:endParaRPr>
          </a:p>
          <a:p>
            <a:pPr marL="0" indent="0" algn="just">
              <a:buNone/>
            </a:pPr>
            <a:r>
              <a:rPr lang="zh-TW" altLang="en-US" sz="2800" dirty="0">
                <a:latin typeface="+mj-ea"/>
                <a:ea typeface="+mj-ea"/>
              </a:rPr>
              <a:t>第二複雜的就是</a:t>
            </a:r>
            <a:r>
              <a:rPr lang="en-US" altLang="zh-TW" sz="2800" dirty="0">
                <a:latin typeface="+mj-ea"/>
                <a:ea typeface="+mj-ea"/>
              </a:rPr>
              <a:t>GUI</a:t>
            </a:r>
            <a:r>
              <a:rPr lang="zh-TW" altLang="en-US" sz="2800" dirty="0">
                <a:latin typeface="+mj-ea"/>
                <a:ea typeface="+mj-ea"/>
              </a:rPr>
              <a:t>切換每個</a:t>
            </a:r>
            <a:r>
              <a:rPr lang="en-US" altLang="zh-TW" sz="2800" dirty="0">
                <a:latin typeface="+mj-ea"/>
                <a:ea typeface="+mj-ea"/>
              </a:rPr>
              <a:t>GUI</a:t>
            </a:r>
            <a:r>
              <a:rPr lang="zh-TW" altLang="en-US" sz="2800" dirty="0">
                <a:latin typeface="+mj-ea"/>
                <a:ea typeface="+mj-ea"/>
              </a:rPr>
              <a:t>在切換時哪些資源要釋放，哪些資源要保留，需要定義清楚。</a:t>
            </a:r>
            <a:endParaRPr lang="en-US" altLang="zh-TW" sz="2800" dirty="0"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zh-TW" sz="2800" dirty="0">
              <a:latin typeface="+mj-ea"/>
              <a:ea typeface="+mj-ea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8988D-9E3B-4F4A-B0C7-88EB272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EFB1CD5-529D-4554-A17B-56C74881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>
                <a:hlinkClick r:id="rId2"/>
              </a:rPr>
              <a:t>3D </a:t>
            </a:r>
            <a:r>
              <a:rPr lang="zh-TW" altLang="en-US" sz="6600" dirty="0">
                <a:hlinkClick r:id="rId2"/>
              </a:rPr>
              <a:t>簡協震動 </a:t>
            </a:r>
            <a:r>
              <a:rPr lang="en-US" altLang="zh-TW" sz="6600" dirty="0">
                <a:hlinkClick r:id="rId2"/>
              </a:rPr>
              <a:t>- </a:t>
            </a:r>
            <a:r>
              <a:rPr lang="zh-TW" altLang="en-US" sz="6600" dirty="0">
                <a:hlinkClick r:id="rId2"/>
              </a:rPr>
              <a:t>影片</a:t>
            </a:r>
            <a:endParaRPr lang="zh-TW" altLang="en-US" sz="66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C6AA1-9B34-4AD7-A5FD-F5B2883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8C316C61-EC32-41B7-8B2D-86273A46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9400" y="2249488"/>
            <a:ext cx="477002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7B6D9-2F4A-487C-885B-835FADF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使用依賴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64D72AC8-2916-4CEB-8DA5-4351158E3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718452"/>
              </p:ext>
            </p:extLst>
          </p:nvPr>
        </p:nvGraphicFramePr>
        <p:xfrm>
          <a:off x="1141410" y="2360426"/>
          <a:ext cx="9906000" cy="25860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33632">
                  <a:extLst>
                    <a:ext uri="{9D8B030D-6E8A-4147-A177-3AD203B41FA5}">
                      <a16:colId xmlns:a16="http://schemas.microsoft.com/office/drawing/2014/main" val="2121628466"/>
                    </a:ext>
                  </a:extLst>
                </a:gridCol>
                <a:gridCol w="7772368">
                  <a:extLst>
                    <a:ext uri="{9D8B030D-6E8A-4147-A177-3AD203B41FA5}">
                      <a16:colId xmlns:a16="http://schemas.microsoft.com/office/drawing/2014/main" val="3831223776"/>
                    </a:ext>
                  </a:extLst>
                </a:gridCol>
              </a:tblGrid>
              <a:tr h="12930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P5.js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作為主要繪製</a:t>
                      </a:r>
                      <a:r>
                        <a:rPr lang="en-US" altLang="zh-TW" sz="2000" dirty="0"/>
                        <a:t>3D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4336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Electron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將專案打包成執行檔 </a:t>
                      </a:r>
                      <a:r>
                        <a:rPr lang="en-US" altLang="zh-TW" sz="2000" dirty="0"/>
                        <a:t>.exe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22228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8988D-9E3B-4F4A-B0C7-88EB272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7B6D9-2F4A-487C-885B-835FADF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/>
              <a:t>程式碼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8988D-9E3B-4F4A-B0C7-88EB272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29A9CB-B1A8-4016-A40C-AF8CBB53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5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34E2150-B17A-4A6B-B281-2ADDAC0A96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100757"/>
            <a:ext cx="3262312" cy="4199285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創建、定義畫布</a:t>
            </a:r>
            <a:endParaRPr lang="en-US" altLang="zh-TW" dirty="0"/>
          </a:p>
          <a:p>
            <a:r>
              <a:rPr lang="zh-TW" altLang="en-US" dirty="0"/>
              <a:t>介面管理初始化</a:t>
            </a:r>
          </a:p>
        </p:txBody>
      </p:sp>
    </p:spTree>
    <p:extLst>
      <p:ext uri="{BB962C8B-B14F-4D97-AF65-F5344CB8AC3E}">
        <p14:creationId xmlns:p14="http://schemas.microsoft.com/office/powerpoint/2010/main" val="26397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全域變數控制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運用物件同位置原理，製作區域性的全域變數。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0438250-49AB-47A0-9BE7-6B1EEAFFD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7597" y="609600"/>
            <a:ext cx="30899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7B6D9-2F4A-487C-885B-835FADF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dirty="0">
                <a:latin typeface="Arial" panose="020B0604020202020204" pitchFamily="34" charset="0"/>
              </a:rPr>
              <a:t>程式碼 </a:t>
            </a:r>
            <a:r>
              <a:rPr lang="en-US" altLang="zh-TW" sz="6600" dirty="0">
                <a:latin typeface="Arial" panose="020B0604020202020204" pitchFamily="34" charset="0"/>
              </a:rPr>
              <a:t>- model</a:t>
            </a:r>
            <a:endParaRPr lang="zh-TW" altLang="en-US" sz="6600" dirty="0">
              <a:latin typeface="Arial" panose="020B060402020202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8988D-9E3B-4F4A-B0C7-88EB272A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29A9CB-B1A8-4016-A40C-AF8CBB53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4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Model – </a:t>
            </a:r>
            <a:r>
              <a:rPr lang="zh-TW" altLang="en-US" dirty="0"/>
              <a:t>返回按鈕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回到上一個</a:t>
            </a:r>
            <a:r>
              <a:rPr lang="en-US" altLang="zh-TW" dirty="0"/>
              <a:t>GUI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343BABB-2C1E-4ABB-AFEB-DDC94CBAB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687747"/>
            <a:ext cx="3262312" cy="30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A659AF-ADFA-4A03-98C7-427C4711A55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TW" dirty="0"/>
              <a:t>Model – </a:t>
            </a:r>
            <a:r>
              <a:rPr lang="zh-TW" altLang="en-US" dirty="0"/>
              <a:t>盒子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C5DA43-6CA6-40FC-8C18-4675195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陳詩恩 </a:t>
            </a:r>
            <a:r>
              <a:rPr lang="en-US" altLang="zh-TW"/>
              <a:t>© 2022 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3E16D1-D680-4A01-9520-6C7D7C0A35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TW" altLang="en-US" dirty="0"/>
              <a:t>遊戲</a:t>
            </a:r>
            <a:r>
              <a:rPr lang="en-US" altLang="zh-TW" dirty="0"/>
              <a:t>3D</a:t>
            </a:r>
            <a:r>
              <a:rPr lang="zh-TW" altLang="en-US" dirty="0"/>
              <a:t>盒子模型建構。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FF983C9-0F02-4E94-8FF9-4BEF744E5E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665028"/>
            <a:ext cx="3262312" cy="30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6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444</TotalTime>
  <Words>605</Words>
  <Application>Microsoft Office PowerPoint</Application>
  <PresentationFormat>寬螢幕</PresentationFormat>
  <Paragraphs>104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Trebuchet MS</vt:lpstr>
      <vt:lpstr>Tw Cen MT</vt:lpstr>
      <vt:lpstr>電路</vt:lpstr>
      <vt:lpstr>物理 – 聲音分析</vt:lpstr>
      <vt:lpstr>前言</vt:lpstr>
      <vt:lpstr>使用依賴</vt:lpstr>
      <vt:lpstr>程式碼</vt:lpstr>
      <vt:lpstr>主程式</vt:lpstr>
      <vt:lpstr>全域變數控制</vt:lpstr>
      <vt:lpstr>程式碼 - model</vt:lpstr>
      <vt:lpstr>Model – 返回按鈕</vt:lpstr>
      <vt:lpstr>Model – 盒子</vt:lpstr>
      <vt:lpstr>Model – 計時器</vt:lpstr>
      <vt:lpstr>Model – 遊戲結束</vt:lpstr>
      <vt:lpstr>Model – 文字</vt:lpstr>
      <vt:lpstr>程式碼 - GUI</vt:lpstr>
      <vt:lpstr>GUI – 中控室</vt:lpstr>
      <vt:lpstr>GUI – 大廳 (初始畫面)</vt:lpstr>
      <vt:lpstr>GUI – 模式選擇畫面</vt:lpstr>
      <vt:lpstr>GUI – 遊戲畫面</vt:lpstr>
      <vt:lpstr>GUI – 設定畫面</vt:lpstr>
      <vt:lpstr>GUI 介面簡介</vt:lpstr>
      <vt:lpstr>首頁</vt:lpstr>
      <vt:lpstr>設定</vt:lpstr>
      <vt:lpstr>模式選擇</vt:lpstr>
      <vt:lpstr>遊玩畫面</vt:lpstr>
      <vt:lpstr>遊戲結束畫面</vt:lpstr>
      <vt:lpstr>影片</vt:lpstr>
      <vt:lpstr>檔案安裝</vt:lpstr>
      <vt:lpstr>感想 – 學習到的事</vt:lpstr>
      <vt:lpstr>3D 簡協震動 - 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 – 聲音分析</dc:title>
  <dc:creator>聖冰如焰</dc:creator>
  <cp:lastModifiedBy>聖冰如焰</cp:lastModifiedBy>
  <cp:revision>38</cp:revision>
  <dcterms:created xsi:type="dcterms:W3CDTF">2022-05-22T15:46:19Z</dcterms:created>
  <dcterms:modified xsi:type="dcterms:W3CDTF">2022-05-28T15:40:32Z</dcterms:modified>
</cp:coreProperties>
</file>