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0"/>
  </p:notesMasterIdLst>
  <p:handoutMasterIdLst>
    <p:handoutMasterId r:id="rId51"/>
  </p:handoutMasterIdLst>
  <p:sldIdLst>
    <p:sldId id="301" r:id="rId2"/>
    <p:sldId id="302" r:id="rId3"/>
    <p:sldId id="303" r:id="rId4"/>
    <p:sldId id="256" r:id="rId5"/>
    <p:sldId id="257" r:id="rId6"/>
    <p:sldId id="300" r:id="rId7"/>
    <p:sldId id="258" r:id="rId8"/>
    <p:sldId id="271" r:id="rId9"/>
    <p:sldId id="277" r:id="rId10"/>
    <p:sldId id="278" r:id="rId11"/>
    <p:sldId id="276" r:id="rId12"/>
    <p:sldId id="280" r:id="rId13"/>
    <p:sldId id="285" r:id="rId14"/>
    <p:sldId id="284" r:id="rId15"/>
    <p:sldId id="286" r:id="rId16"/>
    <p:sldId id="287" r:id="rId17"/>
    <p:sldId id="288" r:id="rId18"/>
    <p:sldId id="291" r:id="rId19"/>
    <p:sldId id="292" r:id="rId20"/>
    <p:sldId id="293" r:id="rId21"/>
    <p:sldId id="290" r:id="rId22"/>
    <p:sldId id="294" r:id="rId23"/>
    <p:sldId id="279" r:id="rId24"/>
    <p:sldId id="299" r:id="rId25"/>
    <p:sldId id="298" r:id="rId26"/>
    <p:sldId id="297" r:id="rId27"/>
    <p:sldId id="296" r:id="rId28"/>
    <p:sldId id="295" r:id="rId29"/>
    <p:sldId id="289" r:id="rId30"/>
    <p:sldId id="283" r:id="rId31"/>
    <p:sldId id="281" r:id="rId32"/>
    <p:sldId id="282" r:id="rId33"/>
    <p:sldId id="270" r:id="rId34"/>
    <p:sldId id="273" r:id="rId35"/>
    <p:sldId id="272" r:id="rId36"/>
    <p:sldId id="275" r:id="rId37"/>
    <p:sldId id="274" r:id="rId38"/>
    <p:sldId id="259" r:id="rId39"/>
    <p:sldId id="269" r:id="rId40"/>
    <p:sldId id="268" r:id="rId41"/>
    <p:sldId id="265" r:id="rId42"/>
    <p:sldId id="267" r:id="rId43"/>
    <p:sldId id="266" r:id="rId44"/>
    <p:sldId id="264" r:id="rId45"/>
    <p:sldId id="263" r:id="rId46"/>
    <p:sldId id="262" r:id="rId47"/>
    <p:sldId id="261" r:id="rId48"/>
    <p:sldId id="26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9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8C7FBB-41E6-4637-B03C-6305D6D124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6D3F26-66ED-4187-8D4A-77D0D51DE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E5B-3C62-4A36-AD02-7760E4985E42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376404-1DA1-4664-9BC3-3D0C21322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6611C-945B-420A-AB2F-A05E40CC9B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AC7AE-559C-4B93-9D36-50706E83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6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337D-F6F1-491F-A929-82505CD5738F}" type="datetimeFigureOut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80293-025B-4576-B7E8-04A199184A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1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0293-025B-4576-B7E8-04A199184A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5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式撰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A71C0-EAAD-47E1-91A6-2DE0A17A7AF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F02F12B-3D4F-4331-BF7D-082DCA7EA2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5800" y="2142000"/>
            <a:ext cx="10131425" cy="4140000"/>
          </a:xfrm>
          <a:solidFill>
            <a:srgbClr val="1E1E1E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indent="-432000">
              <a:buClr>
                <a:srgbClr val="858585"/>
              </a:buClr>
              <a:buFont typeface="+mj-lt"/>
              <a:buAutoNum type="arabicPeriod"/>
              <a:defRPr sz="2000"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394AE221-14A0-4602-82F6-EFD9189703D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589658" y="6358133"/>
            <a:ext cx="1600200" cy="377825"/>
          </a:xfrm>
        </p:spPr>
        <p:txBody>
          <a:bodyPr/>
          <a:lstStyle/>
          <a:p>
            <a:fld id="{E466B324-8953-4AB9-89B8-C3BD66986925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69C2C018-FA93-4BA5-8009-0500A59636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5798" y="6358133"/>
            <a:ext cx="7827659" cy="377825"/>
          </a:xfrm>
        </p:spPr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A8629E2-F86B-4094-854A-5105930D1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66058" y="6358133"/>
            <a:ext cx="551167" cy="377825"/>
          </a:xfrm>
        </p:spPr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7E27-E1F2-4253-AB56-9D834AB663B1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6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D126-FEED-4048-8716-5A1E3B767E2B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1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30FD-7765-4FBA-93BB-00C458C552E4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6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4FF4-F62A-427D-9B15-7A44A9048B2F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0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BD2C-A5DE-483D-83B8-02752226ED0F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62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431F-9337-4411-9726-3F6EE181DC54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9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C85E-C522-4EDC-849A-B014E0152A4E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25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35E-54C3-4C59-B1B8-A46C3547E609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2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B91C-37AB-40F3-AB6A-F76C010F1D3D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9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675198"/>
            <a:ext cx="10131425" cy="1456267"/>
          </a:xfrm>
        </p:spPr>
        <p:txBody>
          <a:bodyPr>
            <a:normAutofit/>
          </a:bodyPr>
          <a:lstStyle>
            <a:lvl1pPr algn="ctr">
              <a:defRPr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8699" y="2533669"/>
            <a:ext cx="10131425" cy="3649133"/>
          </a:xfrm>
        </p:spPr>
        <p:txBody>
          <a:bodyPr anchor="ctr"/>
          <a:lstStyle>
            <a:lvl1pPr indent="-360000"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1pPr>
            <a:lvl2pPr>
              <a:buClrTx/>
              <a:buFont typeface="+mj-lt"/>
              <a:buAutoNum type="arabicPeriod"/>
              <a:defRPr sz="1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2pPr>
            <a:lvl3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3pPr>
            <a:lvl4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4pPr>
            <a:lvl5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80A8CA2-A3A6-4628-AF35-37ECF52C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fld id="{F2E69AD6-B53B-4014-8B17-2AC899ECBB43}" type="datetime1">
              <a:rPr lang="zh-TW" altLang="en-US" smtClean="0"/>
              <a:t>2020/10/25</a:t>
            </a:fld>
            <a:endParaRPr lang="zh-TW" altLang="en-US" dirty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E44C903B-10BF-491D-B752-5004B728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A968DA2D-E0CA-4C6D-8792-02CDF1C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15" name="日期版面配置區 11">
            <a:extLst>
              <a:ext uri="{FF2B5EF4-FFF2-40B4-BE49-F238E27FC236}">
                <a16:creationId xmlns:a16="http://schemas.microsoft.com/office/drawing/2014/main" id="{797512F6-9A9B-4B06-B3BC-7336771FBACF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48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76825A6-2774-4921-B634-3D332DE760F9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3AB-A13C-4469-BA6F-FBCEBFE74835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57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522D-F88D-4F2F-B7FA-A62311DD3707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4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AD6E-558A-4E37-8FEC-A07804C71382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7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F7A9-6664-4372-9B80-0ED0DAE49FF7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3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477E-0F39-4AE7-8F99-06DB7FD5560A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84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45A1-AD86-4088-AD7D-CB83F42DAE32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0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B5B452-C222-4E15-986E-851F57D887FC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8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34" r:id="rId2"/>
    <p:sldLayoutId id="2147483733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hf sldNum="0" hdr="0"/>
  <p:txStyles>
    <p:titleStyle>
      <a:lvl1pPr algn="ctr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1pPr>
      <a:lvl2pPr marL="971550" indent="-5143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+mj-lt"/>
        <a:buAutoNum type="arabicPeriod"/>
        <a:defRPr sz="20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microsoft.com/zh-tw/software-download/windows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zilla.org/zh-TW/firefox/new/" TargetMode="External"/><Relationship Id="rId5" Type="http://schemas.openxmlformats.org/officeDocument/2006/relationships/hyperlink" Target="https://www.google.com/intl/zh-TW/chrome/" TargetMode="External"/><Relationship Id="rId4" Type="http://schemas.openxmlformats.org/officeDocument/2006/relationships/hyperlink" Target="https://notepad-plus-plus.org/download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JavaScript%20&amp;%20Canvas%20&#22522;&#30990;&#27010;&#24565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9C1CCED-4AA3-4383-B4FE-67E7C940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4B22A92-ACA5-4C95-92DB-2A3A8CDF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131465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你想體驗一步步成長的樂趣嗎？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你曾夢想自己自製一款遊戲嗎？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你曾因為撰寫程式困難而退縮嗎？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不用害怕，請繼續看下去打開新知識的大門吧！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041F2D-8EB2-4CC9-AA45-9D1A0704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FF80-31EA-4FDA-9135-A79B2320D3F1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D9FF93-3C44-4CE2-9C23-FD2330B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</p:spTree>
    <p:extLst>
      <p:ext uri="{BB962C8B-B14F-4D97-AF65-F5344CB8AC3E}">
        <p14:creationId xmlns:p14="http://schemas.microsoft.com/office/powerpoint/2010/main" val="139855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35634-BE1C-4EA6-86BB-7497BCC5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9825C-C15D-42B1-B1BB-A1409210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6B0A1F-2E0C-4809-8215-026A96D0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A36C6-2C30-4D7B-BE6A-A968A0EB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D1B3-D427-49BE-8CAF-24A808EB953B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82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34E71-1864-4516-B605-CD4DA8AB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E4901-FE4E-441C-AA1E-82620414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72B6A9-3294-4577-94C2-69C32E7C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6CBAE7-BF0C-4279-8BE1-EA28E3DA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65CC-281B-433A-882C-059C6169137A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34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916D0-9210-4215-B347-2EC58FA5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A115B-60EC-4FC0-A7C9-B534033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41AD90-42DE-46B0-AA76-1FD745C9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81F54-A8AD-40F9-A949-A37D1BAF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4DF8-CC9F-47D5-952C-165CCF960436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48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D30DE-A5A9-4C55-A03D-9FB5BA84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13EAA-5806-401A-BA9C-0F7A4901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39081C-6887-4DED-A031-34C87DC5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697DC2-0333-4828-A5C7-4DEDE3C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F600-7EE0-4846-B587-7AA7F3489BF1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50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7196D-D5A6-4E60-B9F7-0C93F915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4E246-9826-46F0-8BA5-013D4B28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97FC75-ACCF-4302-A501-2AAA0A5A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C98928-54FE-4A97-93F1-9DC609FC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BD84-6760-4400-B8AB-261F407140DB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60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BA5F5-4A88-4832-A639-98944907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650F8-007E-4F67-ABB9-A5E55BEF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F4CB22-0ED9-41B9-A97B-2ABA7059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E61CB2-F184-4A84-B293-770640E4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21F2-9076-48EE-A6AD-758C4CABF0D0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7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0D71B-09CE-4BCE-AC95-E800993D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F8E62-C971-454E-88A8-62B5CFF2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635EB-E1E6-4E13-8CBF-44EE0D2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DF110-2341-4DF3-A685-64F346A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0300-58CA-4807-9C45-5EA6F34BB457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34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146A-10B6-4C61-A7FF-A21B9A9C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8EFBD-40D5-4339-BF6D-598DD900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CFBCF3-F11D-4EB9-B26F-6E13BE8D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0BC6C-F8BC-4BA6-936A-32C19D84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B20F-EAF7-41C9-8F01-6080D39D0D84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09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24FC7-75D6-41AC-BFAF-C7FFC1F4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D3253-82EA-4C4C-AB18-84A9CD67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7677F8-B14D-43C8-AEFC-BC8B429F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27FC6C-3C1B-4F0B-B9F4-4480763B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7EB3-5497-4A59-9212-455F345B7D80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87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E44B5-54D4-4983-A1C8-A27AE52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5BDBA-ABB9-41C3-A05E-6830FF49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C4C2BE-7BBE-4CED-8027-4D0B2EB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402516-320D-4AF7-891C-67272016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8CD-59B6-4440-B429-088A27113E1A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52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30A2A-EF70-43FF-8B9A-0045B412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前製作業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E9168-5C74-49A0-A289-0E379334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作業系統：</a:t>
            </a:r>
            <a:r>
              <a:rPr lang="en-US" altLang="zh-TW" dirty="0">
                <a:hlinkClick r:id="rId2"/>
              </a:rPr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。本次作業系統以</a:t>
            </a:r>
            <a:r>
              <a:rPr lang="en-US" altLang="zh-TW" dirty="0"/>
              <a:t>Windows</a:t>
            </a:r>
            <a:r>
              <a:rPr lang="zh-TW" altLang="en-US" dirty="0"/>
              <a:t>為主。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下載開發軟體：</a:t>
            </a:r>
            <a:r>
              <a:rPr lang="en-US" altLang="zh-TW" dirty="0" err="1">
                <a:hlinkClick r:id="rId3"/>
              </a:rPr>
              <a:t>VScode</a:t>
            </a:r>
            <a:r>
              <a:rPr lang="zh-TW" altLang="en-US" dirty="0"/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4"/>
              </a:rPr>
              <a:t>Notepad++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</a:t>
            </a:r>
            <a:r>
              <a:rPr lang="zh-TW" altLang="en-US" dirty="0">
                <a:latin typeface="arial" panose="020B0604020202020204" pitchFamily="34" charset="0"/>
              </a:rPr>
              <a:t>本次開發軟體以</a:t>
            </a:r>
            <a:r>
              <a:rPr lang="en-US" altLang="zh-TW" dirty="0">
                <a:latin typeface="arial" panose="020B0604020202020204" pitchFamily="34" charset="0"/>
              </a:rPr>
              <a:t>			</a:t>
            </a:r>
            <a:r>
              <a:rPr lang="zh-TW" altLang="en-US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VScode</a:t>
            </a:r>
            <a:r>
              <a:rPr lang="zh-TW" altLang="en-US" dirty="0">
                <a:latin typeface="arial" panose="020B0604020202020204" pitchFamily="34" charset="0"/>
              </a:rPr>
              <a:t>為主。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40100" indent="-514350">
              <a:buFont typeface="+mj-lt"/>
              <a:buAutoNum type="arabicPeriod"/>
            </a:pPr>
            <a:endParaRPr lang="en-US" altLang="zh-TW" dirty="0">
              <a:latin typeface="arial" panose="020B0604020202020204" pitchFamily="34" charset="0"/>
            </a:endParaRPr>
          </a:p>
          <a:p>
            <a:pPr marL="440100" indent="-51435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</a:rPr>
              <a:t>瀏覽器環境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</a:rPr>
              <a:t>現今大部分都以支援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  <a:r>
              <a:rPr lang="zh-TW" altLang="en-US" dirty="0">
                <a:latin typeface="arial" panose="020B0604020202020204" pitchFamily="34" charset="0"/>
              </a:rPr>
              <a:t>：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Edge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5"/>
              </a:rPr>
              <a:t>Chrome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   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	  	 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6"/>
              </a:rPr>
              <a:t>Firefox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。本次開發以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Chrome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為主。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56D1E-A419-46B7-8648-21601C66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7A0B-4428-42A7-8B7C-D52881E41C44}" type="datetime1">
              <a:rPr lang="zh-TW" altLang="en-US" smtClean="0"/>
              <a:t>2020/10/25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E1DD6-C828-456B-A8E2-060DB1D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84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A4880-578E-4BD9-A289-BC4FADBB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D1DCF-856C-4EA2-B74C-4A96CA0A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632234-CF4F-40AF-B221-0A2088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E21D8-FF0C-4EB8-9115-E81EE4CB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0162-0ADC-4959-8CF4-B8B8B37B1485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5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41B41-B827-42AE-8169-3543FFE9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946A8-C141-4235-8343-3F8ADE98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5253B9-2A25-4671-A2E2-468215CE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19A695-84E7-4DC2-A322-BBD796F0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CE61-B2DE-4175-B087-EBE70CAF74D9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54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B59D6-23AA-4D70-B33C-0E3A3D40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0A839-3FD5-41F6-86F7-63ADDBFE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FE8C40-C73B-49F8-8D9D-F7AA08C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F62421-D000-4CF9-BBDD-A8BD6347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5A2B-FEC7-43E6-8539-5CD79AB09E94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30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B0B67-2F06-403E-9F76-7C475FA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A89271-2831-4F95-A70F-5AD7CD1C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6AA100-FEA5-40B5-9270-51D604A0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6269C5-43CD-4BFE-9F37-FA9920A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B902-080A-4D1C-9B19-23689BDDE46A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57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08028-BE02-4C69-8214-391A7BA1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7611-7419-476E-B95D-E10307C2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48BA76-2729-4998-A4F0-8BF7CF8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066DC-E9BA-4EB6-AFF0-EC8A604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A5FC-9F39-4D3A-94BD-4FFA575ED70A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84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1554F-2C80-4702-9DE1-B99D8DFA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FFD0D-846C-4DD5-8B23-97FEB989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13CFF6-EAC5-4768-A023-CED9EF7C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5D76FE-D229-4CF3-8697-2B6972E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0A93-27F8-4EE0-A6D1-809CDC12B59C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6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DC971-F548-47DB-94BA-A2D0E7E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07ACE-01FF-48D8-AFEC-157202B5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2F5FD5-2553-4959-AB0D-8D3E76EF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C0D1C6-CC71-4EE4-8865-C5A667E1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ECEF-F08C-4C16-B7A3-73A698F0A148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39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32651-0EB1-40CB-959A-A840829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7C987-0071-49C5-AFFB-35E1DAD3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875AF-5085-405F-98DC-4966C6A2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F531B-1A9C-4269-BB8A-7D46C49A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624A-9E58-47C1-8970-3FA869B373E0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40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A3685-D06A-4C79-980E-990D0FEF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C1EB4-B67B-4420-924E-DD72E2C7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8F02-AB26-4013-A21D-2CE97383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9FF55F-9A0F-4AF3-93F5-F46A16BD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253D-541A-444A-BE4F-C0CE2C0D0021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52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DA87F-45BA-462F-8642-7AD9A2BB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B10DA-9789-4406-8131-A7560F4A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FCE52B-F0BD-44E1-A534-9CC31DF8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44D79-84D5-4DE1-90C8-97062278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9F31-7125-476E-9BEA-5647DD76CC2D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94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EF303-07AA-4B27-93C4-5E63081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本次會使用的程式語言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71657-F0E8-4D41-9256-CF9A1C08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403" y="2241061"/>
            <a:ext cx="5554981" cy="364913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非常基本的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</a:p>
          <a:p>
            <a:endParaRPr lang="en-US" altLang="zh-TW" dirty="0"/>
          </a:p>
          <a:p>
            <a:r>
              <a:rPr lang="zh-TW" altLang="en-US" dirty="0"/>
              <a:t> 些許的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</a:p>
          <a:p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 與</a:t>
            </a:r>
            <a:r>
              <a:rPr lang="en-US" altLang="zh-TW" dirty="0"/>
              <a:t>Canvas</a:t>
            </a:r>
            <a:r>
              <a:rPr lang="zh-TW" altLang="en-US" dirty="0"/>
              <a:t>互動的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CDD56-3955-4544-952C-FED6679E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2B0C-BD23-4170-8625-BB01DF10EF2A}" type="datetime1">
              <a:rPr lang="zh-TW" altLang="en-US" smtClean="0"/>
              <a:t>2020/10/25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9E061-6007-46E6-95CC-B6F321E6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89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6B647-45C8-4633-9154-62037559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BE70D-70DF-4BBC-8D53-91730461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19C898-0548-4E08-888E-A8552930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2CE02A-56F6-4154-8F92-ED2BF7C8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604C-FEB5-48A1-8D1F-538CD1CA9B4D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22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6EF61-FF3F-412A-A678-95DCB75B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0898A-22AD-4FFB-A185-D2132BAB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767D97-E4EB-4278-8496-BDDCE9E8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D30CF7-D319-4942-89DC-5DBCBD80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E4B2-8747-45D9-8274-368CD5110E61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81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965D2-5DB4-4CED-B96D-4EF1B7C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844A6-F4BC-48B8-8CB9-1FCFBBF4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3CAFBB-AD7D-4368-AC5B-00C60A64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212BBF-0E5C-411F-A042-84D90F7A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3374-C9A3-4320-8105-9737260A6309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78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84881-8644-417D-9DBF-487FF065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BC02F-42D2-430A-8DA5-36EF2187C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992D1B-DC7B-4BDF-B2B7-D4B886BA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3C085E-1B5F-4852-8A07-C913B843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CE56-F597-4B53-80D4-E78BEF098EC5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75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C5936-5E26-4A09-9F48-64C9340D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ACA8F-D2A7-4545-96CE-711010FE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0E9A0A-533E-4EF1-A73C-ED33A72A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A060DC-EA09-4C26-AB1E-AEA9C80D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C025-764A-4780-A659-28B39AC07C63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61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E6825-4394-401B-8549-E6ABE64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5A3CD-D2FE-4D4F-A8BC-35142A33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33CA3F-8CC9-4B19-8F1F-A81EF9FF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27895B-5881-4F85-A01D-A0071B20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2044-49A9-4CFD-A165-886911E9698D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07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79A-615A-4E31-971A-DB5DA2DF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73BFE-B0C0-463B-97A4-6CD80B82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AC2E65-8928-4620-A493-35A7B7DB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DE0539-FEAB-48F0-B476-FE2B6567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1958-B96B-49BC-8A55-A2ADF372DE72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92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7AACF-07DE-49F8-B57A-F2857D31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B6999-C853-4768-97DD-93A6EF69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C8251D-7E37-4791-A421-7E2810AC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0D84F8-5566-492B-99F9-0342B057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8F9C-6B7D-4F90-856B-357B36B6649F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22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5C61C-177A-4FA4-BD7E-EBF90FA6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0F403-2016-49AA-9D2F-5AC22AEE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9BE89E-66F4-436D-8014-96D11983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4AFFEF-35E5-4160-B6D7-FDD1BC3F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FED8-0D8F-4059-85C8-378B02A4EBDF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39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0D85-0076-41EE-98F3-6C847FB9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8D665-A251-4221-B658-AD4F51D1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90D84C-9292-4487-8911-577AE5FA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24A02F-A97F-4A52-ABF9-E788A274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9CB7-BDD9-4F82-AA7C-4FDFD6AB5F5D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97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13919E5-97BE-40EE-9758-07537D3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一步步自製俄羅斯方塊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00B74E4-16CA-4D3A-923D-28E3CC46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59153"/>
            <a:ext cx="6213349" cy="3823650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本篇的教學將會把製成步驟切成</a:t>
            </a:r>
            <a:r>
              <a:rPr lang="en-US" altLang="zh-TW" dirty="0"/>
              <a:t>20</a:t>
            </a:r>
            <a:r>
              <a:rPr lang="zh-TW" altLang="en-US" dirty="0"/>
              <a:t>等分，只要學過基礎的程式語言，便可輕鬆上手，如過對於程式語言沒有基礎觀念者，可以看我上一篇的</a:t>
            </a:r>
            <a:r>
              <a:rPr lang="en-US" altLang="zh-TW" dirty="0">
                <a:solidFill>
                  <a:srgbClr val="FF0000"/>
                </a:solidFill>
                <a:hlinkClick r:id="rId3" action="ppaction://hlinkpres?slideindex=1&amp;slidetitle="/>
              </a:rPr>
              <a:t>&lt;&lt;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pres?slideindex=1&amp;slidetitle="/>
              </a:rPr>
              <a:t>JavaScript&amp;Canvas</a:t>
            </a:r>
            <a:r>
              <a:rPr lang="zh-TW" altLang="en-US" dirty="0">
                <a:solidFill>
                  <a:srgbClr val="FF0000"/>
                </a:solidFill>
                <a:hlinkClick r:id="rId3" action="ppaction://hlinkpres?slideindex=1&amp;slidetitle="/>
              </a:rPr>
              <a:t>基礎概念</a:t>
            </a:r>
            <a:r>
              <a:rPr lang="en-US" altLang="zh-TW" dirty="0">
                <a:solidFill>
                  <a:srgbClr val="FF0000"/>
                </a:solidFill>
                <a:hlinkClick r:id="rId3" action="ppaction://hlinkpres?slideindex=1&amp;slidetitle="/>
              </a:rPr>
              <a:t>&gt;&gt;</a:t>
            </a:r>
            <a:r>
              <a:rPr lang="zh-TW" altLang="en-US" dirty="0"/>
              <a:t>。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C3DBB70E-1521-44DF-B26C-CBA27E7F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282B2144-5869-4D0F-8060-55B93A0F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959C-B579-48A5-828C-B0133B7392CD}" type="datetime1">
              <a:rPr lang="zh-TW" altLang="en-US" smtClean="0"/>
              <a:t>2020/10/25</a:t>
            </a:fld>
            <a:endParaRPr lang="zh-TW" altLang="en-US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9F66C5AC-EEB4-4A16-BEF2-C410D7CD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158" y="2433627"/>
            <a:ext cx="2954478" cy="38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13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91981-AD84-4BF8-8EDA-7C49FB3C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ED055-0A50-4C87-ABD6-64B374D6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B5F1F6-AF51-4931-ACB1-27DBA631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1CBDEF-781F-4FD3-B871-D24D75E2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5408-F107-4BB4-9949-7F8A68210C7A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45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E36E-3149-4AA3-B101-1494F7F9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F905A-4B19-4CC8-AB00-F503FA9A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7D38C3-558D-4913-82E1-925526FD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EA4754-F323-481C-8E21-C156F970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AB4-A6D8-47F0-8B8E-3533CB93B2E3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76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DB05A-A93C-4555-9E88-4854E771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2CF2C-98C0-4F74-A6B8-544D5308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333F2-51EB-44F2-B167-B08E60BC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D808F-CD0A-4EDA-921A-B30CCC9F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6A81-F8B4-45B3-93F5-2BC9C907CEC3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10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D30F7-DA1F-4FDD-8322-BE9121C0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E09C4-150C-4D3D-B610-B0B2BBE6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B020D1-C974-4244-B2A0-34B7BEF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149D0B-CC47-4646-990B-49E2892C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5BA-87AA-471C-8A89-C24479D131CB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46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8859A-9568-4E5F-82B0-B3C6C26E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763A5-AC69-490D-A79A-F4D8F2C6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7D909A-8A0B-4A29-B40D-090F8A80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760178-8120-411F-974B-C48AE445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2881-3343-4CA8-8425-95149A7D37DB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3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07BEF-F815-402E-8433-31FB38F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8D3F8-39AD-4237-BF82-A9E2D769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E7A724-F6CE-4975-A24C-D5E5C3FB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7F957A-BF30-49F0-B540-B81076E1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867-A481-4B32-B18E-55732F1B0AD2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71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CB9B6-C1C0-4FA5-AF7B-374E07F9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6919A-E178-460D-AECB-F1DED2F2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C5B103-8216-4818-899E-A729E9A5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A6EECD-DC0C-43B7-B76A-63FCB47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BAA4-FD58-472B-9BA8-16AABA824FAD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55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004CF-A144-4A6B-AD84-01B4138F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E0731F-9542-416D-91C8-14265220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ED5FC-869C-4D96-91B8-052A4414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352736-4AB8-42C5-A605-37A87862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9164-9AF5-4572-BCE5-20B9DCB5001E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086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0917-3037-4F6E-B9DD-2835D449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E2D2D-E6E2-4982-A9D6-518674BF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D52211-D6CD-48AC-862F-53B94404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29E8DF-0CB9-4830-A96B-CF3276F4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AB19-3494-41CB-BE62-A0BC3F8E4C13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77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C23F7-A374-4837-82FC-1A2110AD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學完的收穫</a:t>
            </a:r>
            <a:r>
              <a:rPr lang="en-US" altLang="zh-TW" dirty="0"/>
              <a:t>&amp;</a:t>
            </a:r>
            <a:r>
              <a:rPr lang="zh-TW" altLang="en-US" dirty="0"/>
              <a:t>後續應用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C6CBB-9FFA-4488-A753-3363F427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 這次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98735A-736D-4D0C-B944-99F54F29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F0EC49-BAF8-4EEA-BB0B-1958D660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CE26-12F3-48A6-BA4F-39CE50408A91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44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7901C-8971-4330-B51F-5BBCC420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基本網頁宣告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402F7-2D3C-4397-B165-641A20A21C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9765" y="1982740"/>
            <a:ext cx="8757460" cy="4140000"/>
          </a:xfrm>
        </p:spPr>
        <p:txBody>
          <a:bodyPr>
            <a:normAutofit/>
          </a:bodyPr>
          <a:lstStyle/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俄羅斯方塊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"canvas"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生成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Canvas --&gt;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"main.js"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檔案路徑 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TW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191AE-7DFC-4E24-A07F-AACD5DB02E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83DEF2C-5B18-4CBC-8973-1DF212716D8C}" type="datetime1">
              <a:rPr lang="zh-TW" altLang="en-US" smtClean="0"/>
              <a:t>2020/10/25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9B918-CE3C-40B3-AA13-AFAD81239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</p:spTree>
    <p:extLst>
      <p:ext uri="{BB962C8B-B14F-4D97-AF65-F5344CB8AC3E}">
        <p14:creationId xmlns:p14="http://schemas.microsoft.com/office/powerpoint/2010/main" val="298981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F5064-52EE-410F-BC01-90A12D5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E3CD6-EC15-4440-B9D8-A4BE9B9D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6AF274-A49A-41A3-82AD-4E35F38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BDF44A-3715-4277-A08F-0508F6BC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68B1-AB73-4524-87B7-34184DBC4B6F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71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64C65-C15E-40F2-A0B1-805B274F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66271-E439-4965-8811-F6DCDBC4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06694D-CE0B-4A86-9C22-5DAEF0DC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4B8C48-B82D-450D-8DE8-478C4E0E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A975-35AC-425A-9D81-DC52D61F6FF1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36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C485A-41AB-4939-B49F-1E581B8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F6291-036F-4C4B-B52B-AC95027D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7E42BF-2807-468A-8D5A-6AC0DEEE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DAC95B-8A48-44F8-97F6-CB7923D4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EECD-27BD-4A19-9A3C-62DCE9F25400}" type="datetime1">
              <a:rPr lang="zh-TW" altLang="en-US" smtClean="0"/>
              <a:t>2020/10/25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9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訂 1">
      <a:majorFont>
        <a:latin typeface="Consolas"/>
        <a:ea typeface="新細明體"/>
        <a:cs typeface=""/>
      </a:majorFont>
      <a:minorFont>
        <a:latin typeface="Consolas"/>
        <a:ea typeface="新細明體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95</TotalTime>
  <Words>553</Words>
  <Application>Microsoft Office PowerPoint</Application>
  <PresentationFormat>寬螢幕</PresentationFormat>
  <Paragraphs>130</Paragraphs>
  <Slides>48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Arial</vt:lpstr>
      <vt:lpstr>Arial</vt:lpstr>
      <vt:lpstr>Calibri</vt:lpstr>
      <vt:lpstr>Consolas</vt:lpstr>
      <vt:lpstr>Wingdings</vt:lpstr>
      <vt:lpstr>天體</vt:lpstr>
      <vt:lpstr>前言</vt:lpstr>
      <vt:lpstr>前製作業</vt:lpstr>
      <vt:lpstr>本次會使用的程式語言</vt:lpstr>
      <vt:lpstr>一步步自製俄羅斯方塊</vt:lpstr>
      <vt:lpstr>學完的收穫&amp;後續應用</vt:lpstr>
      <vt:lpstr>基本網頁宣告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12</cp:revision>
  <dcterms:created xsi:type="dcterms:W3CDTF">2020-10-25T02:14:40Z</dcterms:created>
  <dcterms:modified xsi:type="dcterms:W3CDTF">2020-10-25T07:56:46Z</dcterms:modified>
</cp:coreProperties>
</file>