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AE11F-AA40-4921-99D2-53884F36E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F26789-21EB-4F63-81DF-F25236773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F0F18B-B5F3-42A3-AEF1-E612BB1A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417-2370-4426-95C4-23A94A76A83E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5F2ABB-03E3-4649-8558-A2E52A40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F08847-1732-4869-B2B2-4C21247A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14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0E2E0-B6B2-4321-BA4A-C0E4E6C1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F4CC50-59AB-4567-90D5-5FA785A12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9A098-D4E2-4E35-844D-77200E0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417-2370-4426-95C4-23A94A76A83E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22719C-8B7F-40E2-ADF0-0025BCAB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9F2814-7999-44B9-9DD3-C0751FDD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27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03C022E-B598-464C-B18A-AA9AC36A5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15D031-DBA0-4964-ACAC-5B0210B5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051CC5-9D72-45D3-9C39-4E10E17C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417-2370-4426-95C4-23A94A76A83E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F01704-C09A-4BB3-A525-A89F950B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3BE28B-88B5-41C8-AD26-FBE6F19A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7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973F6-04C2-485E-B598-3153F841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E9054-3C12-4CDA-95D4-3929AA06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CBFCF-5902-4539-B3C5-D0E64FB2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417-2370-4426-95C4-23A94A76A83E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13DE89-F172-4996-8D00-89CBDC4A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9A8ADA-DF48-4EA6-BEA2-63C6FE09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31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8629F-35E2-4B81-B5DE-E2D0098D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341113-53CD-46E4-A993-A53B0DCF8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02D58-2A5E-459F-838F-6CF379DE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417-2370-4426-95C4-23A94A76A83E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8746C-D5BC-4A1A-8FEF-D89A4893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446508-3675-4E52-AA62-9421E021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71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00EE8-27C0-4680-8BDF-322B3A56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D5C799-8383-449A-8FF1-BD07B7A79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24E377-6120-449F-A800-684F28642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6291BE-6F67-42E4-8765-0E300B9C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417-2370-4426-95C4-23A94A76A83E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728577-A9D7-4124-8378-5EDFE4EE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EB42C0-3B4D-45F7-87A3-72E05B01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27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8C4DF-A966-4A67-BE9A-29E7DF45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85194-0B30-4E6D-A2E1-6AC2C45D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42719-662B-4087-BB14-28B115D0B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C69C94-3AE9-44D6-BC69-14400B0EF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45FCE1-E8FD-4235-BC2E-CE58AE954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67434D-FAA4-4B20-8BDE-6661AF6D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417-2370-4426-95C4-23A94A76A83E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89CEBD-A58B-4B74-B006-9B70DD0A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443C75-0645-4B1D-B3AA-D3B973D5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0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91FCA-5C2E-4FB6-9810-7AEF8F15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29D2AB3-F4A1-4A8A-8926-31C1D227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417-2370-4426-95C4-23A94A76A83E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A3156E-C366-49E7-91FA-2C32CE54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0B9EE-70DA-4282-AFB1-ECA98A2F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11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E1CEA8-234E-4BC6-8931-D4BF7DAA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417-2370-4426-95C4-23A94A76A83E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FCCD0E-1628-42CB-92A2-24E1F8B1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E9F53C-E10A-473B-A95C-1AB0A130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92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19811-EEFC-4A00-96C6-4C6BFD76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CD01A-1AF8-4031-B758-0B6543E2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A48A80-02EC-4A70-9371-3FECFCAF4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AF945B-1842-4493-99DF-389EA180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417-2370-4426-95C4-23A94A76A83E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3A3D95-7A4C-4683-A984-EAA9E34A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1311CA-ED19-4439-AEDD-773E7093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70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554EB-2AB1-4AD3-A459-8FD43422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A5EA3D-ACA4-415F-9347-AB03BD2D6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43D75F-E9C2-4973-A9DA-A3D463A22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F2FE3C-FC17-4199-A96F-067532AB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417-2370-4426-95C4-23A94A76A83E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4530A6-09B0-468D-B473-1FA43B84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7F1014-8AB6-420F-B887-D0ABA112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8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791BFD-CFA0-44B5-AD72-216ABE95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E41DE-94B3-4EE5-8693-902F2346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7545D7-B902-486A-B644-17C8B7247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C417-2370-4426-95C4-23A94A76A83E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96B7C3-D120-4BA2-9159-8451CF791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01FFE5-DC96-4D8D-B1AB-20E06879C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B4D12-6A65-4D6F-98B4-BBEA80318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759005-F53F-4851-9B0B-36B9552CB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13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 Been</dc:creator>
  <cp:lastModifiedBy>Yan Been</cp:lastModifiedBy>
  <cp:revision>1</cp:revision>
  <dcterms:created xsi:type="dcterms:W3CDTF">2020-10-25T02:14:40Z</dcterms:created>
  <dcterms:modified xsi:type="dcterms:W3CDTF">2020-10-25T02:15:41Z</dcterms:modified>
</cp:coreProperties>
</file>