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70" r:id="rId6"/>
    <p:sldId id="275" r:id="rId7"/>
    <p:sldId id="261" r:id="rId8"/>
    <p:sldId id="262" r:id="rId9"/>
    <p:sldId id="271" r:id="rId10"/>
    <p:sldId id="263" r:id="rId11"/>
    <p:sldId id="276" r:id="rId12"/>
    <p:sldId id="281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8323" y="513638"/>
            <a:ext cx="10379406" cy="5492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277292" y="1013887"/>
            <a:ext cx="11626960" cy="45719"/>
          </a:xfrm>
          <a:prstGeom prst="rect">
            <a:avLst/>
          </a:prstGeom>
          <a:gradFill flip="none" rotWithShape="1">
            <a:gsLst>
              <a:gs pos="0">
                <a:srgbClr val="00ACE1"/>
              </a:gs>
              <a:gs pos="100000">
                <a:srgbClr val="B36C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88135-998C-2449-89D9-C5FB8E6B4C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8323" y="1550678"/>
            <a:ext cx="11209908" cy="4547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ACE1"/>
              </a:buClr>
              <a:defRPr sz="1600"/>
            </a:lvl1pPr>
            <a:lvl2pPr marL="534988" indent="-260350">
              <a:lnSpc>
                <a:spcPct val="150000"/>
              </a:lnSpc>
              <a:buClr>
                <a:srgbClr val="00ACE1"/>
              </a:buClr>
              <a:tabLst/>
              <a:defRPr sz="1400"/>
            </a:lvl2pPr>
            <a:lvl3pPr marL="809625" indent="-228600">
              <a:lnSpc>
                <a:spcPct val="150000"/>
              </a:lnSpc>
              <a:buClr>
                <a:srgbClr val="00ACE1"/>
              </a:buClr>
              <a:tabLst/>
              <a:defRPr sz="1200"/>
            </a:lvl3pPr>
            <a:lvl4pPr marL="1023938" indent="-214313">
              <a:lnSpc>
                <a:spcPct val="150000"/>
              </a:lnSpc>
              <a:buClr>
                <a:srgbClr val="00ACE1"/>
              </a:buClr>
              <a:tabLst/>
              <a:defRPr sz="1200"/>
            </a:lvl4pPr>
            <a:lvl5pPr marL="1254125" indent="-184150">
              <a:lnSpc>
                <a:spcPct val="150000"/>
              </a:lnSpc>
              <a:buClr>
                <a:srgbClr val="00ACE1"/>
              </a:buClr>
              <a:tabLst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88012" y="6610588"/>
            <a:ext cx="8147605" cy="236241"/>
          </a:xfrm>
          <a:prstGeom prst="rect">
            <a:avLst/>
          </a:prstGeom>
        </p:spPr>
        <p:txBody>
          <a:bodyPr/>
          <a:lstStyle>
            <a:lvl1pPr>
              <a:defRPr lang="en-GB" sz="800" b="1" i="0" u="none" strike="noStrike" baseline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6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8A80-6CD1-41E0-B025-A161A208AD4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C646-C0FE-4BC4-A326-9A5B38EF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askarrao.dandlamudi@outlook.com" TargetMode="External"/><Relationship Id="rId2" Type="http://schemas.openxmlformats.org/officeDocument/2006/relationships/hyperlink" Target="https://www.linkedin.com/in/baskarrao-dandlamudi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baskarrao.wordpres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askarrao.dandlamudi@outlook.com" TargetMode="External"/><Relationship Id="rId2" Type="http://schemas.openxmlformats.org/officeDocument/2006/relationships/hyperlink" Target="https://www.linkedin.com/in/baskarrao-dandlamudi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compunne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1581150"/>
            <a:ext cx="9144000" cy="1073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with Native 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4" y="2858077"/>
            <a:ext cx="2105819" cy="21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Structure 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App_Resources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This folder contains platform specific resources.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Shared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This folder contains files that needs to be shared across views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   In app.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Views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This folder contains the code to build apps views. Each view is made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Up of XML File, a </a:t>
            </a:r>
            <a:r>
              <a:rPr lang="en-US" dirty="0" err="1" smtClean="0">
                <a:latin typeface="Gotham Book" charset="0"/>
                <a:ea typeface="Gotham Book" charset="0"/>
                <a:cs typeface="Gotham Book" charset="0"/>
              </a:rPr>
              <a:t>Javascript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file and optional </a:t>
            </a:r>
            <a:r>
              <a:rPr lang="en-US" dirty="0" err="1" smtClean="0">
                <a:latin typeface="Gotham Book" charset="0"/>
                <a:ea typeface="Gotham Book" charset="0"/>
                <a:cs typeface="Gotham Book" charset="0"/>
              </a:rPr>
              <a:t>css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file.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App.css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File contains global styles used in the app.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App.Js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This file sets up applications starting module and initializes the app.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29" y="1446882"/>
            <a:ext cx="24288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CLI Basic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err="1">
                <a:latin typeface="Gotham Book" charset="0"/>
                <a:ea typeface="Gotham Book" charset="0"/>
                <a:cs typeface="Gotham Book" charset="0"/>
              </a:rPr>
              <a:t>tns</a:t>
            </a: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 create </a:t>
            </a:r>
            <a:r>
              <a:rPr lang="en-US" sz="2000" dirty="0" err="1">
                <a:latin typeface="Gotham Book" charset="0"/>
                <a:ea typeface="Gotham Book" charset="0"/>
                <a:cs typeface="Gotham Book" charset="0"/>
              </a:rPr>
              <a:t>appname</a:t>
            </a: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 --template </a:t>
            </a:r>
            <a:r>
              <a:rPr lang="en-US" sz="2000" dirty="0" err="1">
                <a:latin typeface="Gotham Book" charset="0"/>
                <a:ea typeface="Gotham Book" charset="0"/>
                <a:cs typeface="Gotham Book" charset="0"/>
              </a:rPr>
              <a:t>template</a:t>
            </a: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The above command is used to create a native script app using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   Native Script CLI.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</a:t>
            </a:r>
          </a:p>
          <a:p>
            <a:r>
              <a:rPr lang="en-US" sz="2000" dirty="0" err="1">
                <a:latin typeface="Gotham Book" charset="0"/>
                <a:ea typeface="Gotham Book" charset="0"/>
                <a:cs typeface="Gotham Book" charset="0"/>
              </a:rPr>
              <a:t>tns</a:t>
            </a: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 build android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This command is used to build </a:t>
            </a:r>
            <a:r>
              <a:rPr lang="en-US" dirty="0" err="1" smtClean="0">
                <a:latin typeface="Gotham Book" charset="0"/>
                <a:ea typeface="Gotham Book" charset="0"/>
                <a:cs typeface="Gotham Book" charset="0"/>
              </a:rPr>
              <a:t>nativescript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app using android platform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tns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build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ios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This command is used to build </a:t>
            </a:r>
            <a:r>
              <a:rPr lang="en-US" dirty="0" err="1" smtClean="0">
                <a:latin typeface="Gotham Book" charset="0"/>
                <a:ea typeface="Gotham Book" charset="0"/>
                <a:cs typeface="Gotham Book" charset="0"/>
              </a:rPr>
              <a:t>nativescript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app using </a:t>
            </a:r>
            <a:r>
              <a:rPr lang="en-US" dirty="0" err="1" smtClean="0">
                <a:latin typeface="Gotham Book" charset="0"/>
                <a:ea typeface="Gotham Book" charset="0"/>
                <a:cs typeface="Gotham Book" charset="0"/>
              </a:rPr>
              <a:t>ios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platform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tns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run android --emulator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This command is used to build and deploy your app using android emulator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IOS related commands cannot be run in Windows OS. They can be used only in Mac.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1581150"/>
            <a:ext cx="9144000" cy="1073150"/>
          </a:xfrm>
        </p:spPr>
        <p:txBody>
          <a:bodyPr/>
          <a:lstStyle/>
          <a:p>
            <a:r>
              <a:rPr lang="en-US" dirty="0" smtClean="0"/>
              <a:t>Native Script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4" y="2858077"/>
            <a:ext cx="2105819" cy="21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93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Native Script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Native Script View is comprised of three files.</a:t>
            </a:r>
          </a:p>
          <a:p>
            <a:pPr marL="0" indent="0">
              <a:buNone/>
            </a:pP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-- ViewName.xml</a:t>
            </a:r>
          </a:p>
          <a:p>
            <a:pPr marL="0" indent="0">
              <a:buNone/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-- ViewName.css</a:t>
            </a:r>
          </a:p>
          <a:p>
            <a:pPr marL="0" indent="0">
              <a:buNone/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-- ViewName.js</a:t>
            </a:r>
            <a:endParaRPr lang="en-US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Xml file is used to design the screen layout and screen controls.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Css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file is used to mention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css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class specific to the view.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Js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file acts as the code behind file similar to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aspx.cs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for an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aspx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page.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2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View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Native Script View Models are used to enable two way data flow between model and view</a:t>
            </a:r>
          </a:p>
          <a:p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Native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Script uses the observable module to facilitate the binding between view and model</a:t>
            </a:r>
          </a:p>
          <a:p>
            <a:pPr marL="0" indent="0">
              <a:buNone/>
            </a:pPr>
            <a:r>
              <a:rPr lang="en-US" dirty="0">
                <a:latin typeface="Gotham Book" charset="0"/>
              </a:rPr>
              <a:t> </a:t>
            </a:r>
            <a:r>
              <a:rPr lang="en-US" dirty="0" smtClean="0">
                <a:latin typeface="Gotham Book" charset="0"/>
              </a:rPr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observableModule</a:t>
            </a:r>
            <a:r>
              <a:rPr lang="en-US" dirty="0"/>
              <a:t> = require("data/observable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The properties defined in view model can be accessed in view using the “</a:t>
            </a:r>
            <a:r>
              <a:rPr lang="en-US" b="1" dirty="0" smtClean="0">
                <a:latin typeface="Gotham Book" charset="0"/>
                <a:ea typeface="Gotham Book" charset="0"/>
                <a:cs typeface="Gotham Book" charset="0"/>
              </a:rPr>
              <a:t>{{ </a:t>
            </a:r>
            <a:r>
              <a:rPr lang="en-US" b="1" dirty="0" err="1" smtClean="0">
                <a:latin typeface="Gotham Book" charset="0"/>
                <a:ea typeface="Gotham Book" charset="0"/>
                <a:cs typeface="Gotham Book" charset="0"/>
              </a:rPr>
              <a:t>propertyname</a:t>
            </a:r>
            <a:r>
              <a:rPr lang="en-US" b="1" dirty="0" smtClean="0">
                <a:latin typeface="Gotham Book" charset="0"/>
                <a:ea typeface="Gotham Book" charset="0"/>
                <a:cs typeface="Gotham Book" charset="0"/>
              </a:rPr>
              <a:t> }}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” syntax</a:t>
            </a:r>
          </a:p>
          <a:p>
            <a:pPr marL="0" indent="0">
              <a:buNone/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    </a:t>
            </a:r>
            <a:r>
              <a:rPr lang="en-US" dirty="0" smtClean="0"/>
              <a:t>&lt;</a:t>
            </a:r>
            <a:r>
              <a:rPr lang="en-US" dirty="0" err="1"/>
              <a:t>TextField</a:t>
            </a:r>
            <a:r>
              <a:rPr lang="en-US" dirty="0"/>
              <a:t> id="email" text="</a:t>
            </a:r>
            <a:r>
              <a:rPr lang="en-US" b="1" dirty="0"/>
              <a:t>{{ email }}</a:t>
            </a:r>
            <a:r>
              <a:rPr lang="en-US" dirty="0"/>
              <a:t>" </a:t>
            </a:r>
            <a:r>
              <a:rPr lang="en-US" dirty="0" err="1"/>
              <a:t>keyboardType</a:t>
            </a:r>
            <a:r>
              <a:rPr lang="en-US" dirty="0"/>
              <a:t>="email" autocorrect="false" </a:t>
            </a:r>
            <a:r>
              <a:rPr lang="en-US" dirty="0" err="1"/>
              <a:t>autocapitalizationType</a:t>
            </a:r>
            <a:r>
              <a:rPr lang="en-US" dirty="0"/>
              <a:t>="none" /&gt;</a:t>
            </a:r>
          </a:p>
          <a:p>
            <a:pPr marL="0" indent="0">
              <a:buNone/>
            </a:pPr>
            <a:endParaRPr lang="en-US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0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Basic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Gotham Book" charset="0"/>
                <a:ea typeface="Gotham Book" charset="0"/>
                <a:cs typeface="Gotham Book" charset="0"/>
              </a:rPr>
              <a:t>TextField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Consolas"/>
              </a:rPr>
              <a:t>TextField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"email"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text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"{{ email }}"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keyboardType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"email"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autocorrect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false“ 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   </a:t>
            </a:r>
            <a:r>
              <a:rPr lang="en-US" sz="1800" dirty="0" err="1" smtClean="0">
                <a:solidFill>
                  <a:srgbClr val="9CDCFE"/>
                </a:solidFill>
                <a:latin typeface="Consolas"/>
              </a:rPr>
              <a:t>autocapitalizationType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"none"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/&gt;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  <a:p>
            <a:r>
              <a:rPr lang="en-US" sz="1800" dirty="0" smtClean="0"/>
              <a:t>  Id – Used to define a unique identifier for the property</a:t>
            </a:r>
          </a:p>
          <a:p>
            <a:r>
              <a:rPr lang="en-US" sz="1800" dirty="0" smtClean="0"/>
              <a:t>  Text – Used to define the text which is </a:t>
            </a:r>
            <a:r>
              <a:rPr lang="en-US" sz="1800" dirty="0" err="1" smtClean="0"/>
              <a:t>binded</a:t>
            </a:r>
            <a:r>
              <a:rPr lang="en-US" sz="1800" dirty="0" smtClean="0"/>
              <a:t> to the </a:t>
            </a:r>
            <a:r>
              <a:rPr lang="en-US" sz="1800" dirty="0" err="1" smtClean="0"/>
              <a:t>TextField</a:t>
            </a:r>
            <a:r>
              <a:rPr lang="en-US" sz="1800" dirty="0" smtClean="0"/>
              <a:t>. Use of {{ }} binds it property in </a:t>
            </a:r>
            <a:r>
              <a:rPr lang="en-US" sz="1800" dirty="0" err="1" smtClean="0"/>
              <a:t>viewModel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keyboardType</a:t>
            </a:r>
            <a:r>
              <a:rPr lang="en-US" sz="1800" dirty="0" smtClean="0"/>
              <a:t> – This is used to determine the keyboard layout. </a:t>
            </a:r>
            <a:r>
              <a:rPr lang="en-US" sz="1800" b="1" dirty="0" smtClean="0"/>
              <a:t>Email</a:t>
            </a:r>
            <a:r>
              <a:rPr lang="en-US" sz="1800" dirty="0" smtClean="0"/>
              <a:t> is used for email fields and </a:t>
            </a:r>
            <a:r>
              <a:rPr lang="en-US" sz="1800" b="1" dirty="0" smtClean="0"/>
              <a:t>Secure </a:t>
            </a:r>
            <a:r>
              <a:rPr lang="en-US" sz="1800" dirty="0" smtClean="0"/>
              <a:t>is used for password fields.</a:t>
            </a:r>
            <a:endParaRPr lang="en-US" sz="1800" b="1" dirty="0"/>
          </a:p>
          <a:p>
            <a:pPr marL="0" indent="0">
              <a:buNone/>
            </a:pP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Label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/>
              </a:rPr>
              <a:t>&lt;Label text="{{ name }}" </a:t>
            </a:r>
            <a:r>
              <a:rPr lang="en-US" sz="1800" dirty="0" err="1">
                <a:solidFill>
                  <a:srgbClr val="569CD6"/>
                </a:solidFill>
                <a:latin typeface="Consolas"/>
              </a:rPr>
              <a:t>horizontalAlignment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="left" </a:t>
            </a:r>
            <a:r>
              <a:rPr lang="en-US" sz="1800" dirty="0" err="1">
                <a:solidFill>
                  <a:srgbClr val="569CD6"/>
                </a:solidFill>
                <a:latin typeface="Consolas"/>
              </a:rPr>
              <a:t>verticalAlignment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="center"/&gt;</a:t>
            </a:r>
          </a:p>
          <a:p>
            <a:r>
              <a:rPr lang="en-US" sz="1800" dirty="0"/>
              <a:t>  Text – Used to define the text which is </a:t>
            </a:r>
            <a:r>
              <a:rPr lang="en-US" sz="1800" dirty="0" err="1"/>
              <a:t>binded</a:t>
            </a:r>
            <a:r>
              <a:rPr lang="en-US" sz="1800" dirty="0"/>
              <a:t> to the Label. Use of {{ }} binds it property in </a:t>
            </a:r>
            <a:r>
              <a:rPr lang="en-US" sz="1800" dirty="0" err="1"/>
              <a:t>viewModel</a:t>
            </a:r>
            <a:r>
              <a:rPr lang="en-US" sz="1800" dirty="0"/>
              <a:t>.</a:t>
            </a:r>
          </a:p>
          <a:p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4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Basic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Image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Image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"res://logo"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stretch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"none"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horizontalAlignment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"center"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Image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  <a:p>
            <a:r>
              <a:rPr lang="en-US" sz="1800" dirty="0" err="1"/>
              <a:t>Src</a:t>
            </a:r>
            <a:r>
              <a:rPr lang="en-US" sz="1800" dirty="0"/>
              <a:t> field is used to load the image from resources. Native script makes sure load the appropriate image from android platform for android and </a:t>
            </a:r>
            <a:r>
              <a:rPr lang="en-US" sz="1800" dirty="0" err="1"/>
              <a:t>ios</a:t>
            </a:r>
            <a:r>
              <a:rPr lang="en-US" sz="1800" dirty="0"/>
              <a:t> platform for </a:t>
            </a:r>
            <a:r>
              <a:rPr lang="en-US" sz="1800" dirty="0" err="1"/>
              <a:t>ios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/>
              </a:rPr>
              <a:t>Button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text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"Sign in"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tap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/>
              </a:rPr>
              <a:t>signIn</a:t>
            </a:r>
            <a:r>
              <a:rPr lang="en-US" sz="20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/&gt;</a:t>
            </a:r>
          </a:p>
          <a:p>
            <a:r>
              <a:rPr lang="en-US" sz="1800" dirty="0"/>
              <a:t>Tap Property is used to mention the code behind which needs to be executed on click of the Button.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3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Visual Studio Code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Native </a:t>
            </a:r>
            <a:r>
              <a:rPr lang="en-US" sz="1800" dirty="0"/>
              <a:t>Script extension can be used to develop and debug </a:t>
            </a:r>
            <a:r>
              <a:rPr lang="en-US" sz="1800" dirty="0" err="1"/>
              <a:t>NativeScript</a:t>
            </a:r>
            <a:r>
              <a:rPr lang="en-US" sz="1800" dirty="0"/>
              <a:t> Applications.</a:t>
            </a:r>
          </a:p>
          <a:p>
            <a:pPr marL="0" indent="0">
              <a:buNone/>
            </a:pPr>
            <a:r>
              <a:rPr lang="en-US" sz="1800" dirty="0" smtClean="0"/>
              <a:t>     Create a native script app using </a:t>
            </a:r>
            <a:r>
              <a:rPr lang="en-US" sz="1800" dirty="0" err="1" smtClean="0"/>
              <a:t>tns</a:t>
            </a:r>
            <a:r>
              <a:rPr lang="en-US" sz="1800" dirty="0" smtClean="0"/>
              <a:t> create app command.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Navigate to the app folder.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Enter code . Command . </a:t>
            </a: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Chrome Developer Tools</a:t>
            </a:r>
          </a:p>
          <a:p>
            <a:pPr marL="0" indent="0">
              <a:buNone/>
            </a:pPr>
            <a:r>
              <a:rPr lang="en-US" sz="1800" dirty="0" smtClean="0"/>
              <a:t>     Chrome </a:t>
            </a:r>
            <a:r>
              <a:rPr lang="en-US" sz="1800" dirty="0"/>
              <a:t>Developer Tools can also be used to debug </a:t>
            </a:r>
            <a:r>
              <a:rPr lang="en-US" sz="1800" dirty="0" err="1"/>
              <a:t>NativeScript</a:t>
            </a:r>
            <a:r>
              <a:rPr lang="en-US" sz="1800" dirty="0"/>
              <a:t> Applications.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14" y="2173738"/>
            <a:ext cx="4423873" cy="233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4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Demo of an existing app using Visual Studio Code</a:t>
            </a:r>
            <a:endParaRPr lang="en-US" sz="1800" dirty="0"/>
          </a:p>
          <a:p>
            <a:r>
              <a:rPr lang="en-US" sz="1800" dirty="0"/>
              <a:t>Demo </a:t>
            </a:r>
            <a:r>
              <a:rPr lang="en-US" sz="1800" dirty="0" err="1"/>
              <a:t>livesync</a:t>
            </a:r>
            <a:r>
              <a:rPr lang="en-US" sz="1800" dirty="0"/>
              <a:t> </a:t>
            </a:r>
            <a:r>
              <a:rPr lang="en-US" sz="1800" dirty="0" smtClean="0"/>
              <a:t>feature</a:t>
            </a:r>
          </a:p>
          <a:p>
            <a:r>
              <a:rPr lang="en-US" sz="1800" dirty="0" smtClean="0"/>
              <a:t>Demo how to make API calls using Fetch Module.</a:t>
            </a:r>
            <a:endParaRPr lang="en-US" sz="1800" dirty="0"/>
          </a:p>
          <a:p>
            <a:pPr marL="0" indent="0">
              <a:buNone/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7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www.nativescript.org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r>
              <a:rPr lang="en-US" sz="1800" dirty="0" smtClean="0"/>
              <a:t>     The site has good amount of documentation to get started with development.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There is an active forum which is maintained to resolve queries.</a:t>
            </a:r>
          </a:p>
          <a:p>
            <a:pPr marL="0" indent="0">
              <a:buNone/>
            </a:pPr>
            <a:r>
              <a:rPr lang="en-US" sz="1800" dirty="0" smtClean="0"/>
              <a:t>     The app used in the demo has been taken from Native Script Tutorials.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7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301395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Overview of 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Native Script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Pre-Requisites for Native Script</a:t>
            </a: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Native Script App Folders</a:t>
            </a: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Basic Commands of Native 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Script</a:t>
            </a: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Native Script Controls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Demo </a:t>
            </a: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using 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Native Script –Android App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buNone/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i="1" dirty="0" smtClean="0">
              <a:solidFill>
                <a:schemeClr val="accent2"/>
              </a:solidFill>
              <a:latin typeface="Gotham Book" charset="0"/>
              <a:ea typeface="Gotham Book" charset="0"/>
              <a:cs typeface="Gotham Book" charset="0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6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4705" y="2353236"/>
            <a:ext cx="2331997" cy="5492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1183" y="42778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otham Book" charset="0"/>
                <a:ea typeface="Gotham Book" charset="0"/>
                <a:cs typeface="Gotham Book" charset="0"/>
                <a:hlinkClick r:id="rId2"/>
              </a:rPr>
              <a:t>https://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  <a:hlinkClick r:id="rId2"/>
              </a:rPr>
              <a:t>www.linkedin.com/in/baskarrao-dandlamudi</a:t>
            </a:r>
            <a:endParaRPr lang="en-US" dirty="0" smtClean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dirty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dirty="0" smtClean="0">
                <a:latin typeface="Gotham Book" charset="0"/>
                <a:ea typeface="Gotham Book" charset="0"/>
                <a:cs typeface="Gotham Book" charset="0"/>
                <a:hlinkClick r:id="rId3"/>
              </a:rPr>
              <a:t>baskarrao.dandlamudi@outlook.com</a:t>
            </a:r>
            <a:endParaRPr lang="en-US" dirty="0" smtClean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dirty="0">
              <a:latin typeface="Gotham Book" charset="0"/>
            </a:endParaRPr>
          </a:p>
          <a:p>
            <a:r>
              <a:rPr lang="en-US" dirty="0">
                <a:latin typeface="Gotham Book" charset="0"/>
                <a:ea typeface="Gotham Book" charset="0"/>
                <a:cs typeface="Gotham Book" charset="0"/>
                <a:hlinkClick r:id="rId4"/>
              </a:rPr>
              <a:t>https://baskarrao.wordpress.com/</a:t>
            </a:r>
            <a:endParaRPr lang="en-US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251" y="1759290"/>
            <a:ext cx="3215339" cy="2286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2608" y="6101358"/>
            <a:ext cx="1033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Thanks to the organizers of </a:t>
            </a:r>
            <a:r>
              <a:rPr lang="en-US" dirty="0" smtClean="0">
                <a:latin typeface="Gotham Book" charset="0"/>
                <a:ea typeface="Gotham Book" charset="0"/>
                <a:cs typeface="Gotham Book" charset="0"/>
              </a:rPr>
              <a:t>Orlando Code Camp for </a:t>
            </a:r>
            <a:r>
              <a:rPr lang="en-US" dirty="0">
                <a:latin typeface="Gotham Book" charset="0"/>
                <a:ea typeface="Gotham Book" charset="0"/>
                <a:cs typeface="Gotham Book" charset="0"/>
              </a:rPr>
              <a:t>giving me an opportunity to present.</a:t>
            </a:r>
          </a:p>
        </p:txBody>
      </p:sp>
    </p:spTree>
    <p:extLst>
      <p:ext uri="{BB962C8B-B14F-4D97-AF65-F5344CB8AC3E}">
        <p14:creationId xmlns:p14="http://schemas.microsoft.com/office/powerpoint/2010/main" val="18430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Intro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301395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Baskar Rao</a:t>
            </a: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Senior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.Net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Consultant with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Compunnel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Software Group.</a:t>
            </a:r>
          </a:p>
          <a:p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>
                <a:latin typeface="Gotham Book" charset="0"/>
                <a:ea typeface="Gotham Book" charset="0"/>
                <a:cs typeface="Gotham Book" charset="0"/>
                <a:hlinkClick r:id="rId2"/>
              </a:rPr>
              <a:t>https://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  <a:hlinkClick r:id="rId2"/>
              </a:rPr>
              <a:t>www.linkedin.com/in/baskarrao-dandlamudi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  <a:hlinkClick r:id="rId3"/>
              </a:rPr>
              <a:t>baskarrao.dandlamudi@outlook.com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  <a:hlinkClick r:id="rId4"/>
              </a:rPr>
              <a:t>www.compunnel.com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https://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github.com/baskar3078</a:t>
            </a:r>
          </a:p>
          <a:p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215" y="1485430"/>
            <a:ext cx="1609858" cy="9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-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Native Script is free open source framework for building native IOS and Android Apps.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Build Cross Platform mobile apps using single code base.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Develop Mobile Apps using JavaScript , Angular , Typescript and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Vue</a:t>
            </a:r>
            <a:endParaRPr lang="en-US" sz="20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i="1" dirty="0" smtClean="0">
              <a:solidFill>
                <a:schemeClr val="accent2"/>
              </a:solidFill>
              <a:latin typeface="Gotham Book" charset="0"/>
              <a:ea typeface="Gotham Book" charset="0"/>
              <a:cs typeface="Gotham Book" charset="0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95" y="1432193"/>
            <a:ext cx="1526633" cy="1526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38" y="3377354"/>
            <a:ext cx="1052850" cy="1064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8" y="3437137"/>
            <a:ext cx="1039555" cy="945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34" y="4847422"/>
            <a:ext cx="584377" cy="661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7" y="4816238"/>
            <a:ext cx="476846" cy="6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9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Native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Web Developers with knowledge of HTML, CSS and JavaScript can use the same to develop rich native mobile applications.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Easily develop apps using existing plugins from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npm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[Node],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Gradle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[Android] and IOS Plugins. 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Easy to learn and develop apps using pre-defined templates.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i="1" dirty="0" smtClean="0">
              <a:solidFill>
                <a:schemeClr val="accent2"/>
              </a:solidFill>
              <a:latin typeface="Gotham Book" charset="0"/>
              <a:ea typeface="Gotham Book" charset="0"/>
              <a:cs typeface="Gotham Book" charset="0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30" y="1493474"/>
            <a:ext cx="1724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30" y="3071583"/>
            <a:ext cx="17621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Pre-Requisites of Native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Prior Knowledge of HTML, CSS and any one of scripting language JavaScript , Angular,  Typescript or </a:t>
            </a: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Vue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Node.js Server, Command Line Terminal and Preferred Text IDE Editor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Android Studio, Android SDK and Android Emulator, Java SDK 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i="1" dirty="0" smtClean="0">
              <a:solidFill>
                <a:schemeClr val="accent2"/>
              </a:solidFill>
              <a:latin typeface="Gotham Book" charset="0"/>
              <a:ea typeface="Gotham Book" charset="0"/>
              <a:cs typeface="Gotham Book" charset="0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30" y="1493474"/>
            <a:ext cx="1724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29" y="3189154"/>
            <a:ext cx="2562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80" y="4495341"/>
            <a:ext cx="666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005" y="4304841"/>
            <a:ext cx="22955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6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950" y="1581150"/>
            <a:ext cx="9144000" cy="1073150"/>
          </a:xfrm>
        </p:spPr>
        <p:txBody>
          <a:bodyPr/>
          <a:lstStyle/>
          <a:p>
            <a:r>
              <a:rPr lang="en-US" dirty="0" smtClean="0"/>
              <a:t>Native Script – App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84" y="2858077"/>
            <a:ext cx="2105819" cy="21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Native Script App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Any Native Script app contains the below folders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  Root – Project Name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App Folder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Node_Modules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Gotham Book" charset="0"/>
                <a:ea typeface="Gotham Book" charset="0"/>
                <a:cs typeface="Gotham Book" charset="0"/>
              </a:rPr>
              <a:t>Package.Json</a:t>
            </a: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Gotham Book" charset="0"/>
                <a:ea typeface="Gotham Book" charset="0"/>
                <a:cs typeface="Gotham Book" charset="0"/>
              </a:rPr>
              <a:t>Platforms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385" y="1652644"/>
            <a:ext cx="3103027" cy="280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9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</p:nvPr>
        </p:nvSpPr>
        <p:spPr>
          <a:xfrm>
            <a:off x="398323" y="1159727"/>
            <a:ext cx="11209908" cy="493820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App Folder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  This folder contains all the development         resources like forms,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js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files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Node_Modules</a:t>
            </a: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Gotham Book" charset="0"/>
                <a:ea typeface="Gotham Book" charset="0"/>
                <a:cs typeface="Gotham Book" charset="0"/>
              </a:rPr>
              <a:t> 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This folder contains application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npm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module dependencies. The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tns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-core modules folder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contains Native Script related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javascript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modules which can be used to develop features in the application like http calls, access files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Package.Json</a:t>
            </a: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Details of application and the version of native script used and other </a:t>
            </a:r>
            <a:r>
              <a:rPr lang="en-US" sz="1800" dirty="0" err="1" smtClean="0">
                <a:latin typeface="Gotham Book" charset="0"/>
                <a:ea typeface="Gotham Book" charset="0"/>
                <a:cs typeface="Gotham Book" charset="0"/>
              </a:rPr>
              <a:t>npm</a:t>
            </a: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 modules used in the application.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Platforms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Gotham Book" charset="0"/>
                <a:ea typeface="Gotham Book" charset="0"/>
                <a:cs typeface="Gotham Book" charset="0"/>
              </a:rPr>
              <a:t>This folder contains platform-specific code which Native Script needs to build IOS or Android Apps. This is mostly generated code by Native Script CLI.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>
              <a:latin typeface="Gotham Book" charset="0"/>
              <a:ea typeface="Gotham Book" charset="0"/>
              <a:cs typeface="Gotham Book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510" y="-1819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9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1026</Words>
  <Application>Microsoft Office PowerPoint</Application>
  <PresentationFormat>Custom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Programming with Native Script</vt:lpstr>
      <vt:lpstr>Agenda</vt:lpstr>
      <vt:lpstr>My Intro</vt:lpstr>
      <vt:lpstr>Native Script - Overview</vt:lpstr>
      <vt:lpstr>Why Native Script</vt:lpstr>
      <vt:lpstr>Pre-Requisites of Native Script</vt:lpstr>
      <vt:lpstr>Native Script – App Structure</vt:lpstr>
      <vt:lpstr>Native Script App Structure</vt:lpstr>
      <vt:lpstr>App Structure</vt:lpstr>
      <vt:lpstr>App Structure - Contd</vt:lpstr>
      <vt:lpstr>Native Script CLI Basic Commands</vt:lpstr>
      <vt:lpstr>Native Script Controls</vt:lpstr>
      <vt:lpstr>What makes a Native Script View</vt:lpstr>
      <vt:lpstr>Native Script View Models</vt:lpstr>
      <vt:lpstr>Native Script Basic Controls</vt:lpstr>
      <vt:lpstr>Native Script Basic Controls</vt:lpstr>
      <vt:lpstr>Dev Tools</vt:lpstr>
      <vt:lpstr>Walkthrough</vt:lpstr>
      <vt:lpstr>Further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 of Server Less Computing</dc:title>
  <dc:creator>Dharmashree Sugoor</dc:creator>
  <cp:lastModifiedBy>Dandlamudi, Baskar  R</cp:lastModifiedBy>
  <cp:revision>93</cp:revision>
  <dcterms:created xsi:type="dcterms:W3CDTF">2017-10-03T23:42:21Z</dcterms:created>
  <dcterms:modified xsi:type="dcterms:W3CDTF">2018-03-17T06:55:44Z</dcterms:modified>
</cp:coreProperties>
</file>