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64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2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1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62EB-3BB2-415D-B725-D8E3F08ABC4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22B8-CD6F-1A81-1013-750EA1813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Hockaday Institute for Social Impact Data Visual 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71E5-27C2-6F70-02AC-4965405E2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Rastberger</a:t>
            </a:r>
          </a:p>
          <a:p>
            <a:r>
              <a:rPr lang="en-US" dirty="0"/>
              <a:t>jrastberger@mail.smu.edu</a:t>
            </a:r>
          </a:p>
        </p:txBody>
      </p:sp>
    </p:spTree>
    <p:extLst>
      <p:ext uri="{BB962C8B-B14F-4D97-AF65-F5344CB8AC3E}">
        <p14:creationId xmlns:p14="http://schemas.microsoft.com/office/powerpoint/2010/main" val="137827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 fontScale="90000"/>
          </a:bodyPr>
          <a:lstStyle/>
          <a:p>
            <a:r>
              <a:rPr lang="en-US" dirty="0"/>
              <a:t>Emotion Recognition from Facial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365250" y="1543425"/>
            <a:ext cx="8050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input pictures tied to student name/ID and get back some amount of confidence in what emotion they are experiencing.</a:t>
            </a:r>
          </a:p>
          <a:p>
            <a:endParaRPr lang="en-US" dirty="0"/>
          </a:p>
          <a:p>
            <a:r>
              <a:rPr lang="en-US" dirty="0"/>
              <a:t>Current emotions we can detect are angry, disgust, fear, happy, sad, surprise, and neutral, but we can explore possibility to detect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2F30-F197-EC3E-D336-FAC72FCE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0" y="3791855"/>
            <a:ext cx="3735802" cy="24565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3A616DB-EC0B-861E-609F-73C35CBC0988}"/>
              </a:ext>
            </a:extLst>
          </p:cNvPr>
          <p:cNvSpPr/>
          <p:nvPr/>
        </p:nvSpPr>
        <p:spPr>
          <a:xfrm>
            <a:off x="4465037" y="4500783"/>
            <a:ext cx="2254928" cy="1038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22546B-CC8B-8B03-5FE4-7A1DC6B4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50" y="4001105"/>
            <a:ext cx="3497196" cy="22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4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Statistical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365250" y="1543425"/>
            <a:ext cx="3433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statistical tests on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30FE8-F6A2-0D9C-A0C0-75A42FF2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27" y="4164148"/>
            <a:ext cx="3209592" cy="2607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24DFD8-BE9C-74FB-A156-81B0BC761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6"/>
          <a:stretch/>
        </p:blipFill>
        <p:spPr>
          <a:xfrm>
            <a:off x="6276661" y="1962144"/>
            <a:ext cx="3215858" cy="1851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80C66-3D6B-00F0-AAFD-2C133939B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91" y="258842"/>
            <a:ext cx="3131528" cy="13525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DC3F30-1C2D-CEEC-8539-118B0A4D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8" y="3020753"/>
            <a:ext cx="4390516" cy="33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351A-958E-BC7C-40F6-41BAFFB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4C8D5-9193-DE9E-8832-220F6AA0EB34}"/>
              </a:ext>
            </a:extLst>
          </p:cNvPr>
          <p:cNvSpPr txBox="1"/>
          <p:nvPr/>
        </p:nvSpPr>
        <p:spPr>
          <a:xfrm>
            <a:off x="603682" y="2059619"/>
            <a:ext cx="875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 Data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Visuals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Visuals </a:t>
            </a:r>
          </a:p>
        </p:txBody>
      </p:sp>
    </p:spTree>
    <p:extLst>
      <p:ext uri="{BB962C8B-B14F-4D97-AF65-F5344CB8AC3E}">
        <p14:creationId xmlns:p14="http://schemas.microsoft.com/office/powerpoint/2010/main" val="10257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371-A243-99B9-BC8F-85699C9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8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F40CF-E08F-345F-E4B9-10CD52ED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54" y="1548907"/>
            <a:ext cx="4706999" cy="1359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2E908-FF43-BD81-8CCD-F7514AECBA4D}"/>
              </a:ext>
            </a:extLst>
          </p:cNvPr>
          <p:cNvSpPr txBox="1"/>
          <p:nvPr/>
        </p:nvSpPr>
        <p:spPr>
          <a:xfrm>
            <a:off x="861134" y="1988598"/>
            <a:ext cx="4296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different cohorts with “graduation dates” from 2022-2026</a:t>
            </a:r>
          </a:p>
          <a:p>
            <a:endParaRPr lang="en-US" dirty="0"/>
          </a:p>
          <a:p>
            <a:r>
              <a:rPr lang="en-US" dirty="0"/>
              <a:t>10 fake students in each cohort.</a:t>
            </a:r>
          </a:p>
          <a:p>
            <a:endParaRPr lang="en-US" dirty="0"/>
          </a:p>
          <a:p>
            <a:r>
              <a:rPr lang="en-US" dirty="0"/>
              <a:t>Randomly generated data for all possible values based on provided columns</a:t>
            </a:r>
          </a:p>
          <a:p>
            <a:r>
              <a:rPr lang="en-US" dirty="0"/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AA0D26-A8D4-DB4E-6B1C-BC108CAE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854" y="3196425"/>
            <a:ext cx="4714149" cy="28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371-A243-99B9-BC8F-85699C9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Visuals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9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Skills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BC33A-E736-5043-91F1-5BC5153F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46" y="2355273"/>
            <a:ext cx="7431257" cy="3431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814952" y="2316601"/>
            <a:ext cx="3433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Ability to filter to different cohorts</a:t>
            </a:r>
          </a:p>
          <a:p>
            <a:endParaRPr lang="en-US" dirty="0"/>
          </a:p>
          <a:p>
            <a:r>
              <a:rPr lang="en-US" dirty="0"/>
              <a:t>Can display different skills of interest.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2808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Exploration of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814952" y="2316601"/>
            <a:ext cx="3433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explore in more detail top and bottom students based on selected skill to get a better understanding of potential contributing factors.</a:t>
            </a:r>
          </a:p>
          <a:p>
            <a:endParaRPr lang="en-US" dirty="0"/>
          </a:p>
          <a:p>
            <a:r>
              <a:rPr lang="en-US" dirty="0"/>
              <a:t>Ties are enabled here we can turn that off or on based on feedback.</a:t>
            </a:r>
          </a:p>
          <a:p>
            <a:r>
              <a:rPr lang="en-US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C1649-EA79-F801-78A4-F62B6A8E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93" y="2510223"/>
            <a:ext cx="7242671" cy="26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Dynamic Scatter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814952" y="2316601"/>
            <a:ext cx="3433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scatter plot to visualize relationship between two selected variables.</a:t>
            </a:r>
          </a:p>
          <a:p>
            <a:endParaRPr lang="en-US" dirty="0"/>
          </a:p>
          <a:p>
            <a:r>
              <a:rPr lang="en-US" dirty="0"/>
              <a:t>If there is interest, we can also add 3D plot</a:t>
            </a:r>
          </a:p>
          <a:p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39AD0-F8E8-002E-AE08-83344E1A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036" y="2615719"/>
            <a:ext cx="7690066" cy="22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371-A243-99B9-BC8F-85699C9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Visuals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940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1117</TotalTime>
  <Words>227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Hockaday Institute for Social Impact Data Visual Wireframe</vt:lpstr>
      <vt:lpstr>Agenda</vt:lpstr>
      <vt:lpstr>Mock Data </vt:lpstr>
      <vt:lpstr>Columns</vt:lpstr>
      <vt:lpstr>Current Visuals </vt:lpstr>
      <vt:lpstr>Skills Over Time</vt:lpstr>
      <vt:lpstr>Exploration of Outliers</vt:lpstr>
      <vt:lpstr>Dynamic Scatter Plot</vt:lpstr>
      <vt:lpstr>Potential Visuals </vt:lpstr>
      <vt:lpstr>Emotion Recognition from Facial Expressions</vt:lpstr>
      <vt:lpstr>Statistical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Hockaday Data Visual Wireframe</dc:title>
  <dc:creator>Jake Rastberger (TMNA)</dc:creator>
  <cp:lastModifiedBy>Jake Rastberger (TMNA)</cp:lastModifiedBy>
  <cp:revision>4</cp:revision>
  <dcterms:created xsi:type="dcterms:W3CDTF">2023-05-19T01:21:26Z</dcterms:created>
  <dcterms:modified xsi:type="dcterms:W3CDTF">2023-05-19T20:01:20Z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•• PROTECTED 関係者外秘</vt:lpwstr>
  </property>
  <property fmtid="{D5CDD505-2E9C-101B-9397-08002B2CF9AE}" pid="4" name="MSIP_Label_2c7890e8-8459-473b-8b86-643375e9aab5_Enabled">
    <vt:lpwstr>true</vt:lpwstr>
  </property>
  <property fmtid="{D5CDD505-2E9C-101B-9397-08002B2CF9AE}" pid="5" name="MSIP_Label_2c7890e8-8459-473b-8b86-643375e9aab5_SetDate">
    <vt:lpwstr>2023-05-19T01:23:21Z</vt:lpwstr>
  </property>
  <property fmtid="{D5CDD505-2E9C-101B-9397-08002B2CF9AE}" pid="6" name="MSIP_Label_2c7890e8-8459-473b-8b86-643375e9aab5_Method">
    <vt:lpwstr>Privileged</vt:lpwstr>
  </property>
  <property fmtid="{D5CDD505-2E9C-101B-9397-08002B2CF9AE}" pid="7" name="MSIP_Label_2c7890e8-8459-473b-8b86-643375e9aab5_Name">
    <vt:lpwstr>2c7890e8-8459-473b-8b86-643375e9aab5</vt:lpwstr>
  </property>
  <property fmtid="{D5CDD505-2E9C-101B-9397-08002B2CF9AE}" pid="8" name="MSIP_Label_2c7890e8-8459-473b-8b86-643375e9aab5_SiteId">
    <vt:lpwstr>8c642d1d-d709-47b0-ab10-080af10798fb</vt:lpwstr>
  </property>
  <property fmtid="{D5CDD505-2E9C-101B-9397-08002B2CF9AE}" pid="9" name="MSIP_Label_2c7890e8-8459-473b-8b86-643375e9aab5_ActionId">
    <vt:lpwstr>54fcdb4c-f074-4f3d-8b31-c3fd2cb1a9bd</vt:lpwstr>
  </property>
  <property fmtid="{D5CDD505-2E9C-101B-9397-08002B2CF9AE}" pid="10" name="MSIP_Label_2c7890e8-8459-473b-8b86-643375e9aab5_ContentBits">
    <vt:lpwstr>0</vt:lpwstr>
  </property>
</Properties>
</file>