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51a89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51a89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8b3cfbcb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8b3cfbcb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8b3cfbcb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8b3cfbcb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8b3cfbcb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8b3cfbcb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b3cfbcb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b3cfbcb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eshavprasadms/kubernetes-train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eshavprasadms/kubernetes-training/blob/main/Part2/part2-commands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Hands 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 1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023550" y="2031600"/>
            <a:ext cx="4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658425" y="2321825"/>
            <a:ext cx="624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clone the repository for all the files, commands and 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https://github.com/keshavprasadms/kubernetes-training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77025"/>
            <a:ext cx="7948757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32625" y="4848075"/>
            <a:ext cx="89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Kubernetes, also known as K8s, is an open-source system for automating deployment, scaling, and management of containerized applications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43800" y="2321825"/>
            <a:ext cx="837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Hands on exercise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https://github.com/keshavprasadms/kubernetes-training/blob/main/Part2/part2-commands.md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 vs Kubernetes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35350" y="1356725"/>
            <a:ext cx="8397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●"/>
            </a:pPr>
            <a:r>
              <a:rPr lang="en" sz="1500">
                <a:solidFill>
                  <a:srgbClr val="4C4C51"/>
                </a:solidFill>
              </a:rPr>
              <a:t>Swarm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Lightweight and easy to understand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No Autoscaling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No cloud provider integrations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Limited Access Control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Lower Cost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Has load balancing out of the box</a:t>
            </a:r>
            <a:endParaRPr sz="1500">
              <a:solidFill>
                <a:srgbClr val="4C4C5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35350" y="3185525"/>
            <a:ext cx="8397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●"/>
            </a:pPr>
            <a:r>
              <a:rPr lang="en" sz="1500">
                <a:solidFill>
                  <a:srgbClr val="4C4C51"/>
                </a:solidFill>
              </a:rPr>
              <a:t>Kubernetes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Complex and difficult to understanding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Autoscaling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Cloud provider integrations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Advanced Access Control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Higher Cost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Need additional setup for load balancing</a:t>
            </a:r>
            <a:endParaRPr sz="1500">
              <a:solidFill>
                <a:srgbClr val="4C4C5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Containerd and Podman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35350" y="1356725"/>
            <a:ext cx="8397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C51"/>
                </a:solidFill>
              </a:rPr>
              <a:t>Containerd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An alternative to docker engine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Uses crictl as the command line tool</a:t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C51"/>
                </a:solidFill>
              </a:rPr>
              <a:t>Containerd Hands On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Installing containerd and crictl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Running containers on </a:t>
            </a:r>
            <a:r>
              <a:rPr lang="en">
                <a:solidFill>
                  <a:srgbClr val="4C4C51"/>
                </a:solidFill>
              </a:rPr>
              <a:t>containerd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Accessing containers / pods using crictl</a:t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C51"/>
                </a:solidFill>
              </a:rPr>
              <a:t>Podman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Pod man is an alternative to docker cli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Exactly like the docker command</a:t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C51"/>
                </a:solidFill>
              </a:rPr>
              <a:t>Podman Hands On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Building container images using podman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Running containers using podman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Accessing containers using podman</a:t>
            </a:r>
            <a:endParaRPr>
              <a:solidFill>
                <a:srgbClr val="4C4C5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