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75" r:id="rId9"/>
    <p:sldId id="280" r:id="rId10"/>
    <p:sldId id="269" r:id="rId11"/>
    <p:sldId id="274" r:id="rId12"/>
    <p:sldId id="260" r:id="rId13"/>
    <p:sldId id="281" r:id="rId14"/>
    <p:sldId id="263" r:id="rId15"/>
    <p:sldId id="264" r:id="rId16"/>
    <p:sldId id="265" r:id="rId17"/>
    <p:sldId id="271" r:id="rId18"/>
    <p:sldId id="272" r:id="rId19"/>
    <p:sldId id="276" r:id="rId20"/>
    <p:sldId id="278" r:id="rId21"/>
    <p:sldId id="279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017" autoAdjust="0"/>
  </p:normalViewPr>
  <p:slideViewPr>
    <p:cSldViewPr>
      <p:cViewPr>
        <p:scale>
          <a:sx n="95" d="100"/>
          <a:sy n="95" d="100"/>
        </p:scale>
        <p:origin x="-148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5"/>
    </mc:Choice>
    <mc:Fallback xmlns="">
      <p:transition spd="slow" advTm="97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Ranking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4"/>
    </mc:Choice>
    <mc:Fallback xmlns="">
      <p:transition spd="slow" advTm="398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Root Mean Squared Error (RMSE)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5"/>
            <a:r>
              <a:rPr lang="en-US" dirty="0" smtClean="0"/>
              <a:t>   is  the </a:t>
            </a:r>
            <a:r>
              <a:rPr lang="en-US" dirty="0"/>
              <a:t>predicted revenue </a:t>
            </a:r>
            <a:endParaRPr lang="en-US" dirty="0" smtClean="0"/>
          </a:p>
          <a:p>
            <a:pPr lvl="5"/>
            <a:r>
              <a:rPr lang="en-US" dirty="0" smtClean="0"/>
              <a:t>    is </a:t>
            </a:r>
            <a:r>
              <a:rPr lang="en-US" dirty="0"/>
              <a:t>the ground truth.</a:t>
            </a:r>
            <a:endParaRPr lang="en-US" dirty="0" smtClean="0"/>
          </a:p>
          <a:p>
            <a:pPr lvl="1"/>
            <a:r>
              <a:rPr lang="en-US" dirty="0" smtClean="0"/>
              <a:t>RMSE punishes large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3810000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17" y="4124325"/>
            <a:ext cx="2571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32"/>
    </mc:Choice>
    <mc:Fallback xmlns="">
      <p:transition spd="slow" advTm="267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/ Python</a:t>
            </a:r>
          </a:p>
          <a:p>
            <a:r>
              <a:rPr lang="en-US" dirty="0" smtClean="0"/>
              <a:t>Use all raw features except city name and type</a:t>
            </a:r>
          </a:p>
          <a:p>
            <a:r>
              <a:rPr lang="en-US" dirty="0" smtClean="0"/>
              <a:t>Train a single model</a:t>
            </a:r>
          </a:p>
          <a:p>
            <a:r>
              <a:rPr lang="en-US" altLang="zh-CN" dirty="0" smtClean="0"/>
              <a:t>Parameters turned based on 5-folds </a:t>
            </a:r>
            <a:r>
              <a:rPr lang="en-US" altLang="zh-CN" dirty="0" smtClean="0">
                <a:solidFill>
                  <a:srgbClr val="FF0000"/>
                </a:solidFill>
              </a:rPr>
              <a:t>cross validation</a:t>
            </a:r>
          </a:p>
          <a:p>
            <a:r>
              <a:rPr lang="en-US" altLang="zh-CN" dirty="0" smtClean="0"/>
              <a:t>Evaluated on Public Board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9144000" cy="28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4"/>
    </mc:Choice>
    <mc:Fallback xmlns="">
      <p:transition spd="slow" advTm="688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Ensemble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kumimoji="1" lang="en-US" altLang="zh-CN" dirty="0" smtClean="0"/>
              <a:t>Weighted average of 3 models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3003" b="-1"/>
          <a:stretch/>
        </p:blipFill>
        <p:spPr>
          <a:xfrm>
            <a:off x="762000" y="1600200"/>
            <a:ext cx="6400800" cy="1615386"/>
          </a:xfrm>
          <a:prstGeom prst="rect">
            <a:avLst/>
          </a:prstGeom>
        </p:spPr>
      </p:pic>
      <p:pic>
        <p:nvPicPr>
          <p:cNvPr id="5" name="图片 4" descr="models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581400"/>
            <a:ext cx="8331200" cy="31242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0568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dirty="0" smtClean="0"/>
              <a:t>Outperform all single models on PB (</a:t>
            </a:r>
            <a:r>
              <a:rPr kumimoji="1" lang="en-US" altLang="zh-CN" dirty="0">
                <a:solidFill>
                  <a:srgbClr val="FF0000"/>
                </a:solidFill>
              </a:rPr>
              <a:t>Ranked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132</a:t>
            </a:r>
            <a:r>
              <a:rPr kumimoji="1" lang="en-US" altLang="zh-CN" dirty="0" smtClean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19"/>
    </mc:Choice>
    <mc:Fallback xmlns="">
      <p:transition spd="slow" advTm="778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8" name="图片 7" descr="cv_pb_scores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656428" cy="43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60"/>
    </mc:Choice>
    <mc:Fallback xmlns="">
      <p:transition spd="slow" advTm="481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Ranked </a:t>
            </a:r>
            <a:r>
              <a:rPr kumimoji="1" lang="en-US" altLang="zh-CN" dirty="0" smtClean="0"/>
              <a:t>82 </a:t>
            </a:r>
            <a:r>
              <a:rPr kumimoji="1" lang="en-US" altLang="zh-CN" dirty="0" smtClean="0"/>
              <a:t>/ </a:t>
            </a:r>
            <a:r>
              <a:rPr kumimoji="1" lang="en-US" altLang="zh-CN" dirty="0" smtClean="0"/>
              <a:t>2340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Players</a:t>
            </a:r>
            <a:endParaRPr kumimoji="1" lang="zh-CN" altLang="en-US" dirty="0"/>
          </a:p>
        </p:txBody>
      </p:sp>
      <p:pic>
        <p:nvPicPr>
          <p:cNvPr id="6" name="图片 5" descr="p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03"/>
    </mc:Choice>
    <mc:Fallback xmlns="">
      <p:transition spd="slow" advTm="486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Performance of a single model is limited</a:t>
            </a:r>
          </a:p>
          <a:p>
            <a:r>
              <a:rPr kumimoji="1" lang="en-US" altLang="zh-CN" sz="2800" dirty="0" smtClean="0"/>
              <a:t>Ensemble is a powerful technique to improve the performance with existing trained models</a:t>
            </a:r>
          </a:p>
          <a:p>
            <a:r>
              <a:rPr kumimoji="1" lang="en-US" altLang="zh-CN" sz="2800" dirty="0" smtClean="0"/>
              <a:t>Overfitting is an issue when training set is small </a:t>
            </a:r>
            <a:endParaRPr kumimoji="1" lang="zh-CN" altLang="en-US" sz="2800" dirty="0"/>
          </a:p>
        </p:txBody>
      </p:sp>
      <p:grpSp>
        <p:nvGrpSpPr>
          <p:cNvPr id="8" name="组 7"/>
          <p:cNvGrpSpPr/>
          <p:nvPr/>
        </p:nvGrpSpPr>
        <p:grpSpPr>
          <a:xfrm>
            <a:off x="533400" y="2908195"/>
            <a:ext cx="8077200" cy="3797405"/>
            <a:chOff x="533400" y="2908195"/>
            <a:chExt cx="8077200" cy="3797405"/>
          </a:xfrm>
        </p:grpSpPr>
        <p:sp>
          <p:nvSpPr>
            <p:cNvPr id="5" name="文本框 4"/>
            <p:cNvSpPr txBox="1"/>
            <p:nvPr/>
          </p:nvSpPr>
          <p:spPr>
            <a:xfrm>
              <a:off x="533400" y="6324600"/>
              <a:ext cx="8077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Top 5 Players on the Final Board</a:t>
              </a:r>
              <a:endParaRPr kumimoji="1" lang="zh-CN" altLang="en-US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08195"/>
              <a:ext cx="7315200" cy="3340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00"/>
    </mc:Choice>
    <mc:Fallback xmlns="">
      <p:transition spd="slow" advTm="1811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Restaurant Revenue </a:t>
            </a:r>
            <a:r>
              <a:rPr lang="en-US" altLang="zh-CN" dirty="0" smtClean="0"/>
              <a:t>Prediction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 (2340 Teams participated)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r>
              <a:rPr lang="en-US" dirty="0" smtClean="0"/>
              <a:t>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Impact</a:t>
            </a:r>
            <a:r>
              <a:rPr lang="en-US" dirty="0" smtClean="0"/>
              <a:t>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6"/>
    </mc:Choice>
    <mc:Fallback xmlns="">
      <p:transition spd="slow" advTm="2317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5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137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19"/>
    </mc:Choice>
    <mc:Fallback xmlns="">
      <p:transition spd="slow" advTm="678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(Cont.)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1"/>
    </mc:Choice>
    <mc:Fallback xmlns="">
      <p:transition spd="slow" advTm="224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2"/>
    </mc:Choice>
    <mc:Fallback xmlns="">
      <p:transition spd="slow" advTm="222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71"/>
    </mc:Choice>
    <mc:Fallback xmlns="">
      <p:transition spd="slow" advTm="233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2" y="1981200"/>
            <a:ext cx="4800600" cy="4314538"/>
            <a:chOff x="5862" y="2331218"/>
            <a:chExt cx="4800600" cy="43145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48"/>
            <a:stretch/>
          </p:blipFill>
          <p:spPr bwMode="auto">
            <a:xfrm>
              <a:off x="5862" y="2331218"/>
              <a:ext cx="4800600" cy="408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63162" y="6276424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70455" y="1981200"/>
            <a:ext cx="4315845" cy="4320791"/>
            <a:chOff x="4770455" y="2331218"/>
            <a:chExt cx="4315845" cy="4320791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6"/>
            <a:stretch/>
          </p:blipFill>
          <p:spPr>
            <a:xfrm>
              <a:off x="4770455" y="2331218"/>
              <a:ext cx="4315845" cy="38913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5377" y="6282677"/>
              <a:ext cx="228600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Testing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97"/>
    </mc:Choice>
    <mc:Fallback xmlns="">
      <p:transition spd="slow" advTm="673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56"/>
          <a:stretch/>
        </p:blipFill>
        <p:spPr bwMode="auto">
          <a:xfrm>
            <a:off x="228600" y="1524000"/>
            <a:ext cx="4009189" cy="270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4649143" cy="448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5835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2"/>
    </mc:Choice>
    <mc:Fallback xmlns="">
      <p:transition spd="slow" advTm="225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5240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638675" cy="42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1"/>
    </mc:Choice>
    <mc:Fallback xmlns="">
      <p:transition spd="slow" advTm="208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4.1|8.3|8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427</Words>
  <Application>Microsoft Macintosh PowerPoint</Application>
  <PresentationFormat>全屏显示(4:3)</PresentationFormat>
  <Paragraphs>99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CS 659 Course Project Restaurant Revenue Prediction</vt:lpstr>
      <vt:lpstr>Introduction</vt:lpstr>
      <vt:lpstr>Dataset</vt:lpstr>
      <vt:lpstr>Dataset (Cont.)</vt:lpstr>
      <vt:lpstr>Data analysis</vt:lpstr>
      <vt:lpstr>Data Pre-processing</vt:lpstr>
      <vt:lpstr>Exploring the Data</vt:lpstr>
      <vt:lpstr> Exploring the Data-PCA </vt:lpstr>
      <vt:lpstr>Exploring the Data</vt:lpstr>
      <vt:lpstr>Exploring the Data</vt:lpstr>
      <vt:lpstr>Evaluation</vt:lpstr>
      <vt:lpstr>Model Selection</vt:lpstr>
      <vt:lpstr>Ensemble</vt:lpstr>
      <vt:lpstr>Issues</vt:lpstr>
      <vt:lpstr>Results on Final Board</vt:lpstr>
      <vt:lpstr>Conclusion</vt:lpstr>
      <vt:lpstr>PowerPoint 演示文稿</vt:lpstr>
      <vt:lpstr>Backup Slides</vt:lpstr>
      <vt:lpstr>Histogram of revenues</vt:lpstr>
      <vt:lpstr>PCA-test</vt:lpstr>
      <vt:lpstr>Correlation among testset</vt:lpstr>
      <vt:lpstr>Visualize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Zhonghua Xi</cp:lastModifiedBy>
  <cp:revision>153</cp:revision>
  <dcterms:created xsi:type="dcterms:W3CDTF">2006-08-16T00:00:00Z</dcterms:created>
  <dcterms:modified xsi:type="dcterms:W3CDTF">2015-05-05T03:48:14Z</dcterms:modified>
</cp:coreProperties>
</file>