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1" r:id="rId7"/>
    <p:sldId id="267" r:id="rId8"/>
    <p:sldId id="269" r:id="rId9"/>
    <p:sldId id="260" r:id="rId10"/>
    <p:sldId id="270" r:id="rId11"/>
    <p:sldId id="263" r:id="rId12"/>
    <p:sldId id="264" r:id="rId13"/>
    <p:sldId id="265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>
      <p:cViewPr varScale="1">
        <p:scale>
          <a:sx n="116" d="100"/>
          <a:sy n="116" d="100"/>
        </p:scale>
        <p:origin x="-13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r>
              <a:rPr lang="en-US" baseline="0" dirty="0" smtClean="0"/>
              <a:t> variance? Zero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31146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7" y="3200400"/>
            <a:ext cx="877309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600" y="4800600"/>
            <a:ext cx="40386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37</a:t>
            </a:r>
            <a:r>
              <a:rPr lang="zh-CN" altLang="en-US" dirty="0"/>
              <a:t> </a:t>
            </a:r>
            <a:r>
              <a:rPr lang="en-US" altLang="zh-CN" dirty="0"/>
              <a:t>obfuscated numeric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Real estate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Commercial data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5241" y="6096000"/>
            <a:ext cx="3810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/>
              <a:t>Revenue (only available in training set)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values in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</a:t>
            </a:r>
            <a:r>
              <a:rPr lang="en-US" altLang="zh-CN" dirty="0" smtClean="0"/>
              <a:t>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</a:t>
            </a:r>
          </a:p>
          <a:p>
            <a:pPr lvl="1"/>
            <a:r>
              <a:rPr lang="en-US" dirty="0" smtClean="0"/>
              <a:t>zero mean</a:t>
            </a:r>
          </a:p>
          <a:p>
            <a:pPr lvl="1"/>
            <a:r>
              <a:rPr lang="en-US" dirty="0" smtClean="0"/>
              <a:t>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374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3526897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585" y="1784866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Rank</a:t>
            </a:r>
          </a:p>
          <a:p>
            <a:endParaRPr lang="en-US" dirty="0"/>
          </a:p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218</Words>
  <Application>Microsoft Office PowerPoint</Application>
  <PresentationFormat>On-screen Show (4:3)</PresentationFormat>
  <Paragraphs>75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659 Course Project Restaurant Revenue Prediction</vt:lpstr>
      <vt:lpstr>Introduction</vt:lpstr>
      <vt:lpstr>Evaluation</vt:lpstr>
      <vt:lpstr>Dataset</vt:lpstr>
      <vt:lpstr>Pre-processing</vt:lpstr>
      <vt:lpstr>Pre-processing (Cont.)</vt:lpstr>
      <vt:lpstr>Exploring the Data</vt:lpstr>
      <vt:lpstr>Exploring the Data</vt:lpstr>
      <vt:lpstr>Training</vt:lpstr>
      <vt:lpstr>Visualize Validation</vt:lpstr>
      <vt:lpstr>Issues</vt:lpstr>
      <vt:lpstr>Results on Public Board</vt:lpstr>
      <vt:lpstr>Conclusion</vt:lpstr>
      <vt:lpstr>PowerPoint Presentation</vt:lpstr>
      <vt:lpstr>Backup 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60</cp:revision>
  <dcterms:created xsi:type="dcterms:W3CDTF">2006-08-16T00:00:00Z</dcterms:created>
  <dcterms:modified xsi:type="dcterms:W3CDTF">2015-05-01T20:21:58Z</dcterms:modified>
</cp:coreProperties>
</file>