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75" r:id="rId9"/>
    <p:sldId id="280" r:id="rId10"/>
    <p:sldId id="269" r:id="rId11"/>
    <p:sldId id="274" r:id="rId12"/>
    <p:sldId id="260" r:id="rId13"/>
    <p:sldId id="281" r:id="rId14"/>
    <p:sldId id="264" r:id="rId15"/>
    <p:sldId id="263" r:id="rId16"/>
    <p:sldId id="265" r:id="rId17"/>
    <p:sldId id="271" r:id="rId18"/>
    <p:sldId id="272" r:id="rId19"/>
    <p:sldId id="276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325" autoAdjust="0"/>
  </p:normalViewPr>
  <p:slideViewPr>
    <p:cSldViewPr>
      <p:cViewPr>
        <p:scale>
          <a:sx n="95" d="100"/>
          <a:sy n="95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5"/>
    </mc:Choice>
    <mc:Fallback>
      <p:transition spd="slow" advTm="97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Ranking</a:t>
            </a:r>
            <a:endParaRPr lang="en-US" dirty="0" smtClean="0"/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84"/>
    </mc:Choice>
    <mc:Fallback>
      <p:transition spd="slow" advTm="3988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Root Mean Squared Error (RMSE)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5"/>
            <a:r>
              <a:rPr lang="en-US" dirty="0" smtClean="0"/>
              <a:t>   is  the </a:t>
            </a:r>
            <a:r>
              <a:rPr lang="en-US" dirty="0"/>
              <a:t>predicted revenue </a:t>
            </a:r>
            <a:endParaRPr lang="en-US" dirty="0" smtClean="0"/>
          </a:p>
          <a:p>
            <a:pPr lvl="5"/>
            <a:r>
              <a:rPr lang="en-US" dirty="0" smtClean="0"/>
              <a:t>    is </a:t>
            </a:r>
            <a:r>
              <a:rPr lang="en-US" dirty="0"/>
              <a:t>the ground truth.</a:t>
            </a:r>
            <a:endParaRPr lang="en-US" dirty="0" smtClean="0"/>
          </a:p>
          <a:p>
            <a:pPr lvl="1"/>
            <a:r>
              <a:rPr lang="en-US" dirty="0" smtClean="0"/>
              <a:t>RMSE </a:t>
            </a:r>
            <a:r>
              <a:rPr lang="en-US" dirty="0" smtClean="0"/>
              <a:t>punishes </a:t>
            </a:r>
            <a:r>
              <a:rPr lang="en-US" dirty="0" smtClean="0"/>
              <a:t>large 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7" y="3810000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7" y="4124325"/>
            <a:ext cx="257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32"/>
    </mc:Choice>
    <mc:Fallback>
      <p:transition spd="slow" advTm="267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/ Python</a:t>
            </a:r>
          </a:p>
          <a:p>
            <a:r>
              <a:rPr lang="en-US" dirty="0" smtClean="0"/>
              <a:t>Use all raw features except city name and type</a:t>
            </a:r>
          </a:p>
          <a:p>
            <a:r>
              <a:rPr lang="en-US" dirty="0" smtClean="0"/>
              <a:t>Train a single model</a:t>
            </a:r>
          </a:p>
          <a:p>
            <a:r>
              <a:rPr lang="en-US" altLang="zh-CN" dirty="0" smtClean="0"/>
              <a:t>Parameters turned based on 5-folds cross validation</a:t>
            </a:r>
          </a:p>
          <a:p>
            <a:r>
              <a:rPr lang="en-US" altLang="zh-CN" dirty="0" smtClean="0"/>
              <a:t>Evaluated on Public 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8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74"/>
    </mc:Choice>
    <mc:Fallback>
      <p:transition spd="slow" advTm="688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kumimoji="1" lang="en-US" altLang="zh-CN" dirty="0" smtClean="0"/>
              <a:t>Weighted average of 3 models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3003" b="-1"/>
          <a:stretch/>
        </p:blipFill>
        <p:spPr>
          <a:xfrm>
            <a:off x="762000" y="1600200"/>
            <a:ext cx="6400800" cy="1615386"/>
          </a:xfrm>
          <a:prstGeom prst="rect">
            <a:avLst/>
          </a:prstGeom>
        </p:spPr>
      </p:pic>
      <p:pic>
        <p:nvPicPr>
          <p:cNvPr id="5" name="图片 4" descr="models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8331200" cy="31242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0568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Outperform all single models on PB (</a:t>
            </a:r>
            <a:r>
              <a:rPr kumimoji="1" lang="en-US" altLang="zh-CN" dirty="0"/>
              <a:t>Ranked </a:t>
            </a:r>
            <a:r>
              <a:rPr kumimoji="1" lang="en-US" altLang="zh-CN" dirty="0" smtClean="0"/>
              <a:t>132)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19"/>
    </mc:Choice>
    <mc:Fallback>
      <p:transition spd="slow" advTm="77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Ranked 132 / 2500+ teams</a:t>
            </a:r>
            <a:endParaRPr kumimoji="1" lang="zh-CN" altLang="en-US" dirty="0"/>
          </a:p>
        </p:txBody>
      </p:sp>
      <p:pic>
        <p:nvPicPr>
          <p:cNvPr id="9" name="图片 8" descr="p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768197" cy="4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603"/>
    </mc:Choice>
    <mc:Fallback>
      <p:transition spd="slow" advTm="4860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8" name="图片 7" descr="cv_pb_scores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656428" cy="43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60"/>
    </mc:Choice>
    <mc:Fallback>
      <p:transition spd="slow" advTm="481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of a single model is limited</a:t>
            </a:r>
          </a:p>
          <a:p>
            <a:r>
              <a:rPr kumimoji="1" lang="en-US" altLang="zh-CN" dirty="0" smtClean="0"/>
              <a:t>Ensemble is a powerful technique to improve the performance with existing trained models</a:t>
            </a:r>
          </a:p>
          <a:p>
            <a:r>
              <a:rPr kumimoji="1" lang="en-US" altLang="zh-CN" dirty="0" smtClean="0"/>
              <a:t>Overfitting is an issue when training set is small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100"/>
    </mc:Choice>
    <mc:Fallback>
      <p:transition spd="slow" advTm="1811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Restaurant Revenue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 (2340 Teams participated)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r>
              <a:rPr lang="en-US" dirty="0" smtClean="0"/>
              <a:t>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Impact</a:t>
            </a:r>
            <a:r>
              <a:rPr lang="en-US" dirty="0" smtClean="0"/>
              <a:t>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76"/>
    </mc:Choice>
    <mc:Fallback>
      <p:transition spd="slow" advTm="231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137</a:t>
            </a:r>
            <a:r>
              <a:rPr 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19"/>
    </mc:Choice>
    <mc:Fallback>
      <p:transition spd="slow" advTm="678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(Cont.)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51"/>
    </mc:Choice>
    <mc:Fallback>
      <p:transition spd="slow" advTm="224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72"/>
    </mc:Choice>
    <mc:Fallback>
      <p:transition spd="slow" advTm="22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71"/>
    </mc:Choice>
    <mc:Fallback>
      <p:transition spd="slow" advTm="233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62" y="1981200"/>
            <a:ext cx="4800600" cy="4314538"/>
            <a:chOff x="5862" y="2331218"/>
            <a:chExt cx="4800600" cy="431453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8"/>
            <a:stretch/>
          </p:blipFill>
          <p:spPr bwMode="auto">
            <a:xfrm>
              <a:off x="5862" y="2331218"/>
              <a:ext cx="4800600" cy="40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63162" y="6276424"/>
              <a:ext cx="22860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0455" y="1981200"/>
            <a:ext cx="4315845" cy="4320791"/>
            <a:chOff x="4770455" y="2331218"/>
            <a:chExt cx="4315845" cy="4320791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6"/>
            <a:stretch/>
          </p:blipFill>
          <p:spPr>
            <a:xfrm>
              <a:off x="4770455" y="2331218"/>
              <a:ext cx="4315845" cy="38913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5377" y="6282677"/>
              <a:ext cx="22860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Testing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397"/>
    </mc:Choice>
    <mc:Fallback>
      <p:transition spd="slow" advTm="673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/>
          <a:stretch/>
        </p:blipFill>
        <p:spPr bwMode="auto">
          <a:xfrm>
            <a:off x="228600" y="1524000"/>
            <a:ext cx="4009189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9143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835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22"/>
    </mc:Choice>
    <mc:Fallback>
      <p:transition spd="slow" advTm="2252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5240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638675" cy="42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81"/>
    </mc:Choice>
    <mc:Fallback>
      <p:transition spd="slow" advTm="2088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4.1|8.3|8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406</Words>
  <Application>Microsoft Office PowerPoint</Application>
  <PresentationFormat>On-screen Show (4:3)</PresentationFormat>
  <Paragraphs>98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 659 Course Project Restaurant Revenue Prediction</vt:lpstr>
      <vt:lpstr>Introduction</vt:lpstr>
      <vt:lpstr>Dataset</vt:lpstr>
      <vt:lpstr>Dataset (Cont.)</vt:lpstr>
      <vt:lpstr>Data analysis</vt:lpstr>
      <vt:lpstr>Data Pre-processing</vt:lpstr>
      <vt:lpstr>Exploring the Data</vt:lpstr>
      <vt:lpstr> Exploring the Data-PCA </vt:lpstr>
      <vt:lpstr>Exploring the Data</vt:lpstr>
      <vt:lpstr>Exploring the Data</vt:lpstr>
      <vt:lpstr>Evaluation</vt:lpstr>
      <vt:lpstr>Model Selection</vt:lpstr>
      <vt:lpstr>Ensemble</vt:lpstr>
      <vt:lpstr>Results on Public Board</vt:lpstr>
      <vt:lpstr>Issues</vt:lpstr>
      <vt:lpstr>Conclusion</vt:lpstr>
      <vt:lpstr>PowerPoint Presentation</vt:lpstr>
      <vt:lpstr>Backup Slides</vt:lpstr>
      <vt:lpstr>Histogram of revenues</vt:lpstr>
      <vt:lpstr>PCA-test</vt:lpstr>
      <vt:lpstr>Correlation among testset</vt:lpstr>
      <vt:lpstr>Visualize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150</cp:revision>
  <dcterms:created xsi:type="dcterms:W3CDTF">2006-08-16T00:00:00Z</dcterms:created>
  <dcterms:modified xsi:type="dcterms:W3CDTF">2015-05-05T02:28:48Z</dcterms:modified>
</cp:coreProperties>
</file>