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80" r:id="rId9"/>
    <p:sldId id="275" r:id="rId10"/>
    <p:sldId id="269" r:id="rId11"/>
    <p:sldId id="274" r:id="rId12"/>
    <p:sldId id="260" r:id="rId13"/>
    <p:sldId id="270" r:id="rId14"/>
    <p:sldId id="263" r:id="rId15"/>
    <p:sldId id="264" r:id="rId16"/>
    <p:sldId id="265" r:id="rId17"/>
    <p:sldId id="271" r:id="rId18"/>
    <p:sldId id="272" r:id="rId19"/>
    <p:sldId id="276" r:id="rId20"/>
    <p:sldId id="278" r:id="rId21"/>
    <p:sldId id="279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4DBA0CC-D572-485B-9433-5B3FC7EA8E0C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331297A-9765-459C-835A-8C74F7B5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8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7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1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7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1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quick serve restaurant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" y="1997456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4424"/>
            <a:ext cx="431584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352800"/>
            <a:ext cx="3526897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309" y="24384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95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50" y="1555376"/>
            <a:ext cx="464914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7359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395</Words>
  <Application>Microsoft Office PowerPoint</Application>
  <PresentationFormat>On-screen Show (4:3)</PresentationFormat>
  <Paragraphs>121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 Exploring the Data-PCA </vt:lpstr>
      <vt:lpstr>Exploring the Data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126</cp:revision>
  <cp:lastPrinted>2015-05-04T02:18:01Z</cp:lastPrinted>
  <dcterms:created xsi:type="dcterms:W3CDTF">2006-08-16T00:00:00Z</dcterms:created>
  <dcterms:modified xsi:type="dcterms:W3CDTF">2015-05-04T02:19:39Z</dcterms:modified>
</cp:coreProperties>
</file>