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69" r:id="rId9"/>
    <p:sldId id="275" r:id="rId10"/>
    <p:sldId id="274" r:id="rId11"/>
    <p:sldId id="260" r:id="rId12"/>
    <p:sldId id="270" r:id="rId13"/>
    <p:sldId id="277" r:id="rId14"/>
    <p:sldId id="263" r:id="rId15"/>
    <p:sldId id="264" r:id="rId16"/>
    <p:sldId id="265" r:id="rId17"/>
    <p:sldId id="271" r:id="rId18"/>
    <p:sldId id="27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8093" y="5949091"/>
            <a:ext cx="541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2903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value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374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90800"/>
            <a:ext cx="3526897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3585" y="1784866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350</Words>
  <Application>Microsoft Office PowerPoint</Application>
  <PresentationFormat>On-screen Show (4:3)</PresentationFormat>
  <Paragraphs>93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 659 Course Project Restaurant Revenue Prediction</vt:lpstr>
      <vt:lpstr>Introduction</vt:lpstr>
      <vt:lpstr>Dataset</vt:lpstr>
      <vt:lpstr>Dataset</vt:lpstr>
      <vt:lpstr>Data analysis</vt:lpstr>
      <vt:lpstr>Data Pre-processing</vt:lpstr>
      <vt:lpstr>Exploring the Data</vt:lpstr>
      <vt:lpstr>Exploring the Data</vt:lpstr>
      <vt:lpstr>Exploring the Data</vt:lpstr>
      <vt:lpstr>Evaluation</vt:lpstr>
      <vt:lpstr>Training</vt:lpstr>
      <vt:lpstr>Visualize Validation</vt:lpstr>
      <vt:lpstr>PowerPoint Presentation</vt:lpstr>
      <vt:lpstr>Issues</vt:lpstr>
      <vt:lpstr>Results on Public Board</vt:lpstr>
      <vt:lpstr>Conclusion</vt:lpstr>
      <vt:lpstr>PowerPoint Presentation</vt:lpstr>
      <vt:lpstr>Backup Slides</vt:lpstr>
      <vt:lpstr>Histogram of revenues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106</cp:revision>
  <dcterms:created xsi:type="dcterms:W3CDTF">2006-08-16T00:00:00Z</dcterms:created>
  <dcterms:modified xsi:type="dcterms:W3CDTF">2015-05-03T22:08:50Z</dcterms:modified>
</cp:coreProperties>
</file>