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295400"/>
            <a:ext cx="7772400" cy="1470025"/>
          </a:xfrm>
        </p:spPr>
        <p:txBody>
          <a:bodyPr/>
          <a:lstStyle/>
          <a:p>
            <a:r>
              <a:rPr lang="en-US" dirty="0" smtClean="0"/>
              <a:t>Restaurant Revenue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err="1" smtClean="0"/>
              <a:t>Zhonghua</a:t>
            </a:r>
            <a:r>
              <a:rPr lang="en-US" dirty="0" smtClean="0"/>
              <a:t> Xi</a:t>
            </a:r>
          </a:p>
          <a:p>
            <a:pPr algn="r"/>
            <a:r>
              <a:rPr lang="en-US" dirty="0" err="1" smtClean="0"/>
              <a:t>Huangxin</a:t>
            </a:r>
            <a:r>
              <a:rPr lang="en-US" dirty="0" smtClean="0"/>
              <a:t> Wang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897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Kaggle</a:t>
            </a:r>
            <a:r>
              <a:rPr lang="en-US" dirty="0" smtClean="0"/>
              <a:t> test</a:t>
            </a:r>
          </a:p>
          <a:p>
            <a:r>
              <a:rPr lang="en-US" dirty="0" smtClean="0"/>
              <a:t>Objective: predict revenue of restaurants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dirty="0" smtClean="0"/>
              <a:t>Impact: increase the effectiveness of investments in new restaurant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038600"/>
            <a:ext cx="597217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0066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set</a:t>
            </a:r>
          </a:p>
          <a:p>
            <a:pPr lvl="1"/>
            <a:r>
              <a:rPr lang="en-US" dirty="0" smtClean="0"/>
              <a:t>training set: 137 records</a:t>
            </a:r>
          </a:p>
          <a:p>
            <a:pPr lvl="1"/>
            <a:r>
              <a:rPr lang="en-US" dirty="0" smtClean="0"/>
              <a:t>Testing set: 10000 records</a:t>
            </a:r>
          </a:p>
          <a:p>
            <a:r>
              <a:rPr lang="en-US" dirty="0" smtClean="0"/>
              <a:t>Data contents</a:t>
            </a:r>
          </a:p>
          <a:p>
            <a:pPr lvl="1"/>
            <a:r>
              <a:rPr lang="en-US" dirty="0" smtClean="0"/>
              <a:t>Open Date</a:t>
            </a:r>
          </a:p>
          <a:p>
            <a:pPr lvl="1"/>
            <a:r>
              <a:rPr lang="en-US" dirty="0" smtClean="0"/>
              <a:t>City</a:t>
            </a:r>
          </a:p>
          <a:p>
            <a:pPr lvl="1"/>
            <a:r>
              <a:rPr lang="en-US" dirty="0" smtClean="0"/>
              <a:t>City Group: big city, not-big-city</a:t>
            </a:r>
          </a:p>
          <a:p>
            <a:pPr lvl="1"/>
            <a:r>
              <a:rPr lang="en-US" dirty="0" smtClean="0"/>
              <a:t>Type</a:t>
            </a:r>
          </a:p>
        </p:txBody>
      </p:sp>
    </p:spTree>
    <p:extLst>
      <p:ext uri="{BB962C8B-B14F-4D97-AF65-F5344CB8AC3E}">
        <p14:creationId xmlns:p14="http://schemas.microsoft.com/office/powerpoint/2010/main" val="262484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33600"/>
            <a:ext cx="6359236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412524"/>
            <a:ext cx="6553200" cy="1388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200" y="1295400"/>
            <a:ext cx="627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760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053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558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46</Words>
  <Application>Microsoft Office PowerPoint</Application>
  <PresentationFormat>On-screen Show (4:3)</PresentationFormat>
  <Paragraphs>19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Restaurant Revenue Prediction</vt:lpstr>
      <vt:lpstr>Introduction</vt:lpstr>
      <vt:lpstr>Data</vt:lpstr>
      <vt:lpstr>Data Analysis</vt:lpstr>
      <vt:lpstr>PowerPoint Presentation</vt:lpstr>
      <vt:lpstr>Training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Revenue Prediction</dc:title>
  <dc:creator>Huangxin Wang</dc:creator>
  <cp:lastModifiedBy>Huangxin Wang</cp:lastModifiedBy>
  <cp:revision>26</cp:revision>
  <dcterms:created xsi:type="dcterms:W3CDTF">2006-08-16T00:00:00Z</dcterms:created>
  <dcterms:modified xsi:type="dcterms:W3CDTF">2015-04-21T22:00:36Z</dcterms:modified>
</cp:coreProperties>
</file>