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Zhonghua</a:t>
            </a:r>
            <a:r>
              <a:rPr lang="en-US" dirty="0" smtClean="0"/>
              <a:t> Xi</a:t>
            </a:r>
          </a:p>
          <a:p>
            <a:pPr algn="r"/>
            <a:r>
              <a:rPr lang="en-US" dirty="0" err="1" smtClean="0"/>
              <a:t>Huangxin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5972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training set: 137 records</a:t>
            </a:r>
          </a:p>
          <a:p>
            <a:pPr lvl="1"/>
            <a:r>
              <a:rPr lang="en-US" dirty="0" smtClean="0"/>
              <a:t>Testing set: 10000 records</a:t>
            </a:r>
          </a:p>
          <a:p>
            <a:r>
              <a:rPr lang="en-US" dirty="0" smtClean="0"/>
              <a:t>Data contents</a:t>
            </a:r>
          </a:p>
          <a:p>
            <a:pPr lvl="1"/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City Group: big city, not-big-city</a:t>
            </a:r>
          </a:p>
          <a:p>
            <a:pPr lvl="1"/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Restaurant Revenue Prediction</vt:lpstr>
      <vt:lpstr>Introduction</vt:lpstr>
      <vt:lpstr>Data</vt:lpstr>
      <vt:lpstr>Data Analysis</vt:lpstr>
      <vt:lpstr>Training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22</cp:revision>
  <dcterms:created xsi:type="dcterms:W3CDTF">2006-08-16T00:00:00Z</dcterms:created>
  <dcterms:modified xsi:type="dcterms:W3CDTF">2015-04-19T19:51:06Z</dcterms:modified>
</cp:coreProperties>
</file>