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69" r:id="rId9"/>
    <p:sldId id="274" r:id="rId10"/>
    <p:sldId id="260" r:id="rId11"/>
    <p:sldId id="270" r:id="rId12"/>
    <p:sldId id="263" r:id="rId13"/>
    <p:sldId id="264" r:id="rId14"/>
    <p:sldId id="265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4165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</a:t>
            </a:r>
            <a:r>
              <a:rPr lang="en-US" altLang="zh-CN" dirty="0" smtClean="0"/>
              <a:t>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</a:t>
            </a:r>
            <a:r>
              <a:rPr lang="en-US" dirty="0" smtClean="0"/>
              <a:t>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374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3526897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585" y="1784866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endParaRPr lang="en-US" dirty="0"/>
          </a:p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31146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250</Words>
  <Application>Microsoft Office PowerPoint</Application>
  <PresentationFormat>On-screen Show (4:3)</PresentationFormat>
  <Paragraphs>78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 659 Course Project Restaurant Revenue Prediction</vt:lpstr>
      <vt:lpstr>Introduction</vt:lpstr>
      <vt:lpstr>Dataset</vt:lpstr>
      <vt:lpstr>Dataset</vt:lpstr>
      <vt:lpstr>Pre-processing</vt:lpstr>
      <vt:lpstr>Pre-processing (Cont.)</vt:lpstr>
      <vt:lpstr>Exploring the Data</vt:lpstr>
      <vt:lpstr>Exploring the Data</vt:lpstr>
      <vt:lpstr>Evaluation</vt:lpstr>
      <vt:lpstr>Training</vt:lpstr>
      <vt:lpstr>Visualize Validation</vt:lpstr>
      <vt:lpstr>Issues</vt:lpstr>
      <vt:lpstr>Results on Public Board</vt:lpstr>
      <vt:lpstr>Conclusion</vt:lpstr>
      <vt:lpstr>PowerPoint Presentation</vt:lpstr>
      <vt:lpstr>Backup 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79</cp:revision>
  <dcterms:created xsi:type="dcterms:W3CDTF">2006-08-16T00:00:00Z</dcterms:created>
  <dcterms:modified xsi:type="dcterms:W3CDTF">2015-05-03T20:07:31Z</dcterms:modified>
</cp:coreProperties>
</file>