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69" r:id="rId9"/>
    <p:sldId id="275" r:id="rId10"/>
    <p:sldId id="274" r:id="rId11"/>
    <p:sldId id="260" r:id="rId12"/>
    <p:sldId id="270" r:id="rId13"/>
    <p:sldId id="263" r:id="rId14"/>
    <p:sldId id="264" r:id="rId15"/>
    <p:sldId id="265" r:id="rId16"/>
    <p:sldId id="271" r:id="rId17"/>
    <p:sldId id="272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>
      <p:cViewPr varScale="1">
        <p:scale>
          <a:sx n="116" d="100"/>
          <a:sy n="116" d="100"/>
        </p:scale>
        <p:origin x="-13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Root Mean Squared Error (RMSE)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 predicted revenue </a:t>
                </a:r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ground truth.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RMSE punish large errors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single model</a:t>
            </a:r>
          </a:p>
          <a:p>
            <a:pPr lvl="1"/>
            <a:r>
              <a:rPr lang="en-US" dirty="0" err="1" smtClean="0"/>
              <a:t>NuSVR</a:t>
            </a:r>
            <a:endParaRPr lang="en-US" dirty="0" smtClean="0"/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altLang="zh-CN" dirty="0" smtClean="0"/>
              <a:t>Gradient Boosting </a:t>
            </a:r>
            <a:r>
              <a:rPr lang="en-US" altLang="zh-CN" dirty="0" err="1" smtClean="0"/>
              <a:t>Regressor</a:t>
            </a:r>
            <a:endParaRPr lang="en-US" altLang="zh-CN" dirty="0" smtClean="0"/>
          </a:p>
          <a:p>
            <a:r>
              <a:rPr lang="en-US" altLang="zh-CN" dirty="0" smtClean="0"/>
              <a:t>Parameters turned based on 5-folds cross validation</a:t>
            </a:r>
            <a:endParaRPr lang="en-US" altLang="zh-CN" dirty="0"/>
          </a:p>
          <a:p>
            <a:r>
              <a:rPr lang="en-US" dirty="0" smtClean="0"/>
              <a:t>Average the prediction results</a:t>
            </a:r>
          </a:p>
          <a:p>
            <a:r>
              <a:rPr lang="en-US" dirty="0" smtClean="0"/>
              <a:t>Python + </a:t>
            </a:r>
            <a:r>
              <a:rPr lang="en-US" altLang="zh-CN" dirty="0" err="1"/>
              <a:t>scikit</a:t>
            </a:r>
            <a:r>
              <a:rPr lang="en-US" altLang="zh-CN" dirty="0"/>
              <a:t>-</a:t>
            </a:r>
            <a:r>
              <a:rPr lang="en-US" altLang="zh-CN" dirty="0" smtClean="0"/>
              <a:t>learn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5" y="1600200"/>
            <a:ext cx="76454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43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87928"/>
            <a:ext cx="5826762" cy="437007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657600" y="4724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217365"/>
              <a:gd name="adj4" fmla="val -3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115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 flipH="1">
            <a:off x="2667000" y="3581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-49049"/>
              <a:gd name="adj4" fmla="val -43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1890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15000" y="4343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35174"/>
              <a:gd name="adj4" fmla="val -253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866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 1xx / 22xx teams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00800" cy="48006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048000" y="3962400"/>
            <a:ext cx="1905000" cy="609600"/>
          </a:xfrm>
          <a:prstGeom prst="borderCallout1">
            <a:avLst>
              <a:gd name="adj1" fmla="val 18750"/>
              <a:gd name="adj2" fmla="val -8333"/>
              <a:gd name="adj3" fmla="val 280426"/>
              <a:gd name="adj4" fmla="val -403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 are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2340 Teams, 2499 Players, 27735 entries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137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Convert to numerical data, assign distinct value</a:t>
            </a:r>
            <a:endParaRPr lang="en-US" dirty="0"/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374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90800"/>
            <a:ext cx="3526897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3585" y="1784866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343</Words>
  <Application>Microsoft Office PowerPoint</Application>
  <PresentationFormat>On-screen Show (4:3)</PresentationFormat>
  <Paragraphs>92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 659 Course Project Restaurant Revenue Prediction</vt:lpstr>
      <vt:lpstr>Introduction</vt:lpstr>
      <vt:lpstr>Dataset</vt:lpstr>
      <vt:lpstr>Dataset</vt:lpstr>
      <vt:lpstr>Data analysis</vt:lpstr>
      <vt:lpstr>Data Pre-processing</vt:lpstr>
      <vt:lpstr>Exploring the Data</vt:lpstr>
      <vt:lpstr>Exploring the Data</vt:lpstr>
      <vt:lpstr>Exploring the Data</vt:lpstr>
      <vt:lpstr>Evaluation</vt:lpstr>
      <vt:lpstr>Training</vt:lpstr>
      <vt:lpstr>Visualize Validation</vt:lpstr>
      <vt:lpstr>Issues</vt:lpstr>
      <vt:lpstr>Results on Public Board</vt:lpstr>
      <vt:lpstr>Conclusion</vt:lpstr>
      <vt:lpstr>PowerPoint Presentation</vt:lpstr>
      <vt:lpstr>Backup Slides</vt:lpstr>
      <vt:lpstr>Histogram of revenues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100</cp:revision>
  <dcterms:created xsi:type="dcterms:W3CDTF">2006-08-16T00:00:00Z</dcterms:created>
  <dcterms:modified xsi:type="dcterms:W3CDTF">2015-05-03T21:24:18Z</dcterms:modified>
</cp:coreProperties>
</file>