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86" r:id="rId3"/>
    <p:sldId id="279" r:id="rId4"/>
    <p:sldId id="289" r:id="rId5"/>
    <p:sldId id="287" r:id="rId6"/>
    <p:sldId id="280" r:id="rId7"/>
    <p:sldId id="267" r:id="rId8"/>
    <p:sldId id="265" r:id="rId9"/>
    <p:sldId id="281" r:id="rId10"/>
    <p:sldId id="268" r:id="rId11"/>
    <p:sldId id="262" r:id="rId12"/>
    <p:sldId id="259" r:id="rId13"/>
    <p:sldId id="263" r:id="rId14"/>
    <p:sldId id="260" r:id="rId15"/>
    <p:sldId id="264" r:id="rId16"/>
    <p:sldId id="277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8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0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71790-947E-43A7-905D-0132862FB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Salazapee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3A432-39CB-43C6-B252-A3D2EA21E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1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cs typeface="Calibri Light"/>
              </a:rPr>
              <a:t>Continue Doing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2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6EEDA-43E6-4EAC-902C-54BAF394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 Light"/>
              </a:rPr>
              <a:t>Continue Doing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6DD0-6B83-4F6B-A58B-8921C8D5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z="2400" dirty="0">
                <a:solidFill>
                  <a:srgbClr val="000000"/>
                </a:solidFill>
              </a:rPr>
              <a:t>มีการแบ่งงานชัดเจนและช่วยเหลือในส่วนที่คนอื่นทำไม่ได้</a:t>
            </a:r>
          </a:p>
          <a:p>
            <a:r>
              <a:rPr lang="th-TH" sz="2400" dirty="0">
                <a:solidFill>
                  <a:srgbClr val="000000"/>
                </a:solidFill>
              </a:rPr>
              <a:t>ใช้ </a:t>
            </a:r>
            <a:r>
              <a:rPr lang="en-US" sz="2400" dirty="0" err="1">
                <a:solidFill>
                  <a:srgbClr val="000000"/>
                </a:solidFill>
              </a:rPr>
              <a:t>Github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th-TH" sz="2400" dirty="0">
                <a:solidFill>
                  <a:srgbClr val="000000"/>
                </a:solidFill>
              </a:rPr>
              <a:t>ในการส่งงานให้กันและกัน ซึ่งทำให้ มีความสะดวกสบายในการ ทำงาน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cs typeface="Calibri Light"/>
              </a:rPr>
              <a:t>Stop Doing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9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6EEDA-43E6-4EAC-902C-54BAF394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Stop Doing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6DD0-6B83-4F6B-A58B-8921C8D5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z="2400" dirty="0">
                <a:solidFill>
                  <a:srgbClr val="000000"/>
                </a:solidFill>
              </a:rPr>
              <a:t>ปรับเปลี่ยนแนวทางการทำงานบ่อยเกินไป</a:t>
            </a:r>
          </a:p>
          <a:p>
            <a:r>
              <a:rPr lang="th-TH" sz="2400" dirty="0">
                <a:solidFill>
                  <a:srgbClr val="000000"/>
                </a:solidFill>
              </a:rPr>
              <a:t>ขาดการพูดคุยปรึกษาก่อนการเริ่มทำงาน </a:t>
            </a:r>
          </a:p>
          <a:p>
            <a:r>
              <a:rPr lang="th-TH" sz="2400" dirty="0">
                <a:solidFill>
                  <a:srgbClr val="000000"/>
                </a:solidFill>
              </a:rPr>
              <a:t>ตั้งชื่อไฟล์ที่เข้าใจยาก และ พิมพ์ตกหล่น</a:t>
            </a:r>
          </a:p>
        </p:txBody>
      </p:sp>
    </p:spTree>
    <p:extLst>
      <p:ext uri="{BB962C8B-B14F-4D97-AF65-F5344CB8AC3E}">
        <p14:creationId xmlns:p14="http://schemas.microsoft.com/office/powerpoint/2010/main" val="144460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cs typeface="Calibri Light"/>
              </a:rPr>
              <a:t>Start Doing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3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6EEDA-43E6-4EAC-902C-54BAF394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 Light"/>
              </a:rPr>
              <a:t>Start Doing</a:t>
            </a:r>
            <a:endParaRPr lang="en-US" sz="4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6DD0-6B83-4F6B-A58B-8921C8D5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2415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 sz="2400" dirty="0">
                <a:solidFill>
                  <a:srgbClr val="000000"/>
                </a:solidFill>
                <a:latin typeface="Cordia New (Body)"/>
              </a:rPr>
              <a:t>เปลี่ยนฐานการเก็บข้อมูลให้เป็น แบบ </a:t>
            </a:r>
            <a:r>
              <a:rPr lang="en-US" sz="2400" dirty="0">
                <a:solidFill>
                  <a:srgbClr val="000000"/>
                </a:solidFill>
                <a:latin typeface="Cordia New (Body)"/>
              </a:rPr>
              <a:t>Online</a:t>
            </a:r>
          </a:p>
          <a:p>
            <a:r>
              <a:rPr lang="th-TH" sz="2400" dirty="0">
                <a:solidFill>
                  <a:srgbClr val="000000"/>
                </a:solidFill>
                <a:latin typeface="Cordia New (Body)"/>
              </a:rPr>
              <a:t>ดัก </a:t>
            </a:r>
            <a:r>
              <a:rPr lang="en-US" sz="2400" dirty="0">
                <a:solidFill>
                  <a:srgbClr val="000000"/>
                </a:solidFill>
                <a:latin typeface="Cordia New (Body)"/>
              </a:rPr>
              <a:t>Error</a:t>
            </a:r>
            <a:r>
              <a:rPr lang="th-TH" sz="2400" dirty="0">
                <a:solidFill>
                  <a:srgbClr val="000000"/>
                </a:solidFill>
                <a:latin typeface="Cordia New (Body)"/>
              </a:rPr>
              <a:t> ให้มีความละเอียดกว่านี้ </a:t>
            </a:r>
          </a:p>
          <a:p>
            <a:r>
              <a:rPr lang="th-TH" sz="2400" dirty="0">
                <a:solidFill>
                  <a:srgbClr val="000000"/>
                </a:solidFill>
                <a:latin typeface="Cordia New (Body)"/>
              </a:rPr>
              <a:t>จัดทำการสร้าง</a:t>
            </a:r>
            <a:r>
              <a:rPr lang="th-TH" sz="2400" dirty="0" err="1">
                <a:solidFill>
                  <a:srgbClr val="000000"/>
                </a:solidFill>
                <a:latin typeface="Cordia New (Body)"/>
              </a:rPr>
              <a:t>ต่างๆ</a:t>
            </a:r>
            <a:r>
              <a:rPr lang="th-TH" sz="2400" dirty="0">
                <a:solidFill>
                  <a:srgbClr val="000000"/>
                </a:solidFill>
                <a:latin typeface="Cordia New (Body)"/>
              </a:rPr>
              <a:t>โปรโมชั่น</a:t>
            </a:r>
            <a:endParaRPr lang="en-US" sz="2400" dirty="0">
              <a:solidFill>
                <a:srgbClr val="000000"/>
              </a:solidFill>
              <a:latin typeface="Cordia New (Body)"/>
            </a:endParaRPr>
          </a:p>
          <a:p>
            <a:r>
              <a:rPr lang="th-TH" sz="2400" dirty="0">
                <a:solidFill>
                  <a:srgbClr val="000000"/>
                </a:solidFill>
                <a:latin typeface="Cordia New (Body)"/>
              </a:rPr>
              <a:t>ทำให้สามารถใช้ร่วมกับ </a:t>
            </a:r>
            <a:r>
              <a:rPr lang="en-US" sz="2400" dirty="0">
                <a:solidFill>
                  <a:srgbClr val="000000"/>
                </a:solidFill>
                <a:latin typeface="Cordia New (Body)"/>
              </a:rPr>
              <a:t>Platform </a:t>
            </a:r>
            <a:r>
              <a:rPr lang="th-TH" sz="2400" dirty="0" err="1">
                <a:solidFill>
                  <a:srgbClr val="000000"/>
                </a:solidFill>
                <a:latin typeface="Cordia New (Body)"/>
              </a:rPr>
              <a:t>อื่นๆ</a:t>
            </a:r>
            <a:r>
              <a:rPr lang="th-TH" sz="2400" dirty="0">
                <a:solidFill>
                  <a:srgbClr val="000000"/>
                </a:solidFill>
                <a:latin typeface="Cordia New (Body)"/>
              </a:rPr>
              <a:t>ได้ </a:t>
            </a:r>
          </a:p>
          <a:p>
            <a:r>
              <a:rPr lang="th-TH" sz="2400">
                <a:solidFill>
                  <a:srgbClr val="000000"/>
                </a:solidFill>
                <a:latin typeface="Cordia New (Body)"/>
              </a:rPr>
              <a:t>แบ่ง</a:t>
            </a:r>
            <a:r>
              <a:rPr lang="th-TH" sz="2400" dirty="0">
                <a:solidFill>
                  <a:srgbClr val="000000"/>
                </a:solidFill>
                <a:latin typeface="Cordia New (Body)"/>
              </a:rPr>
              <a:t>เวลาในการทำงานให้มากขึ้น</a:t>
            </a:r>
            <a:endParaRPr lang="en-US" sz="2400" dirty="0">
              <a:solidFill>
                <a:srgbClr val="000000"/>
              </a:solidFill>
              <a:latin typeface="Cordia New (Body)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rdia New (Body)"/>
              </a:rPr>
              <a:t> </a:t>
            </a:r>
          </a:p>
          <a:p>
            <a:endParaRPr lang="en-US" sz="2400" dirty="0">
              <a:solidFill>
                <a:srgbClr val="000000"/>
              </a:solidFill>
              <a:latin typeface="Cordia New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5808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6EEDA-43E6-4EAC-902C-54BAF394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  <a:cs typeface="Calibri Light"/>
              </a:rPr>
              <a:t>Github</a:t>
            </a:r>
            <a:endParaRPr lang="en-US" sz="4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6DD0-6B83-4F6B-A58B-8921C8D5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cs typeface="Calibri"/>
              </a:rPr>
              <a:t>https://github.com/beermumu/Salazapee/</a:t>
            </a:r>
          </a:p>
        </p:txBody>
      </p:sp>
    </p:spTree>
    <p:extLst>
      <p:ext uri="{BB962C8B-B14F-4D97-AF65-F5344CB8AC3E}">
        <p14:creationId xmlns:p14="http://schemas.microsoft.com/office/powerpoint/2010/main" val="420333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71790-947E-43A7-905D-0132862FB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th-TH" dirty="0">
                <a:solidFill>
                  <a:srgbClr val="FFFFFF"/>
                </a:solidFill>
              </a:rPr>
              <a:t>ขอบคุณครับ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3A432-39CB-43C6-B252-A3D2EA21E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3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cs typeface="Calibri Light"/>
              </a:rPr>
              <a:t>User Story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30528-852C-4BA9-98FA-88261D6AC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9" t="29942" r="39565" b="19792"/>
          <a:stretch/>
        </p:blipFill>
        <p:spPr>
          <a:xfrm>
            <a:off x="1623900" y="593034"/>
            <a:ext cx="8944200" cy="567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8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cs typeface="Calibri Light"/>
              </a:rPr>
              <a:t>Planning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0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3EF9-8FD3-48EC-9C1A-F0CE2F57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96B8-F7D4-4A34-AF2A-0D99A412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วางแผนโดยการแบ่งส่วนกันทำ</a:t>
            </a:r>
          </a:p>
          <a:p>
            <a:r>
              <a:rPr lang="th-TH" dirty="0"/>
              <a:t>นำงานที่แยกกันทำมารวมกัน</a:t>
            </a:r>
          </a:p>
          <a:p>
            <a:r>
              <a:rPr lang="th-TH" dirty="0"/>
              <a:t>ปรับปรุงให้ดีมากขึ้น</a:t>
            </a:r>
          </a:p>
          <a:p>
            <a:r>
              <a:rPr lang="th-TH" dirty="0"/>
              <a:t>เช็ค </a:t>
            </a:r>
            <a:r>
              <a:rPr lang="en-US" dirty="0"/>
              <a:t>Error </a:t>
            </a:r>
            <a:r>
              <a:rPr lang="th-TH" dirty="0"/>
              <a:t>และ</a:t>
            </a:r>
            <a:r>
              <a:rPr lang="en-US" dirty="0"/>
              <a:t> Bug </a:t>
            </a:r>
            <a:r>
              <a:rPr lang="th-TH" dirty="0" err="1"/>
              <a:t>ต่างๆ</a:t>
            </a:r>
            <a:r>
              <a:rPr lang="th-TH" dirty="0"/>
              <a:t> </a:t>
            </a:r>
          </a:p>
          <a:p>
            <a:r>
              <a:rPr lang="th-TH" dirty="0"/>
              <a:t>ปรับปรุงอีกครั้ง </a:t>
            </a:r>
          </a:p>
          <a:p>
            <a:r>
              <a:rPr lang="th-TH" dirty="0"/>
              <a:t>ทดลองใช้ครั้งสุดท้าย </a:t>
            </a:r>
          </a:p>
          <a:p>
            <a:r>
              <a:rPr lang="th-TH" dirty="0"/>
              <a:t>แก้ไขถ้ามีปัญหา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5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cs typeface="Calibri Light"/>
              </a:rPr>
              <a:t>Burndown Chart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6EEDA-43E6-4EAC-902C-54BAF394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 Light"/>
              </a:rPr>
              <a:t>Burndown Chart</a:t>
            </a:r>
            <a:endParaRPr lang="en-US" sz="4000" dirty="0"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9E316-0C6C-4CB1-BBF9-2D74AE2A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6" y="2866268"/>
            <a:ext cx="9661051" cy="387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Branch and Merge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3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674C-6D77-4F7B-A3A0-7AAFED59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B01D-576E-43AE-8ABD-A2A4FF6E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</a:t>
            </a:r>
            <a:r>
              <a:rPr lang="th-TH" dirty="0"/>
              <a:t>คือการ แยกโปรแกรมเพื่อแก้ส่วน</a:t>
            </a:r>
            <a:r>
              <a:rPr lang="th-TH" dirty="0" err="1"/>
              <a:t>ต่างๆ</a:t>
            </a:r>
            <a:r>
              <a:rPr lang="th-TH" dirty="0"/>
              <a:t>ไม่ให้กระทบกับส่วนของโปรแกรมหลัก เพื่อนให้สามารถทำส่วน</a:t>
            </a:r>
            <a:r>
              <a:rPr lang="th-TH" dirty="0" err="1"/>
              <a:t>อื่นๆ</a:t>
            </a:r>
            <a:r>
              <a:rPr lang="th-TH" dirty="0"/>
              <a:t>ต่อไปได้</a:t>
            </a:r>
            <a:r>
              <a:rPr lang="en-US" dirty="0"/>
              <a:t> </a:t>
            </a:r>
            <a:r>
              <a:rPr lang="th-TH" dirty="0"/>
              <a:t>และนำมารวมกันทีหลัง</a:t>
            </a:r>
          </a:p>
          <a:p>
            <a:r>
              <a:rPr lang="en-US" dirty="0"/>
              <a:t>Merge </a:t>
            </a:r>
            <a:r>
              <a:rPr lang="th-TH" dirty="0"/>
              <a:t>คือการรวมโค้ดที่แต่ละคนทำ วิธีการลดโอกาสเกิด </a:t>
            </a:r>
            <a:r>
              <a:rPr lang="en-US" dirty="0"/>
              <a:t>Conflict </a:t>
            </a:r>
            <a:r>
              <a:rPr lang="th-TH" dirty="0"/>
              <a:t>คือต้อง </a:t>
            </a:r>
            <a:r>
              <a:rPr lang="en-US" dirty="0" err="1"/>
              <a:t>comit</a:t>
            </a:r>
            <a:r>
              <a:rPr lang="en-US" dirty="0"/>
              <a:t> pull push </a:t>
            </a:r>
            <a:r>
              <a:rPr lang="th-TH" dirty="0" err="1"/>
              <a:t>บ่อยๆ</a:t>
            </a:r>
            <a:r>
              <a:rPr lang="th-TH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760B9-1BDA-49D3-AEFD-55D439576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44" y="3799706"/>
            <a:ext cx="3841870" cy="1895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AC58D-D3EB-4444-8951-19EA5A476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71" y="3799706"/>
            <a:ext cx="3734587" cy="18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3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220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Cordia New (Body)</vt:lpstr>
      <vt:lpstr>Office Theme</vt:lpstr>
      <vt:lpstr>Salazapee</vt:lpstr>
      <vt:lpstr>User Story</vt:lpstr>
      <vt:lpstr>PowerPoint Presentation</vt:lpstr>
      <vt:lpstr>Planning</vt:lpstr>
      <vt:lpstr>Planning</vt:lpstr>
      <vt:lpstr>Burndown Chart</vt:lpstr>
      <vt:lpstr>Burndown Chart</vt:lpstr>
      <vt:lpstr>Branch and Merge</vt:lpstr>
      <vt:lpstr>Branch and Merge</vt:lpstr>
      <vt:lpstr>Continue Doing</vt:lpstr>
      <vt:lpstr>Continue Doing</vt:lpstr>
      <vt:lpstr>Stop Doing</vt:lpstr>
      <vt:lpstr>Stop Doing</vt:lpstr>
      <vt:lpstr>Start Doing</vt:lpstr>
      <vt:lpstr>Start Doing</vt:lpstr>
      <vt:lpstr>Github</vt:lpstr>
      <vt:lpstr>ขอบคุณครับ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BEER</dc:creator>
  <cp:lastModifiedBy>Beer K</cp:lastModifiedBy>
  <cp:revision>108</cp:revision>
  <dcterms:created xsi:type="dcterms:W3CDTF">2013-07-15T20:26:40Z</dcterms:created>
  <dcterms:modified xsi:type="dcterms:W3CDTF">2018-12-24T04:36:24Z</dcterms:modified>
</cp:coreProperties>
</file>