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CDE62-CFE6-4D97-8E6A-833A1A06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0971F9-5625-43CF-AE0E-AB7192B3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9AF12-44F1-4683-83C4-0DF616D9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3D404-F0CF-4EEC-A242-9B76CAAE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CCA11-0947-41F4-ACCB-A2F5306C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28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5FDCD-3DB3-4E4B-9719-7C9D330A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42B10F-1B53-44FE-BAE3-77BD2110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CF946-21ED-4D54-9AC3-97077A5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DD1571-78A9-468B-BC4D-F1B7C1C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8B8CB-F0E6-4744-97E7-27504809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01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50F3F5-5C4F-499F-8DF6-45E84799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10E878-2D10-489C-A865-5EC916CB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C2A71-CCA1-4DAB-9569-FAD4CAF3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2A233-8148-4DFC-98B1-44EB3B8B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E8E32-E547-4D10-896D-2B88D6DE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0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CBF68-3C8F-451D-9F1F-867088AB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27A58-197F-4217-8885-CBF72373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263A2-F7CD-47F2-8B63-A7D5B93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F792E-EFE2-4F77-8EFC-42790D2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AF2F0-8AA6-4FD7-903C-BF20A9F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7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96949-91CD-4286-9AB2-76F83DC7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65C91-0437-490C-BDFB-6EB14720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3D64D-CC7A-439D-B58B-0656DE1E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1275B-C59C-4390-A204-A049DE8D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C0D8C-AC91-4E80-BD93-74CF5299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50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40FD6-0FB9-48F5-B4D6-343EB252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E4C8A-C4DE-48C0-B997-BC36176A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9120C4-5E95-4B1D-A23D-C58C6315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24D11F-F3FC-47FD-814A-E46C32CD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371ED-8F5D-4D79-9331-A5AB8082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679F6-D5C3-42B7-AA38-0D05231D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230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5CF52-E630-49DF-87DF-DC9F0F7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6D6B51-B5F6-4DB2-A8A5-0BD45607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F23B06-3164-4121-BAC2-D5CF8E148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C126EE-88DA-4564-926E-DD0127BA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A9E520-E6CD-4258-9ABB-EB0736FD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1C8482-73D6-4E76-8623-A99A1D46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BF88E-2435-44A1-8E31-0E4780EA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3C090C-69BC-4319-8BB0-5E3D393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520EF-EBA0-478E-86FE-EB42A8D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7922E-3B8B-447E-B08E-31CDDF4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B7A966-828B-4162-A9DB-1431E1BF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69D401-42A9-442A-966C-0B80D3D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90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F2743A-80FD-4BEA-B186-E6FD34FE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F5C900-437C-499F-9FFA-41F1DC4E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CD5E18-206B-4006-9D36-BD89342B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55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8EC93-288F-43E9-A88D-B59DEC5F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866BC-F80E-4630-9090-F6190F7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4E6A7-8DE8-4274-8312-7B228FBA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5F2B21-2E64-4D22-8812-F60D2ECF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19228-D3F5-4A03-8E78-03EFB646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3CDD8-77AA-4799-95AC-A25AAD75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86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6C559-DA50-41B5-BAB3-8112510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6DD951-393A-4C02-88BA-527AAE98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6C32B-3D4A-4283-A936-84AF3F87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B5D5AA-2E97-4E59-B9DD-0701194F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21B3D-721A-4755-A29C-D5989C3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BC164-41B8-47EA-8DD3-8873DE4C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41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2A6E0C-A40E-49DD-8835-146CD3F9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099FC-5982-428E-A433-8F713484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BDD77-ABF5-4A93-A5DE-1CC48F72F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70CB-6FE5-46A3-8FD7-DB97FD232A43}" type="datetimeFigureOut">
              <a:rPr lang="fr-CA" smtClean="0"/>
              <a:t>20-01-20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82079-CC16-44D6-8761-A791618D9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AA3C4-8E70-4D57-939F-F671C00C1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0D15-3F1C-40F1-8F10-B087C46FB2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85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F7E1-0042-4E24-9485-BA3B3A0E8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21EA34-0956-43A8-BD05-41F253CC4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Sommaire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0" y="1415144"/>
            <a:ext cx="7241720" cy="50237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Génération de la carte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mouvements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 combat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42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60" y="1404258"/>
            <a:ext cx="10970079" cy="501287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Présentation du projet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Présentation des fichiers de code</a:t>
            </a:r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Génération de la carte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390774"/>
            <a:ext cx="10363200" cy="404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énération aléatoire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Case vide ou inaccessible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armes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joueurs</a:t>
            </a:r>
          </a:p>
          <a:p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4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Les mouvements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390774"/>
            <a:ext cx="10363200" cy="404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Déplacements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Changement de joueur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Obstacles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Changement d’armes</a:t>
            </a:r>
          </a:p>
          <a:p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9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 combat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390774"/>
            <a:ext cx="10363200" cy="404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Engagement du combat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Déroulement du combat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Fin du combat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 du jeu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390774"/>
            <a:ext cx="10363200" cy="404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Changements d’armes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Victoire joueur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Victoire joueur 2</a:t>
            </a:r>
            <a:endParaRPr lang="fr-CA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6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8B490-29DF-48FE-8D9A-B1F23C5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1"/>
            <a:ext cx="12192000" cy="1115489"/>
          </a:xfrm>
          <a:solidFill>
            <a:srgbClr val="7451EB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fr-CA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BDC530-6266-4D7D-9F3D-9DC2CAB7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11456"/>
            <a:ext cx="750570" cy="680084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0266F8-9D2A-4535-907F-C7334F6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17912"/>
            <a:ext cx="10363200" cy="4048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Conception d’une architecture d'application JavaScript orientée objet réutilisable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Mise en œuvre de la bibliothèque jQuery dans une application web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303844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89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Semibold</vt:lpstr>
      <vt:lpstr>Thème Office</vt:lpstr>
      <vt:lpstr>Présentation PowerPoint</vt:lpstr>
      <vt:lpstr>Sommaire</vt:lpstr>
      <vt:lpstr>Introduction</vt:lpstr>
      <vt:lpstr>Génération de la carte</vt:lpstr>
      <vt:lpstr>Les mouvements</vt:lpstr>
      <vt:lpstr>Le combat</vt:lpstr>
      <vt:lpstr>Test du jeu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</dc:creator>
  <cp:lastModifiedBy>Benjamin</cp:lastModifiedBy>
  <cp:revision>25</cp:revision>
  <dcterms:created xsi:type="dcterms:W3CDTF">2020-01-15T14:01:40Z</dcterms:created>
  <dcterms:modified xsi:type="dcterms:W3CDTF">2020-01-20T15:45:19Z</dcterms:modified>
</cp:coreProperties>
</file>