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5" r:id="rId4"/>
    <p:sldId id="266" r:id="rId5"/>
    <p:sldId id="268" r:id="rId6"/>
    <p:sldId id="26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ECF39-1044-4AD9-91C4-6EF416BF5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61D0D3-3F18-4B2E-A83A-7E417ABD2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6FDA9-B652-40B0-B01F-C31B915E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1EA88-2F4B-4811-9C3A-360E0B1B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2A199-E248-4DD5-ACBA-EEC4EFD7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27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E4717-4E28-43D7-ABFF-065D7A7A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1F5A63-9A79-4529-B767-F51EDF2F3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F6AE8E-EA52-432F-90D0-766F67AC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262329-72DA-4B45-BC68-A40E37EB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DDB85-3208-47DC-823A-D696012E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83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ADC7F8-49D2-4E5F-956D-5CF993C35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6EA224-E2D5-4349-B07D-0BB3DD5EC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B1CB97-7557-4916-9CF7-FF37BB52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45CBE4-4EBC-4EE5-AF47-04F8D9E4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810DA8-7DAA-48ED-884F-5C450C3B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955A1-8F51-4DD5-A53F-D04B4CB9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0AF904-21A4-4738-BE29-E13C84A5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97280F-E70A-4FA1-BC98-5CAF09DB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118DE0-E35C-487F-A430-31C5AEC0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6F631-14F9-4D6F-A263-6F072DDD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4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E7B0E-9279-4954-949C-6D896FD7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614F8F-4D58-421F-A45B-C69F1434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64ADCE-EA8D-439C-B753-30CC9C5A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9AD8D7-BF9C-43BA-996C-6672C26D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D6D472-A5DC-4FFD-9ACD-438245F8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14241-54B2-40AF-A850-22295CF8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1D575-0D6B-4CC9-8419-EF3E0B4EA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B7A5D8-7A22-4C3E-BE25-78706EFC7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0EFAA-FC1A-4064-818F-8EBB136E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D97720-844D-4A19-833B-5E0DF131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5A667B-9FB5-45D4-AB3B-0C00B54F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11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95C24-B920-4C23-8D75-C523A11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9B2618-8A37-4B41-967B-3DA09A76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DAA56-592B-4C0C-A0E9-98D6AA68E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7D1EB0-E91A-4E30-B0F2-CA6035050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B48868-7B63-4BD5-9D57-1E3525C03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4B77AD-E587-4A6E-B60E-45DE31D2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970001-E286-4411-A1E7-F29D930A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66BC22-FB65-44AC-93F5-349694A4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5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ED779-8F9E-4A0E-AF42-08EEA9BF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F38A4A-58E2-4BAA-B680-00259A94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6E58D6-C647-49DB-8FD1-B38CA3F7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1AD125-6AB2-4367-B4A5-10C39701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29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BB3889-2D88-46BC-B0A5-1E630F2E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3F0072-EC77-45F9-920F-8A9EF6E2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758377-FEF2-4020-946F-622BA04A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2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DC336-023F-4BA4-AF7E-45E2477D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0D318-BBAF-457D-9568-D02FFB80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C85CF0-1FD9-4519-9BF2-A62AEEFF6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BA842C-4AA6-4CD3-B136-341A8987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0A8D2C-313E-4A85-AB64-AEDEE6CE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50D4EE-15F9-49A6-A113-164E63EE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74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DEBE4-8568-48E4-8AC8-86F805BC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73EBB0-7692-4FE5-8DB0-EE0E55C9B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DBFDA-97AA-4C60-BFE9-C5E8C9F36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D267B0-81FC-4859-80E3-A9DC1C6E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938A69-2AD9-45C5-87ED-289117FC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D1D4FC-E230-406D-B36B-85583CAE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29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39A9F3-71F5-467D-A7A6-FE8B9C2C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4F19EF-2BA4-4C88-AAB4-4EC4B347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3AAC3E-8D7C-460F-B110-746A414A4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AB2B-B230-493E-BE8E-2C812F306802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9A119-F5A0-41C4-86C9-3BD0FAF1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6B1B8-2B79-4A14-83BA-562D999E9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18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Bomb-Nuclear-Danger-Fire-Atomic-War-Explosion-212368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9C62-A62F-4B2F-835F-04BADE62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Imaginons…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389891-879D-4E06-AB7F-F7210963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Comment effectuer la somme des coordonnées x et y de deux objets Point ?</a:t>
            </a:r>
          </a:p>
          <a:p>
            <a:pPr marL="0" indent="0">
              <a:buNone/>
            </a:pPr>
            <a:endParaRPr lang="fr-FR" sz="24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 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	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dirty="0">
                <a:latin typeface="Consolas" panose="020B0609020204030204" pitchFamily="49" charset="0"/>
              </a:rPr>
              <a:t>P</a:t>
            </a:r>
            <a:r>
              <a:rPr lang="fr-FR" sz="2400" b="0" dirty="0">
                <a:effectLst/>
                <a:latin typeface="Consolas" panose="020B0609020204030204" pitchFamily="49" charset="0"/>
              </a:rPr>
              <a:t>oint(</a:t>
            </a:r>
            <a:r>
              <a:rPr lang="fr-FR" sz="24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effectLst/>
                <a:latin typeface="Consolas" panose="020B0609020204030204" pitchFamily="49" charset="0"/>
              </a:rPr>
              <a:t>1,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effectLst/>
                <a:latin typeface="Consolas" panose="020B0609020204030204" pitchFamily="49" charset="0"/>
              </a:rPr>
              <a:t>1);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6F42C1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6F42C1"/>
                </a:solidFill>
                <a:latin typeface="Consolas" panose="020B0609020204030204" pitchFamily="49" charset="0"/>
              </a:rPr>
              <a:t> afficher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  <a:endParaRPr lang="fr-FR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BD727A-2D91-40A2-A5B9-C179BB255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24" y="4005367"/>
            <a:ext cx="3801315" cy="28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F5AE0-7030-4FBA-8E80-F9CF81F4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 pourrait…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DDA721-3EAC-4ADF-B146-89ACDB00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Créer une nouvelle méthode 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p1;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p1.x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p1.y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p1;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787B245-6D84-4097-802C-9B6B92E88D29}"/>
              </a:ext>
            </a:extLst>
          </p:cNvPr>
          <p:cNvSpPr txBox="1">
            <a:spLocks/>
          </p:cNvSpPr>
          <p:nvPr/>
        </p:nvSpPr>
        <p:spPr>
          <a:xfrm>
            <a:off x="6096001" y="1825625"/>
            <a:ext cx="58942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Qu’on utiliserait comme ça :</a:t>
            </a:r>
          </a:p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a(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), b, c;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c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(b);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Pas très élégant…</a:t>
            </a:r>
          </a:p>
        </p:txBody>
      </p:sp>
    </p:spTree>
    <p:extLst>
      <p:ext uri="{BB962C8B-B14F-4D97-AF65-F5344CB8AC3E}">
        <p14:creationId xmlns:p14="http://schemas.microsoft.com/office/powerpoint/2010/main" val="316070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4800-7794-47BA-BCD8-2385CE2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si…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77E982-1B6D-4B15-9097-7A1091BA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>
                <a:latin typeface="Consolas" panose="020B0609020204030204" pitchFamily="49" charset="0"/>
              </a:rPr>
              <a:t>c </a:t>
            </a:r>
            <a:r>
              <a:rPr lang="fr-FR" sz="4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4000" dirty="0">
                <a:latin typeface="Consolas" panose="020B0609020204030204" pitchFamily="49" charset="0"/>
              </a:rPr>
              <a:t> a </a:t>
            </a:r>
            <a:r>
              <a:rPr lang="fr-FR" sz="4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4000" dirty="0">
                <a:latin typeface="Consolas" panose="020B0609020204030204" pitchFamily="49" charset="0"/>
              </a:rPr>
              <a:t> b ?</a:t>
            </a:r>
          </a:p>
          <a:p>
            <a:pPr marL="0" indent="0" algn="ctr">
              <a:buNone/>
            </a:pPr>
            <a:endParaRPr lang="fr-FR" sz="4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fr-FR" sz="4000" dirty="0"/>
              <a:t>C++ le permet !</a:t>
            </a:r>
          </a:p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r>
              <a:rPr lang="fr-FR" sz="4000" dirty="0"/>
              <a:t>Grâce à la…</a:t>
            </a:r>
          </a:p>
        </p:txBody>
      </p:sp>
    </p:spTree>
    <p:extLst>
      <p:ext uri="{BB962C8B-B14F-4D97-AF65-F5344CB8AC3E}">
        <p14:creationId xmlns:p14="http://schemas.microsoft.com/office/powerpoint/2010/main" val="20585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60AAD14-25D4-4A74-A27F-C01C130D7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80348" y="-1"/>
            <a:ext cx="12272348" cy="11595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7F3C11-ABA4-48AA-AC86-9E15F8652C2D}"/>
              </a:ext>
            </a:extLst>
          </p:cNvPr>
          <p:cNvSpPr/>
          <p:nvPr/>
        </p:nvSpPr>
        <p:spPr>
          <a:xfrm rot="20976752">
            <a:off x="884955" y="2030842"/>
            <a:ext cx="10555870" cy="35548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ts val="12000"/>
              </a:lnSpc>
            </a:pPr>
            <a:r>
              <a:rPr lang="fr-FR" sz="1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atloaf sketched" pitchFamily="2" charset="0"/>
              </a:rPr>
              <a:t>S</a:t>
            </a:r>
            <a:r>
              <a:rPr lang="fr-FR" sz="1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atloaf sketched" pitchFamily="2" charset="0"/>
              </a:rPr>
              <a:t>urdéfinition </a:t>
            </a:r>
          </a:p>
          <a:p>
            <a:pPr algn="r">
              <a:lnSpc>
                <a:spcPts val="12000"/>
              </a:lnSpc>
            </a:pPr>
            <a:r>
              <a:rPr lang="fr-FR" sz="1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atloaf sketched" pitchFamily="2" charset="0"/>
              </a:rPr>
              <a:t>      d’opérateurs</a:t>
            </a:r>
          </a:p>
        </p:txBody>
      </p:sp>
    </p:spTree>
    <p:extLst>
      <p:ext uri="{BB962C8B-B14F-4D97-AF65-F5344CB8AC3E}">
        <p14:creationId xmlns:p14="http://schemas.microsoft.com/office/powerpoint/2010/main" val="73458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F5AE0-7030-4FBA-8E80-F9CF81F4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ça marche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DDA721-3EAC-4ADF-B146-89ACDB00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6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Déclaration 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p1;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p1.x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p1.y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p1;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787B245-6D84-4097-802C-9B6B92E88D29}"/>
              </a:ext>
            </a:extLst>
          </p:cNvPr>
          <p:cNvSpPr txBox="1">
            <a:spLocks/>
          </p:cNvSpPr>
          <p:nvPr/>
        </p:nvSpPr>
        <p:spPr>
          <a:xfrm>
            <a:off x="7111999" y="1825625"/>
            <a:ext cx="48782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Utilisation :</a:t>
            </a:r>
          </a:p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a(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), b, c;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c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 + b;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972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F6CD1-1FBD-48F8-8B4E-F240DB89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règles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711796-645E-444E-A271-B34967D6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Il est possible de </a:t>
            </a:r>
            <a:r>
              <a:rPr lang="fr-FR" dirty="0" err="1"/>
              <a:t>surdéfinir</a:t>
            </a:r>
            <a:r>
              <a:rPr lang="fr-FR" dirty="0"/>
              <a:t> tous les opérateurs du langage : </a:t>
            </a:r>
          </a:p>
          <a:p>
            <a:pPr marL="0" indent="0" algn="ctr">
              <a:buNone/>
            </a:pPr>
            <a:r>
              <a:rPr lang="fr-FR"/>
              <a:t>+, -, *, /, &lt;&lt;, &gt;&gt;, =, +=, !, ==, </a:t>
            </a:r>
            <a:r>
              <a:rPr lang="fr-FR" dirty="0"/>
              <a:t>&gt;, </a:t>
            </a:r>
            <a:r>
              <a:rPr lang="fr-FR" dirty="0" err="1"/>
              <a:t>etc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 opérateur </a:t>
            </a:r>
            <a:r>
              <a:rPr lang="fr-FR" dirty="0" err="1"/>
              <a:t>surdéfini</a:t>
            </a:r>
            <a:r>
              <a:rPr lang="fr-FR" dirty="0"/>
              <a:t> doit toujours posséder un opérande du type de la classe pour laquelle l’opérateur est </a:t>
            </a:r>
            <a:r>
              <a:rPr lang="fr-FR" dirty="0" err="1"/>
              <a:t>surdéfini</a:t>
            </a:r>
            <a:r>
              <a:rPr lang="fr-FR" dirty="0"/>
              <a:t> :</a:t>
            </a:r>
          </a:p>
          <a:p>
            <a:r>
              <a:rPr lang="fr-FR" dirty="0"/>
              <a:t>Opérateur binaire :</a:t>
            </a:r>
          </a:p>
          <a:p>
            <a:pPr marL="457200" lvl="1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 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dirty="0"/>
              <a:t>Opérateur unaire :</a:t>
            </a:r>
          </a:p>
          <a:p>
            <a:pPr marL="457200" lvl="1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 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4029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365</Words>
  <Application>Microsoft Office PowerPoint</Application>
  <PresentationFormat>Grand écran</PresentationFormat>
  <Paragraphs>65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meatloaf sketched</vt:lpstr>
      <vt:lpstr>Thème Office</vt:lpstr>
      <vt:lpstr>Imaginons…</vt:lpstr>
      <vt:lpstr>On pourrait…</vt:lpstr>
      <vt:lpstr>Et si…</vt:lpstr>
      <vt:lpstr>Présentation PowerPoint</vt:lpstr>
      <vt:lpstr>Comment ça marche ?</vt:lpstr>
      <vt:lpstr>Quelques règles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DOMER</dc:creator>
  <cp:lastModifiedBy>Mathieu DOMER</cp:lastModifiedBy>
  <cp:revision>48</cp:revision>
  <dcterms:created xsi:type="dcterms:W3CDTF">2020-09-13T19:14:20Z</dcterms:created>
  <dcterms:modified xsi:type="dcterms:W3CDTF">2020-11-22T20:34:15Z</dcterms:modified>
</cp:coreProperties>
</file>