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5" r:id="rId4"/>
    <p:sldId id="279" r:id="rId5"/>
    <p:sldId id="282" r:id="rId6"/>
    <p:sldId id="286" r:id="rId7"/>
    <p:sldId id="280" r:id="rId8"/>
    <p:sldId id="28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83520-935E-4AD1-B879-40529AD62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6C9C73-A742-4291-BBFD-FBA59977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C9BA5-0729-4926-927B-BBDC0B4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A3032-B47B-4667-8118-B227CA6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3A44A-FA54-4C80-80EF-CA8E8BE9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93536-CA7A-429D-AA08-7EE208F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8AF1FA-06B7-4909-ABC6-27774BF6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3619B-78B0-40A5-8C31-AC213737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9884CE-1F13-48E4-AB1F-9E5E48C9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7BE9D-1E5E-4B60-B72B-93CB1354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139523-7D6F-44E2-85E8-23C186708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BCFF39-D591-45BF-8A75-CA7FE451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2C475-2C16-4203-A8AC-BDEAD5CC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34B4F-CD95-4C48-A70E-FE530CD1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FF0B6-0EF6-4645-AD01-CB1E9971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8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14A79-926F-4FD1-AB4C-2A591B07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90F18-7A7A-4C7D-9743-4963E67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9022F-024B-467E-8D4D-EB7D9373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2C6B8-7BB1-48C7-B589-67F65B90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7B2C9-DCC4-4407-8CA0-F7FEEBE7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5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86320-4E15-4CDE-AC1A-05FBAC5D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8C79C2-B562-4CB6-B078-777A7BE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F9BEC-0E3A-41AA-8B3C-F593E84B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F9D0E-5354-45A2-8177-F13D0EF6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60EC7-4780-42FA-ADCA-9ABD687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870EE-5AFB-47E5-9ED8-D5689790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C6971-385A-4E6B-BC95-F507AE97D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D24D5C-AD7E-4495-8647-46C08748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A6119-214C-4344-892D-919D9112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51E867-E87F-4975-B024-5A622492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F1E51-ED10-4422-BAFB-F0CE2A2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87671-A48C-404C-9DD4-7C27C63C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A1730-F24C-4E22-825C-C2C49DEE0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9A4369-E140-40A2-A7E5-CC23814E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B2B900-9163-4D52-800B-F4FF21C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F9E992-094C-4543-B59E-7110C1BD1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EB4F5B-72B3-4C5E-AE53-68804A5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0D56A0-1079-427C-BA0D-B56071F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75013-D394-441E-8F58-1E576A26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A99C0-2DFC-4714-BF99-47AA7445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0A3D80-0A66-42E2-8E9C-EE649FC6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1A67B2-A522-406A-AF65-25BF93A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DAEE50-711E-4414-BEB4-8FC08186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543ABC-023E-4E0C-AE9E-7B6FFA1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989E4D-D635-463E-A7FD-8FDC03EF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4D7BE8-1858-422A-B8A6-1274B1CB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2D0C-BE55-4C35-9707-E8A080BE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538CF-BA32-4219-A1B2-830101E3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458E8-276C-48B1-B654-1E5AB312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D5A006-D1B1-4F30-83A3-2B76218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236BE5-0779-4CC3-9DB2-E75E3538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6AD23D-9E42-430C-BCEE-5BB3E3F3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5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7B70B-A522-48D2-980C-9EA98600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4BAEF5-5C32-49F9-9B8A-FB1AE5568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E1E3DD-009F-41D8-9491-DC6AD0F8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0F9829-9D29-4E1A-AC66-069DD1D0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2070DF-DD81-4EB9-BC0D-68EE3337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F983B-038A-445D-BCA2-8ECF1F29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9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6ED599-6D72-4A5B-97DF-682CC5CD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FE6840-1E5E-4A7F-A865-901A8F4CF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71DEC-BF23-4E0D-A5FA-958F50B6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CDD2-AA44-4CA4-B7FD-99EC5D9B704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29F3F-0788-4263-B9AA-36EE3611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A08D6-7DD1-4FC6-A325-6902511D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EF21-E23A-4DDA-AAC9-47270F1A9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B562-33F9-4B06-9700-DCE7B434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b="1" dirty="0"/>
              <a:t>Propriétés </a:t>
            </a:r>
            <a:br>
              <a:rPr lang="fr-FR" b="1" dirty="0"/>
            </a:br>
            <a:r>
              <a:rPr lang="fr-FR" b="1" dirty="0"/>
              <a:t>des fonctions </a:t>
            </a:r>
            <a:br>
              <a:rPr lang="fr-FR" b="1" dirty="0"/>
            </a:br>
            <a:r>
              <a:rPr lang="fr-FR" b="1" dirty="0"/>
              <a:t>membres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F88BB-350E-40EB-BBC9-EFC0A0E6E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DB22BD-6D4B-4243-81A6-C157E7F7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009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24A79-7227-45FD-8F65-147AFDA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AE88D-E4E0-4C30-BACD-8F99E582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/>
              <a:t>Quand le compilateur évalue l'appel d'une fonction </a:t>
            </a:r>
            <a:r>
              <a:rPr lang="fr-FR" sz="2400" dirty="0" err="1"/>
              <a:t>inline</a:t>
            </a:r>
            <a:r>
              <a:rPr lang="fr-FR" sz="2400" dirty="0"/>
              <a:t>, le code complet de cette fonction est inséré dans le code de l'appelant (comme </a:t>
            </a:r>
            <a:r>
              <a:rPr lang="fr-FR" sz="2400" dirty="0">
                <a:latin typeface="Consolas" panose="020B0609020204030204" pitchFamily="49" charset="0"/>
              </a:rPr>
              <a:t>#define</a:t>
            </a:r>
            <a:r>
              <a:rPr lang="fr-FR" sz="2400" dirty="0"/>
              <a:t>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 niveau des fonctions membres :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B050"/>
                </a:solidFill>
                <a:latin typeface="Consolas" panose="020B0609020204030204" pitchFamily="49" charset="0"/>
              </a:rPr>
              <a:t>// Définition dans le corps de la classe…</a:t>
            </a:r>
          </a:p>
          <a:p>
            <a:pPr marL="0" indent="0">
              <a:buNone/>
            </a:pPr>
            <a:r>
              <a:rPr lang="fr-FR" sz="19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9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9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19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1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9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9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9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19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1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9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19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 y;</a:t>
            </a:r>
            <a:r>
              <a:rPr lang="fr-FR" sz="19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19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19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fr-FR" sz="19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endParaRPr lang="en-US" sz="1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       </a:t>
            </a:r>
            <a:r>
              <a:rPr lang="en-US" sz="19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       </a:t>
            </a:r>
            <a:r>
              <a:rPr lang="en-US" sz="19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       }</a:t>
            </a:r>
          </a:p>
          <a:p>
            <a:pPr marL="0" indent="0">
              <a:buNone/>
            </a:pPr>
            <a:r>
              <a:rPr lang="fr-FR" sz="19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63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6E0CA-222A-4633-9F12-521E45D9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9D250-F3B7-4B6C-A689-4714EB4D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</a:rPr>
              <a:t>// ou à l’extérieur avec le mot-clé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inline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</a:rPr>
              <a:t> :</a:t>
            </a:r>
            <a:endParaRPr lang="fr-FR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4895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63601-7485-4300-8576-23D965AC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1DF59-9448-41D6-A871-8DF4C20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236"/>
            <a:ext cx="10515600" cy="514465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Dans une fonction membre</a:t>
            </a:r>
          </a:p>
          <a:p>
            <a:r>
              <a:rPr lang="fr-FR" dirty="0"/>
              <a:t>Pointeur vers l’objet en cours d’usage = auto-référence</a:t>
            </a:r>
          </a:p>
          <a:p>
            <a:r>
              <a:rPr lang="fr-FR" dirty="0"/>
              <a:t>Accès aux membres 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-&gt;count;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).count;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l’extérieur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marL="3200400" lvl="7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3200400" lvl="7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 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"Adresse : "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a;</a:t>
            </a: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4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B2435-AC45-4A66-BC52-6B8EB0CD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constantes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57683-EFC6-4EC2-A4B8-9EBE2992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99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déclaration d’une fonction membre avec le mot clé 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/>
              <a:t> spécifie que la fonction est une fonction « en lecture seule » qui ne modifie pas l’objet pour lequel elle est appelée. </a:t>
            </a:r>
          </a:p>
          <a:p>
            <a:pPr marL="0" indent="0">
              <a:buNone/>
            </a:pPr>
            <a:r>
              <a:rPr lang="fr-FR" dirty="0"/>
              <a:t>Une fonction membre constante ne peut pas modifier les données membres non statiques, ni appeler les fonctions membres qui ne sont pas constantes.</a:t>
            </a:r>
          </a:p>
          <a:p>
            <a:pPr marL="0" indent="0">
              <a:buNone/>
            </a:pPr>
            <a:r>
              <a:rPr lang="fr-FR" dirty="0"/>
              <a:t>Seules les fonctions constantes peuvent être appelées sur de </a:t>
            </a:r>
            <a:r>
              <a:rPr lang="fr-FR"/>
              <a:t>objets constants.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95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DF69-63EF-4562-B5E9-FB522E1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constantes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86D1B-7FEE-46C6-9EAF-0E8B7195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37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 y;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déplacer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(int a, int b) { x 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a; y 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 } 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 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    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  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    </a:t>
            </a:r>
            <a:r>
              <a:rPr lang="fr-F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ok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fr-FR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    </a:t>
            </a:r>
            <a:r>
              <a:rPr lang="fr-F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ok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fr-FR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(2, 2);</a:t>
            </a: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ko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}</a:t>
            </a:r>
            <a:endParaRPr lang="fr-FR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1945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89034-6C5D-4525-8422-973700E2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</a:t>
            </a:r>
            <a:r>
              <a:rPr lang="fr-FR" dirty="0" err="1"/>
              <a:t>static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585CB-656A-49ED-AEA1-3C851D57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50800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Peut être appelée lorsqu’il n’existe aucun objet de sa classe</a:t>
            </a:r>
          </a:p>
          <a:p>
            <a:r>
              <a:rPr lang="fr-FR" dirty="0"/>
              <a:t>Ne peut agir que sur des données statiques de la classe.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count;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en-US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5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B4A27-1437-41A5-9A65-BE28776B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91"/>
            <a:ext cx="10515600" cy="539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count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// 0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// 1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313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567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Propriétés  des fonctions  membres</vt:lpstr>
      <vt:lpstr>Fonctions en ligne</vt:lpstr>
      <vt:lpstr>Fonctions en ligne</vt:lpstr>
      <vt:lpstr>this</vt:lpstr>
      <vt:lpstr>Fonctions constantes</vt:lpstr>
      <vt:lpstr>Fonctions constantes</vt:lpstr>
      <vt:lpstr>Fonction static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Propriétés  des fonctions  membres</dc:title>
  <dc:creator>Mathieu DOMER</dc:creator>
  <cp:lastModifiedBy>Mathieu DOMER</cp:lastModifiedBy>
  <cp:revision>8</cp:revision>
  <dcterms:created xsi:type="dcterms:W3CDTF">2020-10-06T20:18:57Z</dcterms:created>
  <dcterms:modified xsi:type="dcterms:W3CDTF">2020-10-07T19:44:46Z</dcterms:modified>
</cp:coreProperties>
</file>