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350AD-B06C-4F70-8096-CFE699FE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8346C-B8EF-416B-83D7-3978EDB3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F4A2F-3C99-48DA-86E8-BB1D544B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976B6-3DC1-42DD-BA6C-89DC0C5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997BF-0EA4-442F-BDB2-3BB3158B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5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396C6-8540-462F-A484-95180B6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C35D1-2842-4288-A40D-2D4E975B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B405C-560A-4BF9-B143-9B7A5F09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F8A35-CDED-45B1-99E7-597C9F5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F91FA-73E8-4456-AC6B-B4564747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3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5E1B6A-A705-4BDB-8A75-6C41887E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0E1D1C-348A-4FAE-87AA-939080A2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B5F2C-77F8-4D8C-A550-A50E80C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F5F936-E153-49CA-B5A3-E108EF89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3CB5A-E863-4891-899A-4072FD8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2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9A9D-812E-41D5-9AF3-AC6FB4A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F30EA-15D8-452C-81F2-2C766D75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C1FF1-373E-4114-A531-939A48EB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17A5A-CFA1-470C-AAA1-89469501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D9669-B8C3-4F6F-A376-642C13E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0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73A38-2BA7-4E5C-B0B0-B3C5E40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AA9AD6-8F65-4E33-B83D-C71F1D1B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03291-7951-4546-BDC1-08AB9969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BEE7A-12EF-44AF-BD98-209B886E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8443A-90D4-4323-A473-059F652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8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223B8-13E5-4E3A-B1C8-7A3B895E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D5947-99BD-45C7-81D2-A7F7DE64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5B3D8D-FEBA-4DB1-9C70-381432DB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27DF9-3EEC-4C2C-BC0A-93AE8909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3BE012-7A03-4B6D-A31E-B052C120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1D739-179C-4044-BE49-4F6F89D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01364-E297-492D-9810-D8202EDB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5F7DA-5100-4E46-99CD-6803132E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5C86F-7E06-46D3-8FFC-B27E3E3B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EA112B-82C4-4DE1-8482-90DAD8CA6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BCC1C3-27B3-414D-92C2-5F27F04A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6DA76-2608-4206-A02D-FA0F9A56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48BE29-CF39-469F-9B6F-CA90A81C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779E80-B42F-4DD5-BDA8-6092A53A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3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66B5-0D5B-4417-A5F5-8EA6C17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A04C25-A89E-4B94-9D9C-38319E68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718E2-CA2D-4A5A-B0F0-15CEEBD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222F44-82B9-47E9-82A7-35B2BD4B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50EAA7-52B0-4E08-A1B2-96C79ECB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4376AC-2882-4FEC-82A9-FD8EEB23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7FA89-B841-4BBE-9752-2B7CA939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2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83948-35C3-44E7-B96D-1458DD93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A1A7C-F589-4994-B0DF-FD7D4036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ACBD2-BCA2-4D48-82C3-03D72408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EBE674-FA06-478F-9907-C78DEA52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D7D7A-5743-459D-98DF-570444D6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098C5-0732-4B16-8D38-CD025351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1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87840-3ABF-4A4F-B2A2-DD955F22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4CCB8-CC52-4684-BC2B-B44573639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EC181-09BF-4B2A-8E03-041ACFAD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E8E4C-5CCC-4A05-B30F-2C449CA0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D8DE2-807C-45C9-BE84-F528B418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49F05-C1B1-409F-9E96-D8BC9A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9EDC60-D06B-4A23-8C1A-C8C8E68E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05D7-8C0D-4225-AEBC-CCF73CA6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EFF0D-E170-4D78-AD39-99CD576B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76CA-0BB0-444A-B0DB-89A84833E40F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F9F05-AC27-4B64-A6D7-1AE94E62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C21E1-41C2-407E-8E84-2CB20B24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D059-F956-436B-B05A-3EED96B93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8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32CC2-0552-4A8E-B48C-6AE08B5F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62437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    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// Nombre d'éléments dans le tableau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    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// Pointeur sur le 1er élément du tableau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 Constructeur avec allocation dynamique 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cout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"C - @obj 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@tab 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// Destructeur qui supprime l'allocation dynamique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~tab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cout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"D - @obj 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@ tab :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AB75-451B-4483-B104-16A03FD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t2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t1;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547F057-1863-4D94-882B-1749AC058374}"/>
              </a:ext>
            </a:extLst>
          </p:cNvPr>
          <p:cNvGrpSpPr/>
          <p:nvPr/>
        </p:nvGrpSpPr>
        <p:grpSpPr>
          <a:xfrm>
            <a:off x="4645891" y="1154545"/>
            <a:ext cx="7051928" cy="2370025"/>
            <a:chOff x="4645891" y="1154545"/>
            <a:chExt cx="7051928" cy="23700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237C0C0-7F40-4C47-91AC-B50F702F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425" y="1154545"/>
              <a:ext cx="4595258" cy="23700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483A55C-639C-4326-8747-E25BDE104B9E}"/>
                </a:ext>
              </a:extLst>
            </p:cNvPr>
            <p:cNvSpPr txBox="1"/>
            <p:nvPr/>
          </p:nvSpPr>
          <p:spPr>
            <a:xfrm>
              <a:off x="4645891" y="1154545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FF00FF"/>
                  </a:highlight>
                </a:rPr>
                <a:t>0x61fe00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9E14676-3C06-48AA-AC3E-7AF168A588FB}"/>
                </a:ext>
              </a:extLst>
            </p:cNvPr>
            <p:cNvSpPr txBox="1"/>
            <p:nvPr/>
          </p:nvSpPr>
          <p:spPr>
            <a:xfrm>
              <a:off x="4645891" y="2618509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00FF00"/>
                  </a:highlight>
                </a:rPr>
                <a:t>0x61fdf0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98E78C-5783-4FAC-93C0-C3C7588DD6B5}"/>
                </a:ext>
              </a:extLst>
            </p:cNvPr>
            <p:cNvSpPr txBox="1"/>
            <p:nvPr/>
          </p:nvSpPr>
          <p:spPr>
            <a:xfrm>
              <a:off x="10330837" y="1413085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C0C0C0"/>
                  </a:highlight>
                </a:rPr>
                <a:t>0xf91700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B77C0C01-0891-4ACD-BFB7-431D67B2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24" y="4356084"/>
            <a:ext cx="3383195" cy="25388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B7B1C7A-198C-4D23-9B45-6523B5D1F0FB}"/>
              </a:ext>
            </a:extLst>
          </p:cNvPr>
          <p:cNvSpPr txBox="1"/>
          <p:nvPr/>
        </p:nvSpPr>
        <p:spPr>
          <a:xfrm>
            <a:off x="895724" y="4518942"/>
            <a:ext cx="7860145" cy="144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 @obj : 0x61fe00, @tab : 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 @obj : 0x61fdf0, @tab : 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 @obj : 0x61fe00, @tab : 0xf91700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2E428E-491C-4F0C-AAA0-650666337272}"/>
              </a:ext>
            </a:extLst>
          </p:cNvPr>
          <p:cNvSpPr txBox="1"/>
          <p:nvPr/>
        </p:nvSpPr>
        <p:spPr>
          <a:xfrm>
            <a:off x="895724" y="4518942"/>
            <a:ext cx="7860145" cy="144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 - @obj : 0x61fe00, @tab : 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 - @obj : 0x61fdf0, @tab : 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 - @obj : 0x61fe00, @tab : 0xf91700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FAE51C-DC0E-4C64-863A-CB5F9425D800}"/>
              </a:ext>
            </a:extLst>
          </p:cNvPr>
          <p:cNvSpPr txBox="1"/>
          <p:nvPr/>
        </p:nvSpPr>
        <p:spPr>
          <a:xfrm>
            <a:off x="895724" y="4518942"/>
            <a:ext cx="7860145" cy="144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 - @obj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0x61fe00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@tab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 - @obj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0x61fdf0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@tab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0xf91700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 - @obj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0x61fe00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@tab : </a:t>
            </a:r>
            <a:r>
              <a:rPr lang="fr-FR" sz="2400" b="0" dirty="0">
                <a:solidFill>
                  <a:srgbClr val="24292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0xf91700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835718E-4BEA-4110-B497-5B7FE504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1"/>
          <a:stretch/>
        </p:blipFill>
        <p:spPr>
          <a:xfrm>
            <a:off x="8864187" y="4249466"/>
            <a:ext cx="2212522" cy="25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97A97-9668-46BB-9B81-392293AC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064"/>
            <a:ext cx="10515600" cy="5563899"/>
          </a:xfrm>
        </p:spPr>
        <p:txBody>
          <a:bodyPr/>
          <a:lstStyle/>
          <a:p>
            <a:r>
              <a:rPr lang="fr-FR" dirty="0"/>
              <a:t>Le mécanisme de recopie d’objet, recopie les valeurs de t1 dans t2, même les adresses !</a:t>
            </a:r>
          </a:p>
          <a:p>
            <a:endParaRPr lang="fr-FR" dirty="0"/>
          </a:p>
          <a:p>
            <a:r>
              <a:rPr lang="fr-FR" dirty="0"/>
              <a:t>Pour éviter cela, il faut mettre en place un constructeur de recopie :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err="1">
                <a:latin typeface="Consolas" panose="020B0609020204030204" pitchFamily="49" charset="0"/>
              </a:rPr>
              <a:t>NomClasse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NomClasse</a:t>
            </a:r>
            <a:r>
              <a:rPr lang="fr-FR" dirty="0">
                <a:latin typeface="Consolas" panose="020B0609020204030204" pitchFamily="49" charset="0"/>
              </a:rPr>
              <a:t> &amp;);</a:t>
            </a:r>
          </a:p>
          <a:p>
            <a:endParaRPr lang="fr-FR" dirty="0"/>
          </a:p>
          <a:p>
            <a:r>
              <a:rPr lang="fr-FR" dirty="0"/>
              <a:t>Il est appelé :</a:t>
            </a:r>
          </a:p>
          <a:p>
            <a:pPr lvl="1"/>
            <a:r>
              <a:rPr lang="fr-FR" sz="2800" b="0" i="0" u="none" strike="noStrike" baseline="0" dirty="0"/>
              <a:t>à l’initialisation d’un objet par un objet de même type ;</a:t>
            </a:r>
          </a:p>
          <a:p>
            <a:pPr lvl="1"/>
            <a:r>
              <a:rPr lang="fr-FR" sz="2800" dirty="0"/>
              <a:t>lors de la</a:t>
            </a:r>
            <a:r>
              <a:rPr lang="fr-FR" sz="2800" b="0" i="0" u="none" strike="noStrike" baseline="0" dirty="0"/>
              <a:t> transmission de la valeur d’un objet en argument ou en retour d’une fonction.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392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4F695-D03A-4225-A5D0-60526747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5800"/>
            <a:ext cx="10955483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Constructeur par recopie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.nbelem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Création d'un nouveau tableau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Recopie des valeurs de l'ancien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nbelem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.adr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[i];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"R - @obj : 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@tab : 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adr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6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AB75-451B-4483-B104-16A03FD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t2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t1;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7C0C01-0891-4ACD-BFB7-431D67B2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24" y="4356084"/>
            <a:ext cx="3383195" cy="25388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B7B1C7A-198C-4D23-9B45-6523B5D1F0FB}"/>
              </a:ext>
            </a:extLst>
          </p:cNvPr>
          <p:cNvSpPr txBox="1"/>
          <p:nvPr/>
        </p:nvSpPr>
        <p:spPr>
          <a:xfrm>
            <a:off x="910937" y="3930267"/>
            <a:ext cx="7860145" cy="1902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C - @obj : 0x61fe00, @tab : 0x1f1700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</a:t>
            </a: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 - @obj : 0x61fdf0, @tab : 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0x61fdf0, @tab : 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0x61fe00, @tab : 0x1f1700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2E428E-491C-4F0C-AAA0-650666337272}"/>
              </a:ext>
            </a:extLst>
          </p:cNvPr>
          <p:cNvSpPr txBox="1"/>
          <p:nvPr/>
        </p:nvSpPr>
        <p:spPr>
          <a:xfrm>
            <a:off x="910937" y="3930267"/>
            <a:ext cx="7860145" cy="1902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C - @obj : 0x61fe00, @tab : 0x1f1700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R - @obj : 0x61fdf0, @tab : 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0x61fdf0, @tab : 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0x61fe00, @tab : 0x1f1700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FAE51C-DC0E-4C64-863A-CB5F9425D800}"/>
              </a:ext>
            </a:extLst>
          </p:cNvPr>
          <p:cNvSpPr txBox="1"/>
          <p:nvPr/>
        </p:nvSpPr>
        <p:spPr>
          <a:xfrm>
            <a:off x="910937" y="3930267"/>
            <a:ext cx="7860145" cy="1902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C - @obj : </a:t>
            </a:r>
            <a:r>
              <a:rPr lang="da-DK" sz="2400" dirty="0">
                <a:solidFill>
                  <a:srgbClr val="24292E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0x61fe00</a:t>
            </a: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, @tab : </a:t>
            </a:r>
            <a:r>
              <a:rPr lang="da-DK" sz="2400" dirty="0">
                <a:solidFill>
                  <a:srgbClr val="24292E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0x1f1700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R - @obj : </a:t>
            </a:r>
            <a:r>
              <a:rPr lang="da-DK" sz="2400" dirty="0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0x61fdf0</a:t>
            </a: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, @tab : </a:t>
            </a:r>
            <a:r>
              <a:rPr lang="da-DK" sz="2400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</a:t>
            </a:r>
            <a:r>
              <a:rPr lang="da-DK" sz="2400" dirty="0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0x61fdf0</a:t>
            </a: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, @tab : </a:t>
            </a:r>
            <a:r>
              <a:rPr lang="da-DK" sz="2400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0x1f1720</a:t>
            </a:r>
          </a:p>
          <a:p>
            <a:pPr>
              <a:lnSpc>
                <a:spcPts val="3600"/>
              </a:lnSpc>
            </a:pP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D - @obj : </a:t>
            </a:r>
            <a:r>
              <a:rPr lang="da-DK" sz="2400" dirty="0">
                <a:solidFill>
                  <a:srgbClr val="24292E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0x61fe00</a:t>
            </a:r>
            <a:r>
              <a:rPr lang="da-DK" sz="2400" dirty="0">
                <a:solidFill>
                  <a:srgbClr val="24292E"/>
                </a:solidFill>
                <a:latin typeface="Consolas" panose="020B0609020204030204" pitchFamily="49" charset="0"/>
              </a:rPr>
              <a:t>, @tab : </a:t>
            </a:r>
            <a:r>
              <a:rPr lang="da-DK" sz="2400" dirty="0">
                <a:solidFill>
                  <a:srgbClr val="24292E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0x1f1700</a:t>
            </a:r>
            <a:endParaRPr lang="fr-FR" sz="2400" b="0" dirty="0">
              <a:solidFill>
                <a:srgbClr val="24292E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A366257-50F9-44B6-B20C-7D9D4D206676}"/>
              </a:ext>
            </a:extLst>
          </p:cNvPr>
          <p:cNvGrpSpPr/>
          <p:nvPr/>
        </p:nvGrpSpPr>
        <p:grpSpPr>
          <a:xfrm>
            <a:off x="4739410" y="489524"/>
            <a:ext cx="7020755" cy="3605997"/>
            <a:chOff x="4739410" y="489524"/>
            <a:chExt cx="7020755" cy="3605997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1DE2B63-55F9-4F53-89FB-5502ED49F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226" y="498569"/>
              <a:ext cx="4595258" cy="3596952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483A55C-639C-4326-8747-E25BDE104B9E}"/>
                </a:ext>
              </a:extLst>
            </p:cNvPr>
            <p:cNvSpPr txBox="1"/>
            <p:nvPr/>
          </p:nvSpPr>
          <p:spPr>
            <a:xfrm>
              <a:off x="4739410" y="489524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FF00FF"/>
                  </a:highlight>
                </a:rPr>
                <a:t>0x61fe00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9E14676-3C06-48AA-AC3E-7AF168A588FB}"/>
                </a:ext>
              </a:extLst>
            </p:cNvPr>
            <p:cNvSpPr txBox="1"/>
            <p:nvPr/>
          </p:nvSpPr>
          <p:spPr>
            <a:xfrm>
              <a:off x="4780974" y="2234045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00FF00"/>
                  </a:highlight>
                </a:rPr>
                <a:t>0x61fdf0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98E78C-5783-4FAC-93C0-C3C7588DD6B5}"/>
                </a:ext>
              </a:extLst>
            </p:cNvPr>
            <p:cNvSpPr txBox="1"/>
            <p:nvPr/>
          </p:nvSpPr>
          <p:spPr>
            <a:xfrm>
              <a:off x="10393183" y="758452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C0C0C0"/>
                  </a:highlight>
                </a:rPr>
                <a:t>0x1f1700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E0DB83-D833-4BCF-84E0-394AF99FBCD4}"/>
                </a:ext>
              </a:extLst>
            </p:cNvPr>
            <p:cNvSpPr txBox="1"/>
            <p:nvPr/>
          </p:nvSpPr>
          <p:spPr>
            <a:xfrm>
              <a:off x="10393183" y="2462335"/>
              <a:ext cx="136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highlight>
                    <a:srgbClr val="FFFF00"/>
                  </a:highlight>
                </a:rPr>
                <a:t>0x1f1720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33F371AE-3F44-4CCA-965D-5D6EF7E49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50" y="4322970"/>
            <a:ext cx="3162768" cy="25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AB75-451B-4483-B104-16A03FDA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/>
          <a:lstStyle/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t2(3);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t2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t1;   // ???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La suite au prochain épisode...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7C0C01-0891-4ACD-BFB7-431D67B2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24" y="4356084"/>
            <a:ext cx="3383195" cy="25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755</Words>
  <Application>Microsoft Office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13</cp:revision>
  <dcterms:created xsi:type="dcterms:W3CDTF">2020-10-11T19:46:25Z</dcterms:created>
  <dcterms:modified xsi:type="dcterms:W3CDTF">2020-10-11T21:06:14Z</dcterms:modified>
</cp:coreProperties>
</file>