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19"/>
    <p:restoredTop sz="96463"/>
  </p:normalViewPr>
  <p:slideViewPr>
    <p:cSldViewPr showGuides="1">
      <p:cViewPr>
        <p:scale>
          <a:sx n="92" d="100"/>
          <a:sy n="92" d="100"/>
        </p:scale>
        <p:origin x="904" y="256"/>
      </p:cViewPr>
      <p:guideLst>
        <p:guide orient="horz" pos="148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8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685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65"/>
          <p:cNvSpPr/>
          <p:nvPr/>
        </p:nvSpPr>
        <p:spPr>
          <a:xfrm>
            <a:off x="9157387" y="203716"/>
            <a:ext cx="3903825" cy="10007084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cxnSp>
        <p:nvCxnSpPr>
          <p:cNvPr id="89" name="Straight Connector 88">
            <a:extLst>
              <a:ext uri="{FF2B5EF4-FFF2-40B4-BE49-F238E27FC236}">
                <a16:creationId xmlns="" xmlns:a16="http://schemas.microsoft.com/office/drawing/2014/main" id="{E4E1C8CA-49DF-45D8-80A5-D5C8282EE927}"/>
              </a:ext>
            </a:extLst>
          </p:cNvPr>
          <p:cNvCxnSpPr>
            <a:cxnSpLocks/>
            <a:stCxn id="84" idx="2"/>
          </p:cNvCxnSpPr>
          <p:nvPr/>
        </p:nvCxnSpPr>
        <p:spPr>
          <a:xfrm>
            <a:off x="10769993" y="2773279"/>
            <a:ext cx="3805" cy="3606788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3" name="Rectangle 65"/>
          <p:cNvSpPr/>
          <p:nvPr/>
        </p:nvSpPr>
        <p:spPr>
          <a:xfrm>
            <a:off x="-297951" y="176419"/>
            <a:ext cx="1943479" cy="10034381"/>
          </a:xfrm>
          <a:prstGeom prst="roundRect">
            <a:avLst>
              <a:gd name="adj" fmla="val 7838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81" name="Rectangle 65"/>
          <p:cNvSpPr/>
          <p:nvPr/>
        </p:nvSpPr>
        <p:spPr>
          <a:xfrm>
            <a:off x="1737973" y="219404"/>
            <a:ext cx="7339110" cy="9991396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2133600" y="543946"/>
            <a:ext cx="1326654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:LogicManager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2846927" y="878348"/>
            <a:ext cx="0" cy="791405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2757718" y="1363918"/>
            <a:ext cx="163386" cy="724668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4130562" y="578556"/>
            <a:ext cx="1412966" cy="369236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:</a:t>
            </a:r>
            <a:r>
              <a:rPr lang="en-US" sz="1200" smtClean="0">
                <a:solidFill>
                  <a:schemeClr val="bg1"/>
                </a:solidFill>
              </a:rPr>
              <a:t>RestOrRantParser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4877805" y="947909"/>
            <a:ext cx="7338" cy="2100716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4800600" y="1468061"/>
            <a:ext cx="149281" cy="143553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808505" y="1363919"/>
            <a:ext cx="1949212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234516" y="1124832"/>
            <a:ext cx="1464535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execute</a:t>
            </a:r>
            <a:r>
              <a:rPr lang="en-US" sz="1100" dirty="0" smtClean="0">
                <a:solidFill>
                  <a:srgbClr val="0070C0"/>
                </a:solidFill>
              </a:rPr>
              <a:t>(“tableMode 3”)</a:t>
            </a:r>
            <a:endParaRPr lang="en-US" sz="1100" dirty="0">
              <a:solidFill>
                <a:srgbClr val="0070C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928818" y="2951199"/>
            <a:ext cx="855809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/>
              <a:t>execute()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 flipV="1">
            <a:off x="857925" y="8617699"/>
            <a:ext cx="1996120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7563423" y="4339104"/>
            <a:ext cx="1832324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1100" smtClean="0">
                <a:solidFill>
                  <a:schemeClr val="accent4">
                    <a:lumMod val="75000"/>
                  </a:schemeClr>
                </a:solidFill>
              </a:rPr>
              <a:t>setSelectedTable(</a:t>
            </a:r>
            <a:r>
              <a:rPr lang="en-US" sz="1100" i="1" smtClean="0">
                <a:solidFill>
                  <a:schemeClr val="accent4">
                    <a:lumMod val="75000"/>
                  </a:schemeClr>
                </a:solidFill>
              </a:rPr>
              <a:t>table </a:t>
            </a:r>
            <a:r>
              <a:rPr lang="en-US" sz="1100" i="1" dirty="0" smtClean="0">
                <a:solidFill>
                  <a:schemeClr val="accent4">
                    <a:lumMod val="75000"/>
                  </a:schemeClr>
                </a:solidFill>
              </a:rPr>
              <a:t>3</a:t>
            </a:r>
            <a:r>
              <a:rPr lang="en-US" sz="1100" dirty="0" smtClean="0">
                <a:solidFill>
                  <a:schemeClr val="accent4">
                    <a:lumMod val="75000"/>
                  </a:schemeClr>
                </a:solidFill>
              </a:rPr>
              <a:t>)</a:t>
            </a:r>
            <a:endParaRPr lang="en-US" sz="1100" dirty="0"/>
          </a:p>
        </p:txBody>
      </p:sp>
      <p:sp>
        <p:nvSpPr>
          <p:cNvPr id="80" name="TextBox 79"/>
          <p:cNvSpPr txBox="1"/>
          <p:nvPr/>
        </p:nvSpPr>
        <p:spPr>
          <a:xfrm>
            <a:off x="2772811" y="1202323"/>
            <a:ext cx="204883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/>
              <a:t>parseCommand</a:t>
            </a:r>
            <a:r>
              <a:rPr lang="en-US" sz="1100" dirty="0" smtClean="0"/>
              <a:t>(“tableMode 3”)</a:t>
            </a:r>
            <a:endParaRPr lang="en-US" sz="1100" dirty="0"/>
          </a:p>
        </p:txBody>
      </p:sp>
      <p:sp>
        <p:nvSpPr>
          <p:cNvPr id="82" name="TextBox 81"/>
          <p:cNvSpPr txBox="1"/>
          <p:nvPr/>
        </p:nvSpPr>
        <p:spPr>
          <a:xfrm>
            <a:off x="4947822" y="6842421"/>
            <a:ext cx="621216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472119" y="8389098"/>
            <a:ext cx="76200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/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10257535" y="2437852"/>
            <a:ext cx="1024915" cy="335427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:ReadOnly</a:t>
            </a:r>
            <a:br>
              <a:rPr lang="en-US" sz="1200" dirty="0" smtClean="0">
                <a:solidFill>
                  <a:schemeClr val="bg1"/>
                </a:solidFill>
              </a:rPr>
            </a:br>
            <a:r>
              <a:rPr lang="en-US" sz="1200" dirty="0" smtClean="0">
                <a:solidFill>
                  <a:schemeClr val="bg1"/>
                </a:solidFill>
              </a:rPr>
              <a:t>RestOrRant</a:t>
            </a:r>
            <a:endParaRPr lang="en-SG" sz="12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10698230" y="3450457"/>
            <a:ext cx="135552" cy="522741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40" name="Rectangle 62"/>
          <p:cNvSpPr/>
          <p:nvPr/>
        </p:nvSpPr>
        <p:spPr>
          <a:xfrm>
            <a:off x="9279550" y="2447023"/>
            <a:ext cx="841636" cy="30018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:Model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>
            <a:cxnSpLocks/>
          </p:cNvCxnSpPr>
          <p:nvPr/>
        </p:nvCxnSpPr>
        <p:spPr>
          <a:xfrm flipH="1">
            <a:off x="9719522" y="2738129"/>
            <a:ext cx="715" cy="3614641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9627223" y="3338989"/>
            <a:ext cx="168896" cy="775693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0" name="Straight Arrow Connector 49"/>
          <p:cNvCxnSpPr>
            <a:cxnSpLocks/>
          </p:cNvCxnSpPr>
          <p:nvPr/>
        </p:nvCxnSpPr>
        <p:spPr>
          <a:xfrm>
            <a:off x="7352104" y="3338989"/>
            <a:ext cx="2275119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=""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2910533" y="3155281"/>
            <a:ext cx="4239798" cy="2632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=""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2880322" y="1531401"/>
            <a:ext cx="1931015" cy="1795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=""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2962565" y="7073546"/>
            <a:ext cx="424154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="" xmlns:a16="http://schemas.microsoft.com/office/drawing/2014/main" id="{B85C6184-7378-4E89-A338-72B1E5056F4F}"/>
              </a:ext>
            </a:extLst>
          </p:cNvPr>
          <p:cNvSpPr txBox="1"/>
          <p:nvPr/>
        </p:nvSpPr>
        <p:spPr>
          <a:xfrm>
            <a:off x="10834076" y="3363887"/>
            <a:ext cx="157636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 smtClean="0">
                <a:solidFill>
                  <a:srgbClr val="7030A0"/>
                </a:solidFill>
              </a:rPr>
              <a:t>getTableFromNumber(</a:t>
            </a:r>
            <a:r>
              <a:rPr lang="en-US" sz="1100" i="1" dirty="0" smtClean="0">
                <a:solidFill>
                  <a:srgbClr val="7030A0"/>
                </a:solidFill>
              </a:rPr>
              <a:t>3</a:t>
            </a:r>
            <a:r>
              <a:rPr lang="en-US" sz="1100" dirty="0" smtClean="0">
                <a:solidFill>
                  <a:srgbClr val="7030A0"/>
                </a:solidFill>
              </a:rPr>
              <a:t>)</a:t>
            </a:r>
            <a:endParaRPr lang="en-US" sz="1100" dirty="0"/>
          </a:p>
        </p:txBody>
      </p:sp>
      <p:sp>
        <p:nvSpPr>
          <p:cNvPr id="41" name="TextBox 40"/>
          <p:cNvSpPr txBox="1"/>
          <p:nvPr/>
        </p:nvSpPr>
        <p:spPr>
          <a:xfrm>
            <a:off x="9767276" y="3265268"/>
            <a:ext cx="837100" cy="16927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 smtClean="0">
                <a:solidFill>
                  <a:srgbClr val="7030A0"/>
                </a:solidFill>
              </a:rPr>
              <a:t>getTables()</a:t>
            </a:r>
            <a:endParaRPr lang="en-US" sz="1100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52" name="Straight Arrow Connector 51"/>
          <p:cNvCxnSpPr>
            <a:cxnSpLocks/>
          </p:cNvCxnSpPr>
          <p:nvPr/>
        </p:nvCxnSpPr>
        <p:spPr>
          <a:xfrm>
            <a:off x="9767276" y="3472082"/>
            <a:ext cx="923068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=""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10843159" y="3818373"/>
            <a:ext cx="1509517" cy="9352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=""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7327769" y="4110960"/>
            <a:ext cx="2393815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62"/>
          <p:cNvSpPr/>
          <p:nvPr/>
        </p:nvSpPr>
        <p:spPr>
          <a:xfrm>
            <a:off x="131548" y="521470"/>
            <a:ext cx="1236883" cy="335666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:MainWindow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-1524000" y="1173960"/>
            <a:ext cx="2197789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cxnSpLocks/>
          </p:cNvCxnSpPr>
          <p:nvPr/>
        </p:nvCxnSpPr>
        <p:spPr>
          <a:xfrm>
            <a:off x="774021" y="878348"/>
            <a:ext cx="0" cy="9346597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1" name="TextBox 50"/>
          <p:cNvSpPr txBox="1"/>
          <p:nvPr/>
        </p:nvSpPr>
        <p:spPr>
          <a:xfrm>
            <a:off x="-1576354" y="937526"/>
            <a:ext cx="2229424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100" dirty="0" smtClean="0">
                <a:solidFill>
                  <a:srgbClr val="00B050"/>
                </a:solidFill>
              </a:rPr>
              <a:t>executeCommand(“tableMode 3”)</a:t>
            </a:r>
            <a:endParaRPr lang="en-US" sz="1100" dirty="0">
              <a:solidFill>
                <a:srgbClr val="00B050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673788" y="1173959"/>
            <a:ext cx="196861" cy="8808240"/>
          </a:xfrm>
          <a:prstGeom prst="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64" name="Straight Connector 63"/>
          <p:cNvCxnSpPr>
            <a:cxnSpLocks/>
          </p:cNvCxnSpPr>
          <p:nvPr/>
        </p:nvCxnSpPr>
        <p:spPr>
          <a:xfrm>
            <a:off x="6148655" y="1812100"/>
            <a:ext cx="790" cy="116324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6074570" y="1770294"/>
            <a:ext cx="148170" cy="13549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0" name="Straight Arrow Connector 69"/>
          <p:cNvCxnSpPr>
            <a:endCxn id="78" idx="1"/>
          </p:cNvCxnSpPr>
          <p:nvPr/>
        </p:nvCxnSpPr>
        <p:spPr>
          <a:xfrm>
            <a:off x="6222740" y="2193988"/>
            <a:ext cx="46167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2"/>
          <p:cNvSpPr/>
          <p:nvPr/>
        </p:nvSpPr>
        <p:spPr>
          <a:xfrm>
            <a:off x="5539756" y="1422604"/>
            <a:ext cx="1254645" cy="369236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:TableMode</a:t>
            </a:r>
            <a:r>
              <a:rPr lang="en-US" sz="1200" smtClean="0">
                <a:solidFill>
                  <a:schemeClr val="bg1"/>
                </a:solidFill>
              </a:rPr>
              <a:t/>
            </a:r>
            <a:br>
              <a:rPr lang="en-US" sz="1200" smtClean="0">
                <a:solidFill>
                  <a:schemeClr val="bg1"/>
                </a:solidFill>
              </a:rPr>
            </a:br>
            <a:r>
              <a:rPr lang="en-US" sz="1200" smtClean="0">
                <a:solidFill>
                  <a:schemeClr val="bg1"/>
                </a:solidFill>
              </a:rPr>
              <a:t>CommandParser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71" name="Straight Arrow Connector 70"/>
          <p:cNvCxnSpPr/>
          <p:nvPr/>
        </p:nvCxnSpPr>
        <p:spPr>
          <a:xfrm>
            <a:off x="4953000" y="1905793"/>
            <a:ext cx="118192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V="1">
            <a:off x="4953000" y="2090410"/>
            <a:ext cx="1118451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6074570" y="2085731"/>
            <a:ext cx="136698" cy="61378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77" name="TextBox 76"/>
          <p:cNvSpPr txBox="1"/>
          <p:nvPr/>
        </p:nvSpPr>
        <p:spPr>
          <a:xfrm>
            <a:off x="5233086" y="1902033"/>
            <a:ext cx="737148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 smtClean="0"/>
              <a:t>parse(”3”)</a:t>
            </a:r>
            <a:endParaRPr lang="en-US" sz="1100" dirty="0"/>
          </a:p>
        </p:txBody>
      </p:sp>
      <p:sp>
        <p:nvSpPr>
          <p:cNvPr id="78" name="Rectangle 62"/>
          <p:cNvSpPr/>
          <p:nvPr/>
        </p:nvSpPr>
        <p:spPr>
          <a:xfrm>
            <a:off x="6684413" y="2009370"/>
            <a:ext cx="1108966" cy="369236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bg1"/>
                </a:solidFill>
              </a:rPr>
              <a:t>tm:TableMode</a:t>
            </a:r>
            <a:r>
              <a:rPr lang="en-US" sz="1200" dirty="0" smtClean="0">
                <a:solidFill>
                  <a:schemeClr val="bg1"/>
                </a:solidFill>
              </a:rPr>
              <a:t/>
            </a:r>
            <a:br>
              <a:rPr lang="en-US" sz="1200" dirty="0" smtClean="0">
                <a:solidFill>
                  <a:schemeClr val="bg1"/>
                </a:solidFill>
              </a:rPr>
            </a:br>
            <a:r>
              <a:rPr lang="en-US" sz="1200" dirty="0" smtClean="0">
                <a:solidFill>
                  <a:schemeClr val="bg1"/>
                </a:solidFill>
              </a:rPr>
              <a:t>Command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85" name="Straight Arrow Connector 84"/>
          <p:cNvCxnSpPr/>
          <p:nvPr/>
        </p:nvCxnSpPr>
        <p:spPr>
          <a:xfrm>
            <a:off x="4966726" y="1607222"/>
            <a:ext cx="584697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/>
          <p:cNvSpPr/>
          <p:nvPr/>
        </p:nvSpPr>
        <p:spPr>
          <a:xfrm>
            <a:off x="7159595" y="2366276"/>
            <a:ext cx="148170" cy="13549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0" name="Straight Connector 89"/>
          <p:cNvCxnSpPr>
            <a:cxnSpLocks/>
          </p:cNvCxnSpPr>
          <p:nvPr/>
        </p:nvCxnSpPr>
        <p:spPr>
          <a:xfrm>
            <a:off x="7240228" y="2464953"/>
            <a:ext cx="34432" cy="3887817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91" name="Straight Arrow Connector 90"/>
          <p:cNvCxnSpPr>
            <a:endCxn id="87" idx="2"/>
          </p:cNvCxnSpPr>
          <p:nvPr/>
        </p:nvCxnSpPr>
        <p:spPr>
          <a:xfrm>
            <a:off x="6211268" y="2501775"/>
            <a:ext cx="1022412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endCxn id="74" idx="2"/>
          </p:cNvCxnSpPr>
          <p:nvPr/>
        </p:nvCxnSpPr>
        <p:spPr>
          <a:xfrm>
            <a:off x="4958438" y="2699515"/>
            <a:ext cx="1184481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6019800" y="2917820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cxnSp>
        <p:nvCxnSpPr>
          <p:cNvPr id="101" name="Straight Arrow Connector 100"/>
          <p:cNvCxnSpPr/>
          <p:nvPr/>
        </p:nvCxnSpPr>
        <p:spPr>
          <a:xfrm>
            <a:off x="2910533" y="2903597"/>
            <a:ext cx="192200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3124200" y="2726323"/>
            <a:ext cx="855809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smtClean="0"/>
              <a:t>tm</a:t>
            </a:r>
            <a:endParaRPr lang="en-US" sz="1100" dirty="0"/>
          </a:p>
        </p:txBody>
      </p:sp>
      <p:sp>
        <p:nvSpPr>
          <p:cNvPr id="106" name="Rectangle 105"/>
          <p:cNvSpPr/>
          <p:nvPr/>
        </p:nvSpPr>
        <p:spPr>
          <a:xfrm>
            <a:off x="7170435" y="3153109"/>
            <a:ext cx="157334" cy="393115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11" name="TextBox 110"/>
          <p:cNvSpPr txBox="1"/>
          <p:nvPr/>
        </p:nvSpPr>
        <p:spPr>
          <a:xfrm>
            <a:off x="7819157" y="3094791"/>
            <a:ext cx="1298078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1100" dirty="0" smtClean="0">
                <a:solidFill>
                  <a:schemeClr val="accent4">
                    <a:lumMod val="75000"/>
                  </a:schemeClr>
                </a:solidFill>
              </a:rPr>
              <a:t>getRestOrRant()</a:t>
            </a:r>
            <a:endParaRPr lang="en-US" sz="1100" dirty="0"/>
          </a:p>
        </p:txBody>
      </p:sp>
      <p:sp>
        <p:nvSpPr>
          <p:cNvPr id="116" name="Rectangle 62"/>
          <p:cNvSpPr/>
          <p:nvPr/>
        </p:nvSpPr>
        <p:spPr>
          <a:xfrm>
            <a:off x="12049840" y="2405903"/>
            <a:ext cx="841636" cy="351261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:ReadOnlyTables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117" name="Straight Connector 116">
            <a:extLst>
              <a:ext uri="{FF2B5EF4-FFF2-40B4-BE49-F238E27FC236}">
                <a16:creationId xmlns="" xmlns:a16="http://schemas.microsoft.com/office/drawing/2014/main" id="{E4E1C8CA-49DF-45D8-80A5-D5C8282EE927}"/>
              </a:ext>
            </a:extLst>
          </p:cNvPr>
          <p:cNvCxnSpPr>
            <a:cxnSpLocks/>
          </p:cNvCxnSpPr>
          <p:nvPr/>
        </p:nvCxnSpPr>
        <p:spPr>
          <a:xfrm flipH="1">
            <a:off x="12452395" y="2759295"/>
            <a:ext cx="4656" cy="3620772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24" name="Straight Arrow Connector 123"/>
          <p:cNvCxnSpPr>
            <a:cxnSpLocks/>
          </p:cNvCxnSpPr>
          <p:nvPr/>
        </p:nvCxnSpPr>
        <p:spPr>
          <a:xfrm flipV="1">
            <a:off x="10834076" y="3589438"/>
            <a:ext cx="1538015" cy="3384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tangle 125"/>
          <p:cNvSpPr/>
          <p:nvPr/>
        </p:nvSpPr>
        <p:spPr>
          <a:xfrm>
            <a:off x="12379977" y="3594954"/>
            <a:ext cx="152400" cy="254065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="" xmlns:a16="http://schemas.microsoft.com/office/drawing/2014/main" id="{7C9F21BC-13A9-471F-825A-2621FD36355F}"/>
              </a:ext>
            </a:extLst>
          </p:cNvPr>
          <p:cNvCxnSpPr>
            <a:cxnSpLocks/>
            <a:endCxn id="86" idx="2"/>
          </p:cNvCxnSpPr>
          <p:nvPr/>
        </p:nvCxnSpPr>
        <p:spPr>
          <a:xfrm>
            <a:off x="9786869" y="3968522"/>
            <a:ext cx="979137" cy="4676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>
            <a:extLst>
              <a:ext uri="{FF2B5EF4-FFF2-40B4-BE49-F238E27FC236}">
                <a16:creationId xmlns="" xmlns:a16="http://schemas.microsoft.com/office/drawing/2014/main" id="{B85C6184-7378-4E89-A338-72B1E5056F4F}"/>
              </a:ext>
            </a:extLst>
          </p:cNvPr>
          <p:cNvSpPr txBox="1"/>
          <p:nvPr/>
        </p:nvSpPr>
        <p:spPr>
          <a:xfrm>
            <a:off x="8060788" y="3887480"/>
            <a:ext cx="1103671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1100" i="1" dirty="0">
                <a:solidFill>
                  <a:srgbClr val="7030A0"/>
                </a:solidFill>
              </a:rPr>
              <a:t>t</a:t>
            </a:r>
            <a:r>
              <a:rPr lang="en-US" sz="1100" i="1" dirty="0" smtClean="0">
                <a:solidFill>
                  <a:srgbClr val="7030A0"/>
                </a:solidFill>
              </a:rPr>
              <a:t>able 3</a:t>
            </a:r>
            <a:endParaRPr lang="en-US" sz="1100" i="1" dirty="0"/>
          </a:p>
        </p:txBody>
      </p:sp>
      <p:sp>
        <p:nvSpPr>
          <p:cNvPr id="144" name="Rectangle 143"/>
          <p:cNvSpPr/>
          <p:nvPr/>
        </p:nvSpPr>
        <p:spPr>
          <a:xfrm>
            <a:off x="9650262" y="4543406"/>
            <a:ext cx="145857" cy="185175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45" name="Straight Arrow Connector 144"/>
          <p:cNvCxnSpPr>
            <a:cxnSpLocks/>
          </p:cNvCxnSpPr>
          <p:nvPr/>
        </p:nvCxnSpPr>
        <p:spPr>
          <a:xfrm flipV="1">
            <a:off x="7319045" y="4563303"/>
            <a:ext cx="2360081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="" xmlns:a16="http://schemas.microsoft.com/office/drawing/2014/main" id="{7C9F21BC-13A9-471F-825A-2621FD36355F}"/>
              </a:ext>
            </a:extLst>
          </p:cNvPr>
          <p:cNvCxnSpPr>
            <a:cxnSpLocks/>
            <a:endCxn id="144" idx="2"/>
          </p:cNvCxnSpPr>
          <p:nvPr/>
        </p:nvCxnSpPr>
        <p:spPr>
          <a:xfrm>
            <a:off x="7315200" y="4728581"/>
            <a:ext cx="2407991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/>
          <p:cNvSpPr txBox="1"/>
          <p:nvPr/>
        </p:nvSpPr>
        <p:spPr>
          <a:xfrm>
            <a:off x="7493386" y="4936123"/>
            <a:ext cx="2044944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1100" smtClean="0">
                <a:solidFill>
                  <a:schemeClr val="accent4">
                    <a:lumMod val="75000"/>
                  </a:schemeClr>
                </a:solidFill>
              </a:rPr>
              <a:t>updateFilteredOrderItemList</a:t>
            </a:r>
            <a:r>
              <a:rPr lang="en-US" sz="1100" dirty="0" smtClean="0">
                <a:solidFill>
                  <a:schemeClr val="accent4">
                    <a:lumMod val="75000"/>
                  </a:schemeClr>
                </a:solidFill>
              </a:rPr>
              <a:t>()</a:t>
            </a:r>
            <a:endParaRPr lang="en-US" sz="1100" dirty="0"/>
          </a:p>
        </p:txBody>
      </p:sp>
      <p:sp>
        <p:nvSpPr>
          <p:cNvPr id="148" name="Rectangle 147"/>
          <p:cNvSpPr/>
          <p:nvPr/>
        </p:nvSpPr>
        <p:spPr>
          <a:xfrm>
            <a:off x="9642926" y="5146391"/>
            <a:ext cx="153193" cy="194286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49" name="Straight Arrow Connector 148"/>
          <p:cNvCxnSpPr>
            <a:cxnSpLocks/>
          </p:cNvCxnSpPr>
          <p:nvPr/>
        </p:nvCxnSpPr>
        <p:spPr>
          <a:xfrm flipV="1">
            <a:off x="7337070" y="5148695"/>
            <a:ext cx="2290821" cy="409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=""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7299924" y="5340677"/>
            <a:ext cx="2327299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Box 169"/>
          <p:cNvSpPr txBox="1"/>
          <p:nvPr/>
        </p:nvSpPr>
        <p:spPr>
          <a:xfrm>
            <a:off x="7240228" y="5564010"/>
            <a:ext cx="769778" cy="5078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/>
              <a:t>g</a:t>
            </a:r>
            <a:r>
              <a:rPr lang="en-US" sz="1100" dirty="0" smtClean="0"/>
              <a:t>enerate</a:t>
            </a:r>
            <a:r>
              <a:rPr lang="en-US" sz="1100" smtClean="0"/>
              <a:t/>
            </a:r>
            <a:br>
              <a:rPr lang="en-US" sz="1100" smtClean="0"/>
            </a:br>
            <a:r>
              <a:rPr lang="en-US" sz="1100" smtClean="0"/>
              <a:t>Command</a:t>
            </a:r>
            <a:br>
              <a:rPr lang="en-US" sz="1100" smtClean="0"/>
            </a:br>
            <a:r>
              <a:rPr lang="en-US" sz="1100" smtClean="0"/>
              <a:t>Result</a:t>
            </a:r>
            <a:r>
              <a:rPr lang="en-US" sz="1100" dirty="0" smtClean="0"/>
              <a:t>()</a:t>
            </a:r>
            <a:endParaRPr lang="en-US" sz="1100" dirty="0"/>
          </a:p>
        </p:txBody>
      </p:sp>
      <p:cxnSp>
        <p:nvCxnSpPr>
          <p:cNvPr id="183" name="Straight Arrow Connector 182"/>
          <p:cNvCxnSpPr/>
          <p:nvPr/>
        </p:nvCxnSpPr>
        <p:spPr>
          <a:xfrm>
            <a:off x="-1200714" y="9962254"/>
            <a:ext cx="1954659" cy="1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/>
          <p:cNvSpPr txBox="1"/>
          <p:nvPr/>
        </p:nvSpPr>
        <p:spPr>
          <a:xfrm>
            <a:off x="-463872" y="9741728"/>
            <a:ext cx="76200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>
                <a:solidFill>
                  <a:srgbClr val="00B050"/>
                </a:solidFill>
              </a:rPr>
              <a:t>result</a:t>
            </a:r>
          </a:p>
        </p:txBody>
      </p:sp>
      <p:cxnSp>
        <p:nvCxnSpPr>
          <p:cNvPr id="92" name="Curved Connector 91"/>
          <p:cNvCxnSpPr/>
          <p:nvPr/>
        </p:nvCxnSpPr>
        <p:spPr>
          <a:xfrm rot="16200000" flipH="1">
            <a:off x="7183362" y="6834341"/>
            <a:ext cx="156923" cy="76200"/>
          </a:xfrm>
          <a:prstGeom prst="curvedConnector4">
            <a:avLst>
              <a:gd name="adj1" fmla="val -1"/>
              <a:gd name="adj2" fmla="val 434948"/>
            </a:avLst>
          </a:prstGeom>
          <a:ln w="1905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/>
          <p:cNvSpPr/>
          <p:nvPr/>
        </p:nvSpPr>
        <p:spPr>
          <a:xfrm>
            <a:off x="7255136" y="6209152"/>
            <a:ext cx="130260" cy="586547"/>
          </a:xfrm>
          <a:prstGeom prst="rect">
            <a:avLst/>
          </a:prstGeom>
          <a:solidFill>
            <a:srgbClr val="0070C0"/>
          </a:solidFill>
          <a:ln w="12700">
            <a:solidFill>
              <a:schemeClr val="bg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97" name="Rectangle 96"/>
          <p:cNvSpPr/>
          <p:nvPr/>
        </p:nvSpPr>
        <p:spPr>
          <a:xfrm>
            <a:off x="8168935" y="6494147"/>
            <a:ext cx="148170" cy="13549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8" name="Straight Arrow Connector 97"/>
          <p:cNvCxnSpPr/>
          <p:nvPr/>
        </p:nvCxnSpPr>
        <p:spPr>
          <a:xfrm flipV="1">
            <a:off x="7372212" y="6331075"/>
            <a:ext cx="261909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 flipV="1">
            <a:off x="7372212" y="6629646"/>
            <a:ext cx="93285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cxnSpLocks/>
          </p:cNvCxnSpPr>
          <p:nvPr/>
        </p:nvCxnSpPr>
        <p:spPr>
          <a:xfrm>
            <a:off x="8243020" y="6265272"/>
            <a:ext cx="0" cy="3107328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04" name="Rectangle 62"/>
          <p:cNvSpPr/>
          <p:nvPr/>
        </p:nvSpPr>
        <p:spPr>
          <a:xfrm>
            <a:off x="7634121" y="6146457"/>
            <a:ext cx="1286425" cy="369236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result:CommandResult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105" name="Curved Connector 104"/>
          <p:cNvCxnSpPr/>
          <p:nvPr/>
        </p:nvCxnSpPr>
        <p:spPr>
          <a:xfrm rot="16200000" flipH="1">
            <a:off x="7201294" y="6076978"/>
            <a:ext cx="156923" cy="76200"/>
          </a:xfrm>
          <a:prstGeom prst="curvedConnector4">
            <a:avLst>
              <a:gd name="adj1" fmla="val -1"/>
              <a:gd name="adj2" fmla="val 337387"/>
            </a:avLst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7182607" y="6904269"/>
            <a:ext cx="621216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/>
              <a:t>result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8168563" y="7495667"/>
            <a:ext cx="136508" cy="23659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09" name="Rectangle 108"/>
          <p:cNvSpPr/>
          <p:nvPr/>
        </p:nvSpPr>
        <p:spPr>
          <a:xfrm>
            <a:off x="8180597" y="8792402"/>
            <a:ext cx="136508" cy="23659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=""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2936138" y="7510585"/>
            <a:ext cx="5226578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=""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2936138" y="7728874"/>
            <a:ext cx="5261173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5277039" y="7271285"/>
            <a:ext cx="1517361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1100" dirty="0" smtClean="0"/>
              <a:t>newModeStatus()</a:t>
            </a:r>
            <a:endParaRPr lang="en-US" sz="1100" dirty="0"/>
          </a:p>
        </p:txBody>
      </p:sp>
      <p:sp>
        <p:nvSpPr>
          <p:cNvPr id="114" name="TextBox 113"/>
          <p:cNvSpPr txBox="1"/>
          <p:nvPr/>
        </p:nvSpPr>
        <p:spPr>
          <a:xfrm>
            <a:off x="5354295" y="7534601"/>
            <a:ext cx="1183196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1100" dirty="0" smtClean="0"/>
              <a:t>TABLE</a:t>
            </a:r>
            <a:r>
              <a:rPr lang="en-US" sz="1100" dirty="0" smtClean="0"/>
              <a:t>_MODE</a:t>
            </a:r>
            <a:endParaRPr lang="en-US" sz="1100" dirty="0"/>
          </a:p>
        </p:txBody>
      </p:sp>
      <p:sp>
        <p:nvSpPr>
          <p:cNvPr id="120" name="TextBox 119"/>
          <p:cNvSpPr txBox="1"/>
          <p:nvPr/>
        </p:nvSpPr>
        <p:spPr>
          <a:xfrm>
            <a:off x="3175900" y="7954485"/>
            <a:ext cx="2039856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1100" dirty="0" smtClean="0"/>
              <a:t>changeMode(TABLE_MODE</a:t>
            </a:r>
            <a:r>
              <a:rPr lang="en-US" sz="1100" dirty="0" smtClean="0"/>
              <a:t>)</a:t>
            </a:r>
            <a:endParaRPr lang="en-US" sz="1100" dirty="0"/>
          </a:p>
        </p:txBody>
      </p:sp>
      <p:cxnSp>
        <p:nvCxnSpPr>
          <p:cNvPr id="121" name="Curved Connector 120"/>
          <p:cNvCxnSpPr/>
          <p:nvPr/>
        </p:nvCxnSpPr>
        <p:spPr>
          <a:xfrm rot="16200000" flipH="1">
            <a:off x="2793796" y="8330506"/>
            <a:ext cx="156923" cy="76200"/>
          </a:xfrm>
          <a:prstGeom prst="curvedConnector4">
            <a:avLst>
              <a:gd name="adj1" fmla="val -1"/>
              <a:gd name="adj2" fmla="val 434948"/>
            </a:avLst>
          </a:prstGeom>
          <a:ln w="1905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/>
          <p:cNvSpPr/>
          <p:nvPr/>
        </p:nvSpPr>
        <p:spPr>
          <a:xfrm>
            <a:off x="2854045" y="8100231"/>
            <a:ext cx="144427" cy="185240"/>
          </a:xfrm>
          <a:prstGeom prst="rect">
            <a:avLst/>
          </a:prstGeom>
          <a:solidFill>
            <a:srgbClr val="0070C0"/>
          </a:solidFill>
          <a:ln w="12700">
            <a:solidFill>
              <a:schemeClr val="bg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23" name="Curved Connector 122"/>
          <p:cNvCxnSpPr/>
          <p:nvPr/>
        </p:nvCxnSpPr>
        <p:spPr>
          <a:xfrm rot="16200000" flipH="1">
            <a:off x="2798938" y="7952012"/>
            <a:ext cx="156923" cy="76200"/>
          </a:xfrm>
          <a:prstGeom prst="curvedConnector4">
            <a:avLst>
              <a:gd name="adj1" fmla="val -1"/>
              <a:gd name="adj2" fmla="val 359406"/>
            </a:avLst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1128224" y="9331507"/>
            <a:ext cx="2438400" cy="1704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1100" dirty="0" smtClean="0">
                <a:solidFill>
                  <a:srgbClr val="00B050"/>
                </a:solidFill>
              </a:rPr>
              <a:t>handleChangeMode(TABLE_MODE</a:t>
            </a:r>
            <a:r>
              <a:rPr lang="en-US" sz="1100" dirty="0" smtClean="0">
                <a:solidFill>
                  <a:srgbClr val="00B050"/>
                </a:solidFill>
              </a:rPr>
              <a:t>)</a:t>
            </a:r>
            <a:endParaRPr lang="en-US" sz="1100" dirty="0">
              <a:solidFill>
                <a:srgbClr val="00B050"/>
              </a:solidFill>
            </a:endParaRPr>
          </a:p>
        </p:txBody>
      </p:sp>
      <p:cxnSp>
        <p:nvCxnSpPr>
          <p:cNvPr id="127" name="Curved Connector 126"/>
          <p:cNvCxnSpPr/>
          <p:nvPr/>
        </p:nvCxnSpPr>
        <p:spPr>
          <a:xfrm rot="16200000" flipH="1">
            <a:off x="735679" y="9300172"/>
            <a:ext cx="156923" cy="76200"/>
          </a:xfrm>
          <a:prstGeom prst="curvedConnector4">
            <a:avLst>
              <a:gd name="adj1" fmla="val -1"/>
              <a:gd name="adj2" fmla="val 359406"/>
            </a:avLst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urved Connector 127"/>
          <p:cNvCxnSpPr/>
          <p:nvPr/>
        </p:nvCxnSpPr>
        <p:spPr>
          <a:xfrm rot="16200000" flipH="1">
            <a:off x="726687" y="9687123"/>
            <a:ext cx="156923" cy="76200"/>
          </a:xfrm>
          <a:prstGeom prst="curvedConnector4">
            <a:avLst>
              <a:gd name="adj1" fmla="val -1"/>
              <a:gd name="adj2" fmla="val 434948"/>
            </a:avLst>
          </a:prstGeom>
          <a:ln w="19050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128"/>
          <p:cNvSpPr/>
          <p:nvPr/>
        </p:nvSpPr>
        <p:spPr>
          <a:xfrm>
            <a:off x="786936" y="9456848"/>
            <a:ext cx="144427" cy="185240"/>
          </a:xfrm>
          <a:prstGeom prst="rect">
            <a:avLst/>
          </a:prstGeom>
          <a:solidFill>
            <a:srgbClr val="00B050"/>
          </a:solidFill>
          <a:ln w="12700">
            <a:solidFill>
              <a:schemeClr val="bg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30" name="Straight Arrow Connector 129"/>
          <p:cNvCxnSpPr/>
          <p:nvPr/>
        </p:nvCxnSpPr>
        <p:spPr>
          <a:xfrm>
            <a:off x="857925" y="8792402"/>
            <a:ext cx="7308248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4716969" y="8580002"/>
            <a:ext cx="1183196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 smtClean="0"/>
              <a:t>newModeStatus()</a:t>
            </a:r>
            <a:endParaRPr lang="en-US" sz="1100" dirty="0"/>
          </a:p>
        </p:txBody>
      </p:sp>
      <p:sp>
        <p:nvSpPr>
          <p:cNvPr id="132" name="TextBox 131"/>
          <p:cNvSpPr txBox="1"/>
          <p:nvPr/>
        </p:nvSpPr>
        <p:spPr>
          <a:xfrm>
            <a:off x="4685441" y="8846442"/>
            <a:ext cx="1183196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smtClean="0"/>
              <a:t>TABLE_MODE</a:t>
            </a:r>
            <a:endParaRPr lang="en-US" sz="1100" dirty="0"/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=""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857925" y="9028993"/>
            <a:ext cx="735093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1085</TotalTime>
  <Words>71</Words>
  <Application>Microsoft Macintosh PowerPoint</Application>
  <PresentationFormat>Widescreen</PresentationFormat>
  <Paragraphs>37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Phua Yue Jun</cp:lastModifiedBy>
  <cp:revision>117</cp:revision>
  <dcterms:created xsi:type="dcterms:W3CDTF">2016-07-22T14:33:02Z</dcterms:created>
  <dcterms:modified xsi:type="dcterms:W3CDTF">2019-04-09T03:32:49Z</dcterms:modified>
</cp:coreProperties>
</file>