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5" r:id="rId4"/>
    <p:sldId id="266" r:id="rId5"/>
    <p:sldId id="267" r:id="rId6"/>
    <p:sldId id="269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/>
    <p:restoredTop sz="94624"/>
  </p:normalViewPr>
  <p:slideViewPr>
    <p:cSldViewPr showGuides="1">
      <p:cViewPr varScale="1">
        <p:scale>
          <a:sx n="68" d="100"/>
          <a:sy n="68" d="100"/>
        </p:scale>
        <p:origin x="1788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 filtered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filtered</a:t>
            </a:r>
            <a:r>
              <a:rPr lang="en-US" baseline="0" dirty="0"/>
              <a:t>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229022" y="1497232"/>
            <a:ext cx="8610178" cy="459876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1" name="Rectangle 8"/>
          <p:cNvSpPr/>
          <p:nvPr/>
        </p:nvSpPr>
        <p:spPr>
          <a:xfrm>
            <a:off x="2091245" y="468318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62"/>
          <p:cNvSpPr/>
          <p:nvPr/>
        </p:nvSpPr>
        <p:spPr>
          <a:xfrm rot="16200000">
            <a:off x="260131" y="3665276"/>
            <a:ext cx="2228687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3" name="Rectangle 62"/>
          <p:cNvSpPr/>
          <p:nvPr/>
        </p:nvSpPr>
        <p:spPr>
          <a:xfrm rot="16200000">
            <a:off x="1223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74" name="Isosceles Triangle 102"/>
          <p:cNvSpPr/>
          <p:nvPr/>
        </p:nvSpPr>
        <p:spPr>
          <a:xfrm rot="16200000">
            <a:off x="7930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77" name="Straight Arrow Connector 76"/>
          <p:cNvCxnSpPr>
            <a:cxnSpLocks/>
            <a:stCxn id="130" idx="3"/>
            <a:endCxn id="56" idx="1"/>
          </p:cNvCxnSpPr>
          <p:nvPr/>
        </p:nvCxnSpPr>
        <p:spPr>
          <a:xfrm>
            <a:off x="1806346" y="4852397"/>
            <a:ext cx="284899" cy="417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122"/>
          <p:cNvCxnSpPr/>
          <p:nvPr/>
        </p:nvCxnSpPr>
        <p:spPr>
          <a:xfrm>
            <a:off x="762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0160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/>
          <p:cNvSpPr/>
          <p:nvPr/>
        </p:nvSpPr>
        <p:spPr>
          <a:xfrm>
            <a:off x="1570298" y="47657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/>
          <p:cNvSpPr/>
          <p:nvPr/>
        </p:nvSpPr>
        <p:spPr>
          <a:xfrm>
            <a:off x="19913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Straight Arrow Connector 89"/>
          <p:cNvCxnSpPr>
            <a:stCxn id="136" idx="3"/>
            <a:endCxn id="134" idx="1"/>
          </p:cNvCxnSpPr>
          <p:nvPr/>
        </p:nvCxnSpPr>
        <p:spPr>
          <a:xfrm>
            <a:off x="17904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/>
          <p:cNvSpPr/>
          <p:nvPr/>
        </p:nvSpPr>
        <p:spPr>
          <a:xfrm>
            <a:off x="15544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2" name="Rectangle 8"/>
          <p:cNvSpPr/>
          <p:nvPr/>
        </p:nvSpPr>
        <p:spPr>
          <a:xfrm>
            <a:off x="38587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Flowchart: Decision 96"/>
          <p:cNvSpPr/>
          <p:nvPr/>
        </p:nvSpPr>
        <p:spPr>
          <a:xfrm>
            <a:off x="34910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4" name="Rectangle 8"/>
          <p:cNvSpPr/>
          <p:nvPr/>
        </p:nvSpPr>
        <p:spPr>
          <a:xfrm>
            <a:off x="54797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/>
          <p:cNvSpPr/>
          <p:nvPr/>
        </p:nvSpPr>
        <p:spPr>
          <a:xfrm>
            <a:off x="50248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Elbow Connector 95"/>
          <p:cNvCxnSpPr>
            <a:stCxn id="151" idx="3"/>
            <a:endCxn id="150" idx="1"/>
          </p:cNvCxnSpPr>
          <p:nvPr/>
        </p:nvCxnSpPr>
        <p:spPr>
          <a:xfrm>
            <a:off x="52609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/>
          <p:cNvSpPr/>
          <p:nvPr/>
        </p:nvSpPr>
        <p:spPr>
          <a:xfrm>
            <a:off x="6990807" y="517157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/>
          <p:cNvSpPr/>
          <p:nvPr/>
        </p:nvSpPr>
        <p:spPr>
          <a:xfrm>
            <a:off x="62080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2" name="Rectangle 8"/>
          <p:cNvSpPr/>
          <p:nvPr/>
        </p:nvSpPr>
        <p:spPr>
          <a:xfrm>
            <a:off x="6878505" y="2177586"/>
            <a:ext cx="1426435" cy="31819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102"/>
          <p:cNvCxnSpPr/>
          <p:nvPr/>
        </p:nvCxnSpPr>
        <p:spPr>
          <a:xfrm flipV="1">
            <a:off x="6444104" y="2336683"/>
            <a:ext cx="434401" cy="6982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Rectangle 8"/>
          <p:cNvSpPr/>
          <p:nvPr/>
        </p:nvSpPr>
        <p:spPr>
          <a:xfrm>
            <a:off x="6990807" y="48292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6200000" flipH="1">
            <a:off x="27325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Isosceles Triangle 102"/>
          <p:cNvSpPr/>
          <p:nvPr/>
        </p:nvSpPr>
        <p:spPr>
          <a:xfrm rot="10800000" flipV="1">
            <a:off x="27284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2136876" y="199780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/>
          <p:cNvSpPr/>
          <p:nvPr/>
        </p:nvSpPr>
        <p:spPr>
          <a:xfrm>
            <a:off x="824129" y="5506729"/>
            <a:ext cx="1066800" cy="3224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122"/>
          <p:cNvCxnSpPr/>
          <p:nvPr/>
        </p:nvCxnSpPr>
        <p:spPr>
          <a:xfrm rot="16200000" flipH="1">
            <a:off x="-296638" y="4547167"/>
            <a:ext cx="2086534" cy="15500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TextBox 110"/>
          <p:cNvSpPr txBox="1"/>
          <p:nvPr/>
        </p:nvSpPr>
        <p:spPr>
          <a:xfrm>
            <a:off x="3647165" y="278365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57800" y="28194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811090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72452" y="4621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694091" y="17263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6878505" y="1774911"/>
            <a:ext cx="1426435" cy="33687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40" idx="1"/>
          </p:cNvCxnSpPr>
          <p:nvPr/>
        </p:nvCxnSpPr>
        <p:spPr>
          <a:xfrm flipV="1">
            <a:off x="6444104" y="1943348"/>
            <a:ext cx="434401" cy="1091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Straight Arrow Connector 122"/>
          <p:cNvCxnSpPr>
            <a:stCxn id="139" idx="1"/>
            <a:endCxn id="137" idx="1"/>
          </p:cNvCxnSpPr>
          <p:nvPr/>
        </p:nvCxnSpPr>
        <p:spPr>
          <a:xfrm>
            <a:off x="34910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000422" y="549455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2723200" y="5557185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2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147" idx="3"/>
            <a:endCxn id="56" idx="2"/>
          </p:cNvCxnSpPr>
          <p:nvPr/>
        </p:nvCxnSpPr>
        <p:spPr>
          <a:xfrm rot="10800000">
            <a:off x="2530351" y="5029950"/>
            <a:ext cx="217608" cy="65284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8" name="Rectangle 8"/>
          <p:cNvSpPr/>
          <p:nvPr/>
        </p:nvSpPr>
        <p:spPr>
          <a:xfrm>
            <a:off x="3843242" y="4453840"/>
            <a:ext cx="13349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9" name="Elbow Connector 128"/>
          <p:cNvCxnSpPr>
            <a:stCxn id="139" idx="2"/>
            <a:endCxn id="159" idx="1"/>
          </p:cNvCxnSpPr>
          <p:nvPr/>
        </p:nvCxnSpPr>
        <p:spPr>
          <a:xfrm rot="16200000" flipH="1">
            <a:off x="2959519" y="3743497"/>
            <a:ext cx="1533308" cy="23413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715371" y="4396567"/>
            <a:ext cx="94629" cy="1754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5640398" y="4453840"/>
            <a:ext cx="8998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Flowchart: Decision 96"/>
          <p:cNvSpPr/>
          <p:nvPr/>
        </p:nvSpPr>
        <p:spPr>
          <a:xfrm>
            <a:off x="5185473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3" name="Elbow Connector 132"/>
          <p:cNvCxnSpPr/>
          <p:nvPr/>
        </p:nvCxnSpPr>
        <p:spPr>
          <a:xfrm>
            <a:off x="5421521" y="4624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/>
          <p:cNvSpPr txBox="1"/>
          <p:nvPr/>
        </p:nvSpPr>
        <p:spPr>
          <a:xfrm>
            <a:off x="5461978" y="46936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5" name="Flowchart: Decision 96"/>
          <p:cNvSpPr/>
          <p:nvPr/>
        </p:nvSpPr>
        <p:spPr>
          <a:xfrm>
            <a:off x="6540297" y="4537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6" name="Elbow Connector 135"/>
          <p:cNvCxnSpPr/>
          <p:nvPr/>
        </p:nvCxnSpPr>
        <p:spPr>
          <a:xfrm>
            <a:off x="6776345" y="4647656"/>
            <a:ext cx="214462" cy="690322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6776345" y="4624140"/>
            <a:ext cx="214462" cy="348023"/>
          </a:xfrm>
          <a:prstGeom prst="bentConnector3">
            <a:avLst>
              <a:gd name="adj1" fmla="val 854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8"/>
          <p:cNvSpPr/>
          <p:nvPr/>
        </p:nvSpPr>
        <p:spPr>
          <a:xfrm>
            <a:off x="6983507" y="4469323"/>
            <a:ext cx="708186" cy="31271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97341" y="5072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808850" y="4717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41" name="Elbow Connector 140"/>
          <p:cNvCxnSpPr/>
          <p:nvPr/>
        </p:nvCxnSpPr>
        <p:spPr>
          <a:xfrm>
            <a:off x="6776345" y="4624140"/>
            <a:ext cx="207162" cy="15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90012" y="43853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Flowchart: Decision 96"/>
          <p:cNvSpPr/>
          <p:nvPr/>
        </p:nvSpPr>
        <p:spPr>
          <a:xfrm rot="5400000">
            <a:off x="7476761" y="4038177"/>
            <a:ext cx="253973" cy="190489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4" name="Elbow Connector 143"/>
          <p:cNvCxnSpPr/>
          <p:nvPr/>
        </p:nvCxnSpPr>
        <p:spPr>
          <a:xfrm rot="5400000">
            <a:off x="6750332" y="3600425"/>
            <a:ext cx="193432" cy="1513399"/>
          </a:xfrm>
          <a:prstGeom prst="bentConnector3">
            <a:avLst>
              <a:gd name="adj1" fmla="val 171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8"/>
          <p:cNvSpPr/>
          <p:nvPr/>
        </p:nvSpPr>
        <p:spPr>
          <a:xfrm>
            <a:off x="7315200" y="3660641"/>
            <a:ext cx="90508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6" name="Flowchart: Decision 96"/>
          <p:cNvSpPr/>
          <p:nvPr/>
        </p:nvSpPr>
        <p:spPr>
          <a:xfrm rot="5400000">
            <a:off x="7644238" y="25459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7762262" y="2750648"/>
            <a:ext cx="5482" cy="9099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77778" y="3425578"/>
            <a:ext cx="177724" cy="2167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9" name="Flowchart: Decision 96"/>
          <p:cNvSpPr/>
          <p:nvPr/>
        </p:nvSpPr>
        <p:spPr>
          <a:xfrm rot="5400000">
            <a:off x="7935444" y="40556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0" name="TextBox 149"/>
          <p:cNvSpPr txBox="1"/>
          <p:nvPr/>
        </p:nvSpPr>
        <p:spPr>
          <a:xfrm>
            <a:off x="5909030" y="4158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7865484" y="4464573"/>
            <a:ext cx="821316" cy="33357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2" name="Rectangle 8"/>
          <p:cNvSpPr/>
          <p:nvPr/>
        </p:nvSpPr>
        <p:spPr>
          <a:xfrm>
            <a:off x="3843242" y="3674974"/>
            <a:ext cx="1156969" cy="34938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53" name="Elbow Connector 152"/>
          <p:cNvCxnSpPr>
            <a:stCxn id="139" idx="3"/>
          </p:cNvCxnSpPr>
          <p:nvPr/>
        </p:nvCxnSpPr>
        <p:spPr>
          <a:xfrm>
            <a:off x="3727129" y="3007222"/>
            <a:ext cx="116113" cy="842446"/>
          </a:xfrm>
          <a:prstGeom prst="bentConnector3">
            <a:avLst>
              <a:gd name="adj1" fmla="val -10312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rot="16200000" flipH="1">
            <a:off x="8062723" y="4251154"/>
            <a:ext cx="204164" cy="222674"/>
          </a:xfrm>
          <a:prstGeom prst="bentConnector3">
            <a:avLst>
              <a:gd name="adj1" fmla="val 1889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277155" y="41838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697363" y="20924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5545317" y="3684775"/>
            <a:ext cx="593737" cy="3271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864875" y="3221417"/>
            <a:ext cx="169560" cy="208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 rot="5400000">
            <a:off x="5716224" y="347026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>
            <a:endCxn id="150" idx="2"/>
          </p:cNvCxnSpPr>
          <p:nvPr/>
        </p:nvCxnSpPr>
        <p:spPr>
          <a:xfrm rot="16200000" flipV="1">
            <a:off x="5717014" y="3321691"/>
            <a:ext cx="234100" cy="3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000211" y="3848353"/>
            <a:ext cx="545106" cy="131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4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6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75247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61386" y="971238"/>
            <a:ext cx="9544614" cy="550576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538574" y="1877046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</p:cNvCxnSpPr>
          <p:nvPr/>
        </p:nvCxnSpPr>
        <p:spPr>
          <a:xfrm rot="16200000" flipH="1">
            <a:off x="4154326" y="1906147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59812" y="158657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597606" y="2076029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/>
          <p:nvPr/>
        </p:nvCxnSpPr>
        <p:spPr>
          <a:xfrm flipV="1">
            <a:off x="8163204" y="2248636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569205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106844" y="1654467"/>
            <a:ext cx="450599" cy="5739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16064"/>
            <a:ext cx="913836" cy="43375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745310" y="37091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565272" cy="39302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745310" y="40913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565272" cy="77519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745310" y="331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 flipV="1">
            <a:off x="8180038" y="3456743"/>
            <a:ext cx="565272" cy="23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0"/>
          </p:cNvCxnSpPr>
          <p:nvPr/>
        </p:nvCxnSpPr>
        <p:spPr>
          <a:xfrm>
            <a:off x="8185567" y="2849820"/>
            <a:ext cx="913836" cy="46403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4584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7138598" y="489295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365238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0"/>
          </p:cNvCxnSpPr>
          <p:nvPr/>
        </p:nvCxnSpPr>
        <p:spPr>
          <a:xfrm rot="5400000">
            <a:off x="6903584" y="4318484"/>
            <a:ext cx="353964" cy="80539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6323777" y="48981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0"/>
          </p:cNvCxnSpPr>
          <p:nvPr/>
        </p:nvCxnSpPr>
        <p:spPr>
          <a:xfrm rot="16200000" flipH="1">
            <a:off x="7313598" y="4713861"/>
            <a:ext cx="348756" cy="94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962067" y="489093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0"/>
          </p:cNvCxnSpPr>
          <p:nvPr/>
        </p:nvCxnSpPr>
        <p:spPr>
          <a:xfrm rot="16200000" flipH="1">
            <a:off x="7726343" y="4301117"/>
            <a:ext cx="346736" cy="8328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0453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381000" y="956310"/>
            <a:ext cx="11125200" cy="55968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313" y="4979223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-404168" y="3354536"/>
            <a:ext cx="3764568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25952" y="2072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96660" y="216352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879861" y="5152603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179841" y="225129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9674" y="225129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43813" y="506591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894110" y="2214271"/>
            <a:ext cx="200920" cy="3436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658062" y="212758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UniqueTableList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09744" y="582130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-559766" y="4125174"/>
            <a:ext cx="3202046" cy="53697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05000" y="19960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0224" y="51837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08925" y="4976847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262669" y="5030397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2973524" y="5152604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/>
          <p:cNvSpPr/>
          <p:nvPr/>
        </p:nvSpPr>
        <p:spPr>
          <a:xfrm>
            <a:off x="3833761" y="2640961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3833761" y="3252874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Rectangle 8"/>
          <p:cNvSpPr/>
          <p:nvPr/>
        </p:nvSpPr>
        <p:spPr>
          <a:xfrm>
            <a:off x="3833761" y="391763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ReadOnlyTables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1894110" y="2654373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" name="Elbow Connector 15"/>
          <p:cNvCxnSpPr>
            <a:stCxn id="72" idx="2"/>
            <a:endCxn id="77" idx="1"/>
          </p:cNvCxnSpPr>
          <p:nvPr/>
        </p:nvCxnSpPr>
        <p:spPr>
          <a:xfrm rot="16200000" flipH="1">
            <a:off x="3374973" y="2355553"/>
            <a:ext cx="490562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2" idx="2"/>
            <a:endCxn id="82" idx="1"/>
          </p:cNvCxnSpPr>
          <p:nvPr/>
        </p:nvCxnSpPr>
        <p:spPr>
          <a:xfrm rot="16200000" flipH="1">
            <a:off x="3069017" y="2661509"/>
            <a:ext cx="1102475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2" idx="2"/>
            <a:endCxn id="87" idx="1"/>
          </p:cNvCxnSpPr>
          <p:nvPr/>
        </p:nvCxnSpPr>
        <p:spPr>
          <a:xfrm rot="16200000" flipH="1">
            <a:off x="2736634" y="2993892"/>
            <a:ext cx="1767240" cy="4270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657600" y="2524132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665006" y="3163277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89676" y="3859228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Isosceles Triangle 102"/>
          <p:cNvSpPr/>
          <p:nvPr/>
        </p:nvSpPr>
        <p:spPr>
          <a:xfrm rot="5400000" flipV="1">
            <a:off x="3067003" y="2752075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2" name="Elbow Connector 63"/>
          <p:cNvCxnSpPr>
            <a:cxnSpLocks/>
            <a:endCxn id="101" idx="3"/>
          </p:cNvCxnSpPr>
          <p:nvPr/>
        </p:nvCxnSpPr>
        <p:spPr>
          <a:xfrm rot="10800000">
            <a:off x="3286728" y="2830607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Rectangle 8"/>
          <p:cNvSpPr/>
          <p:nvPr/>
        </p:nvSpPr>
        <p:spPr>
          <a:xfrm>
            <a:off x="1884660" y="323982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ReadOnlyMenu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4" name="Isosceles Triangle 102"/>
          <p:cNvSpPr/>
          <p:nvPr/>
        </p:nvSpPr>
        <p:spPr>
          <a:xfrm rot="5400000" flipV="1">
            <a:off x="3057553" y="333753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63"/>
          <p:cNvCxnSpPr>
            <a:cxnSpLocks/>
          </p:cNvCxnSpPr>
          <p:nvPr/>
        </p:nvCxnSpPr>
        <p:spPr>
          <a:xfrm rot="10800000">
            <a:off x="3277278" y="3416063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6" name="Rectangle 8"/>
          <p:cNvSpPr/>
          <p:nvPr/>
        </p:nvSpPr>
        <p:spPr>
          <a:xfrm>
            <a:off x="1884660" y="3907621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ReadOnlyStatistics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Isosceles Triangle 102"/>
          <p:cNvSpPr/>
          <p:nvPr/>
        </p:nvSpPr>
        <p:spPr>
          <a:xfrm rot="5400000" flipV="1">
            <a:off x="3057553" y="4005323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>
            <a:cxnSpLocks/>
          </p:cNvCxnSpPr>
          <p:nvPr/>
        </p:nvCxnSpPr>
        <p:spPr>
          <a:xfrm rot="10800000">
            <a:off x="3277278" y="4083855"/>
            <a:ext cx="525586" cy="99006"/>
          </a:xfrm>
          <a:prstGeom prst="bentConnector3">
            <a:avLst>
              <a:gd name="adj1" fmla="val 87617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9094161" y="2087831"/>
            <a:ext cx="1003594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>
            <a:off x="8163204" y="2253419"/>
            <a:ext cx="930957" cy="44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109854" y="1643737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TableStatus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0"/>
            <a:endCxn id="121" idx="1"/>
          </p:cNvCxnSpPr>
          <p:nvPr/>
        </p:nvCxnSpPr>
        <p:spPr>
          <a:xfrm rot="5400000" flipH="1" flipV="1">
            <a:off x="8389484" y="1446359"/>
            <a:ext cx="376067" cy="10646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8"/>
          <p:cNvSpPr/>
          <p:nvPr/>
        </p:nvSpPr>
        <p:spPr>
          <a:xfrm>
            <a:off x="5215398" y="267108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6" name="Flowchart: Decision 96"/>
          <p:cNvSpPr/>
          <p:nvPr/>
        </p:nvSpPr>
        <p:spPr>
          <a:xfrm>
            <a:off x="4847720" y="27454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7" name="TextBox 126"/>
          <p:cNvSpPr txBox="1"/>
          <p:nvPr/>
        </p:nvSpPr>
        <p:spPr>
          <a:xfrm>
            <a:off x="5046054" y="26136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4847720" y="283214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Rectangle 8"/>
          <p:cNvSpPr/>
          <p:nvPr/>
        </p:nvSpPr>
        <p:spPr>
          <a:xfrm>
            <a:off x="7039368" y="2679520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0" name="Flowchart: Decision 96"/>
          <p:cNvSpPr/>
          <p:nvPr/>
        </p:nvSpPr>
        <p:spPr>
          <a:xfrm>
            <a:off x="6584443" y="27631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1" name="Elbow Connector 130"/>
          <p:cNvCxnSpPr/>
          <p:nvPr/>
        </p:nvCxnSpPr>
        <p:spPr>
          <a:xfrm>
            <a:off x="6820491" y="284982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TextBox 131"/>
          <p:cNvSpPr txBox="1"/>
          <p:nvPr/>
        </p:nvSpPr>
        <p:spPr>
          <a:xfrm>
            <a:off x="6862641" y="26717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3" name="Flowchart: Decision 96"/>
          <p:cNvSpPr/>
          <p:nvPr/>
        </p:nvSpPr>
        <p:spPr>
          <a:xfrm>
            <a:off x="7949519" y="27631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16" idx="2"/>
          </p:cNvCxnSpPr>
          <p:nvPr/>
        </p:nvCxnSpPr>
        <p:spPr>
          <a:xfrm flipV="1">
            <a:off x="8185567" y="2427866"/>
            <a:ext cx="1410391" cy="421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Rectangle 8"/>
          <p:cNvSpPr/>
          <p:nvPr/>
        </p:nvSpPr>
        <p:spPr>
          <a:xfrm>
            <a:off x="5207993" y="3269062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UniqueMenuItemList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Flowchart: Decision 96"/>
          <p:cNvSpPr/>
          <p:nvPr/>
        </p:nvSpPr>
        <p:spPr>
          <a:xfrm>
            <a:off x="4840315" y="33434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7" name="TextBox 136"/>
          <p:cNvSpPr txBox="1"/>
          <p:nvPr/>
        </p:nvSpPr>
        <p:spPr>
          <a:xfrm>
            <a:off x="5038649" y="32116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840315" y="34301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/>
          <p:cNvSpPr/>
          <p:nvPr/>
        </p:nvSpPr>
        <p:spPr>
          <a:xfrm>
            <a:off x="7031963" y="3277502"/>
            <a:ext cx="887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MenuItem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0" name="Flowchart: Decision 96"/>
          <p:cNvSpPr/>
          <p:nvPr/>
        </p:nvSpPr>
        <p:spPr>
          <a:xfrm>
            <a:off x="6577038" y="33611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1" name="Elbow Connector 140"/>
          <p:cNvCxnSpPr/>
          <p:nvPr/>
        </p:nvCxnSpPr>
        <p:spPr>
          <a:xfrm>
            <a:off x="6813086" y="3447802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2" name="TextBox 141"/>
          <p:cNvSpPr txBox="1"/>
          <p:nvPr/>
        </p:nvSpPr>
        <p:spPr>
          <a:xfrm>
            <a:off x="6855236" y="32697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8634367" y="38503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Flowchart: Decision 96"/>
          <p:cNvSpPr/>
          <p:nvPr/>
        </p:nvSpPr>
        <p:spPr>
          <a:xfrm>
            <a:off x="7943990" y="3372368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45" name="Elbow Connector 144"/>
          <p:cNvCxnSpPr>
            <a:cxnSpLocks/>
            <a:stCxn id="144" idx="3"/>
            <a:endCxn id="143" idx="1"/>
          </p:cNvCxnSpPr>
          <p:nvPr/>
        </p:nvCxnSpPr>
        <p:spPr>
          <a:xfrm>
            <a:off x="8180038" y="3459058"/>
            <a:ext cx="454329" cy="53422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8"/>
          <p:cNvSpPr/>
          <p:nvPr/>
        </p:nvSpPr>
        <p:spPr>
          <a:xfrm>
            <a:off x="8634367" y="42325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7" name="Elbow Connector 146"/>
          <p:cNvCxnSpPr>
            <a:stCxn id="144" idx="3"/>
            <a:endCxn id="146" idx="1"/>
          </p:cNvCxnSpPr>
          <p:nvPr/>
        </p:nvCxnSpPr>
        <p:spPr>
          <a:xfrm>
            <a:off x="8180038" y="3459058"/>
            <a:ext cx="454329" cy="91639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34367" y="34550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8180038" y="3459058"/>
            <a:ext cx="454329" cy="1388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8" idx="3"/>
          </p:cNvCxnSpPr>
          <p:nvPr/>
        </p:nvCxnSpPr>
        <p:spPr>
          <a:xfrm>
            <a:off x="8185567" y="2849820"/>
            <a:ext cx="1156986" cy="74812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4" name="Rectangle 8"/>
          <p:cNvSpPr/>
          <p:nvPr/>
        </p:nvSpPr>
        <p:spPr>
          <a:xfrm>
            <a:off x="5227928" y="3937400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DailyRevenueList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5" name="Flowchart: Decision 96"/>
          <p:cNvSpPr/>
          <p:nvPr/>
        </p:nvSpPr>
        <p:spPr>
          <a:xfrm>
            <a:off x="4860250" y="401177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6" name="TextBox 155"/>
          <p:cNvSpPr txBox="1"/>
          <p:nvPr/>
        </p:nvSpPr>
        <p:spPr>
          <a:xfrm>
            <a:off x="5058584" y="387994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4860250" y="40984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8" name="Rectangle 8"/>
          <p:cNvSpPr/>
          <p:nvPr/>
        </p:nvSpPr>
        <p:spPr>
          <a:xfrm>
            <a:off x="7051898" y="3926583"/>
            <a:ext cx="892092" cy="3705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Flowchart: Decision 96"/>
          <p:cNvSpPr/>
          <p:nvPr/>
        </p:nvSpPr>
        <p:spPr>
          <a:xfrm>
            <a:off x="6596973" y="402945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0" name="Elbow Connector 159"/>
          <p:cNvCxnSpPr/>
          <p:nvPr/>
        </p:nvCxnSpPr>
        <p:spPr>
          <a:xfrm>
            <a:off x="6833021" y="411614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TextBox 160"/>
          <p:cNvSpPr txBox="1"/>
          <p:nvPr/>
        </p:nvSpPr>
        <p:spPr>
          <a:xfrm>
            <a:off x="6875171" y="39381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Rectangle 8"/>
          <p:cNvSpPr/>
          <p:nvPr/>
        </p:nvSpPr>
        <p:spPr>
          <a:xfrm>
            <a:off x="8267278" y="55426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Flowchart: Decision 96"/>
          <p:cNvSpPr/>
          <p:nvPr/>
        </p:nvSpPr>
        <p:spPr>
          <a:xfrm rot="5400000">
            <a:off x="7610385" y="433948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4" name="Elbow Connector 163"/>
          <p:cNvCxnSpPr>
            <a:cxnSpLocks/>
            <a:stCxn id="163" idx="3"/>
            <a:endCxn id="165" idx="1"/>
          </p:cNvCxnSpPr>
          <p:nvPr/>
        </p:nvCxnSpPr>
        <p:spPr>
          <a:xfrm rot="16200000" flipH="1">
            <a:off x="7676026" y="4596581"/>
            <a:ext cx="645901" cy="54113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5" name="Rectangle 8"/>
          <p:cNvSpPr/>
          <p:nvPr/>
        </p:nvSpPr>
        <p:spPr>
          <a:xfrm>
            <a:off x="8269543" y="504720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6" name="Elbow Connector 165"/>
          <p:cNvCxnSpPr>
            <a:stCxn id="163" idx="3"/>
            <a:endCxn id="162" idx="1"/>
          </p:cNvCxnSpPr>
          <p:nvPr/>
        </p:nvCxnSpPr>
        <p:spPr>
          <a:xfrm rot="16200000" flipH="1">
            <a:off x="7427174" y="4845432"/>
            <a:ext cx="1141338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7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267278" y="60838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63" idx="3"/>
            <a:endCxn id="167" idx="1"/>
          </p:cNvCxnSpPr>
          <p:nvPr/>
        </p:nvCxnSpPr>
        <p:spPr>
          <a:xfrm rot="16200000" flipH="1">
            <a:off x="7156595" y="5116011"/>
            <a:ext cx="1682497" cy="5388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7" name="TextBox 106"/>
          <p:cNvSpPr txBox="1"/>
          <p:nvPr/>
        </p:nvSpPr>
        <p:spPr>
          <a:xfrm>
            <a:off x="5911495" y="165098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1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818936" cy="18642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58062" y="1898047"/>
            <a:ext cx="5373901" cy="1089674"/>
          </a:xfrm>
          <a:prstGeom prst="bentConnector3">
            <a:avLst>
              <a:gd name="adj1" fmla="val 9679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05233"/>
            <a:ext cx="5370936" cy="1690799"/>
          </a:xfrm>
          <a:prstGeom prst="bentConnector3">
            <a:avLst>
              <a:gd name="adj1" fmla="val 9681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72368" y="1911791"/>
            <a:ext cx="5390719" cy="2339790"/>
          </a:xfrm>
          <a:prstGeom prst="bentConnector3">
            <a:avLst>
              <a:gd name="adj1" fmla="val 962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9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9405674" y="46299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Bill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0" name="Flowchart: Decision 96"/>
          <p:cNvSpPr/>
          <p:nvPr/>
        </p:nvSpPr>
        <p:spPr>
          <a:xfrm rot="16200000">
            <a:off x="9641743" y="495937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" name="Elbow Connector 26"/>
          <p:cNvCxnSpPr>
            <a:stCxn id="171" idx="1"/>
            <a:endCxn id="116" idx="3"/>
          </p:cNvCxnSpPr>
          <p:nvPr/>
        </p:nvCxnSpPr>
        <p:spPr>
          <a:xfrm flipH="1" flipV="1">
            <a:off x="10097755" y="2257849"/>
            <a:ext cx="271791" cy="2522075"/>
          </a:xfrm>
          <a:prstGeom prst="bentConnector3">
            <a:avLst>
              <a:gd name="adj1" fmla="val -33870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96"/>
          <p:cNvSpPr/>
          <p:nvPr/>
        </p:nvSpPr>
        <p:spPr>
          <a:xfrm rot="10800000">
            <a:off x="10133498" y="46932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2" name="Rectangle 8"/>
          <p:cNvSpPr/>
          <p:nvPr/>
        </p:nvSpPr>
        <p:spPr>
          <a:xfrm>
            <a:off x="9908965" y="2663557"/>
            <a:ext cx="11243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cxnSp>
        <p:nvCxnSpPr>
          <p:cNvPr id="173" name="Elbow Connector 172"/>
          <p:cNvCxnSpPr>
            <a:stCxn id="133" idx="3"/>
            <a:endCxn id="172" idx="1"/>
          </p:cNvCxnSpPr>
          <p:nvPr/>
        </p:nvCxnSpPr>
        <p:spPr>
          <a:xfrm flipV="1">
            <a:off x="8185567" y="2836937"/>
            <a:ext cx="1723398" cy="1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10235579" y="56479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/>
          <p:cNvSpPr/>
          <p:nvPr/>
        </p:nvSpPr>
        <p:spPr>
          <a:xfrm>
            <a:off x="9973924" y="57041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8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7" idx="3"/>
          </p:cNvCxnSpPr>
          <p:nvPr/>
        </p:nvCxnSpPr>
        <p:spPr>
          <a:xfrm rot="5400000">
            <a:off x="8836313" y="5303240"/>
            <a:ext cx="1062607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2" idx="3"/>
          </p:cNvCxnSpPr>
          <p:nvPr/>
        </p:nvCxnSpPr>
        <p:spPr>
          <a:xfrm rot="5400000">
            <a:off x="9106892" y="5032661"/>
            <a:ext cx="521448" cy="78430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0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70" idx="1"/>
            <a:endCxn id="165" idx="3"/>
          </p:cNvCxnSpPr>
          <p:nvPr/>
        </p:nvCxnSpPr>
        <p:spPr>
          <a:xfrm rot="5400000">
            <a:off x="9355743" y="4786074"/>
            <a:ext cx="26011" cy="7820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/>
          <p:cNvCxnSpPr>
            <a:cxnSpLocks/>
            <a:stCxn id="176" idx="1"/>
          </p:cNvCxnSpPr>
          <p:nvPr/>
        </p:nvCxnSpPr>
        <p:spPr>
          <a:xfrm rot="10800000">
            <a:off x="8994808" y="5317232"/>
            <a:ext cx="979116" cy="473644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/>
          <p:cNvCxnSpPr>
            <a:cxnSpLocks/>
            <a:stCxn id="176" idx="1"/>
          </p:cNvCxnSpPr>
          <p:nvPr/>
        </p:nvCxnSpPr>
        <p:spPr>
          <a:xfrm rot="10800000">
            <a:off x="8994808" y="5790876"/>
            <a:ext cx="9791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7" name="Elbow Connector 206"/>
          <p:cNvCxnSpPr>
            <a:cxnSpLocks/>
            <a:stCxn id="176" idx="1"/>
          </p:cNvCxnSpPr>
          <p:nvPr/>
        </p:nvCxnSpPr>
        <p:spPr>
          <a:xfrm rot="10800000" flipV="1">
            <a:off x="8994808" y="5790876"/>
            <a:ext cx="979116" cy="539470"/>
          </a:xfrm>
          <a:prstGeom prst="bentConnector3">
            <a:avLst>
              <a:gd name="adj1" fmla="val 961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8" name="Isosceles Triangle 102"/>
          <p:cNvSpPr/>
          <p:nvPr/>
        </p:nvSpPr>
        <p:spPr>
          <a:xfrm rot="10800000" flipV="1">
            <a:off x="7175180" y="431193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49" name="Rectangle 8"/>
          <p:cNvSpPr/>
          <p:nvPr/>
        </p:nvSpPr>
        <p:spPr>
          <a:xfrm>
            <a:off x="5366353" y="4926301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DailyRevenue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1" name="Rectangle 8"/>
          <p:cNvSpPr/>
          <p:nvPr/>
        </p:nvSpPr>
        <p:spPr>
          <a:xfrm>
            <a:off x="5364536" y="5376233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MonthlyRevenue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2" name="Rectangle 8"/>
          <p:cNvSpPr/>
          <p:nvPr/>
        </p:nvSpPr>
        <p:spPr>
          <a:xfrm>
            <a:off x="5364535" y="5828427"/>
            <a:ext cx="135046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YearlyRevenue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49" idx="3"/>
          </p:cNvCxnSpPr>
          <p:nvPr/>
        </p:nvCxnSpPr>
        <p:spPr>
          <a:xfrm rot="5400000">
            <a:off x="6701251" y="4484558"/>
            <a:ext cx="630687" cy="59955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7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1" idx="3"/>
          </p:cNvCxnSpPr>
          <p:nvPr/>
        </p:nvCxnSpPr>
        <p:spPr>
          <a:xfrm rot="5400000">
            <a:off x="6475376" y="4708615"/>
            <a:ext cx="1080619" cy="6013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1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248" idx="3"/>
            <a:endCxn id="252" idx="3"/>
          </p:cNvCxnSpPr>
          <p:nvPr/>
        </p:nvCxnSpPr>
        <p:spPr>
          <a:xfrm rot="5400000">
            <a:off x="6249279" y="4934712"/>
            <a:ext cx="1532813" cy="60137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878543" y="1573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915400" y="20230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9372600" y="24312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0116474" y="20342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333257" y="33709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70576" y="3352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8471291" y="375582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8458200" y="41413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9731888" y="26139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867721" y="4953000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82951" y="5438557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67721" y="6000338"/>
            <a:ext cx="438079" cy="2383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0..1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8996493" y="4947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987366" y="54533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8996492" y="601069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075480" y="52868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9066353" y="579258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9075479" y="634997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04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</p:cNvCxnSpPr>
          <p:nvPr/>
        </p:nvCxnSpPr>
        <p:spPr>
          <a:xfrm>
            <a:off x="1664747" y="1911791"/>
            <a:ext cx="5367216" cy="474752"/>
          </a:xfrm>
          <a:prstGeom prst="bentConnector3">
            <a:avLst>
              <a:gd name="adj1" fmla="val 969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0" name="TextBox 309"/>
          <p:cNvSpPr txBox="1"/>
          <p:nvPr/>
        </p:nvSpPr>
        <p:spPr>
          <a:xfrm>
            <a:off x="6877770" y="24080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6877770" y="30030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870365" y="36010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890300" y="42693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33" idx="3"/>
            <a:endCxn id="143" idx="3"/>
          </p:cNvCxnSpPr>
          <p:nvPr/>
        </p:nvCxnSpPr>
        <p:spPr>
          <a:xfrm>
            <a:off x="8185567" y="2849820"/>
            <a:ext cx="1156986" cy="1143460"/>
          </a:xfrm>
          <a:prstGeom prst="bentConnector3">
            <a:avLst>
              <a:gd name="adj1" fmla="val 1218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/>
          <p:cNvSpPr txBox="1"/>
          <p:nvPr/>
        </p:nvSpPr>
        <p:spPr>
          <a:xfrm>
            <a:off x="9335743" y="3733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A173995-8F65-47E5-B4EF-5ACEC75E78F0}"/>
              </a:ext>
            </a:extLst>
          </p:cNvPr>
          <p:cNvGrpSpPr/>
          <p:nvPr/>
        </p:nvGrpSpPr>
        <p:grpSpPr>
          <a:xfrm>
            <a:off x="152400" y="762000"/>
            <a:ext cx="8539075" cy="2819400"/>
            <a:chOff x="152400" y="762000"/>
            <a:chExt cx="8539075" cy="2819400"/>
          </a:xfrm>
        </p:grpSpPr>
        <p:sp>
          <p:nvSpPr>
            <p:cNvPr id="118" name="Rectangle 65"/>
            <p:cNvSpPr/>
            <p:nvPr/>
          </p:nvSpPr>
          <p:spPr>
            <a:xfrm>
              <a:off x="152400" y="762000"/>
              <a:ext cx="8539075" cy="28194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75" name="Elbow Connector 122"/>
            <p:cNvCxnSpPr>
              <a:cxnSpLocks/>
            </p:cNvCxnSpPr>
            <p:nvPr/>
          </p:nvCxnSpPr>
          <p:spPr>
            <a:xfrm>
              <a:off x="452525" y="2248636"/>
              <a:ext cx="62486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6" name="Rectangle 8"/>
            <p:cNvSpPr/>
            <p:nvPr/>
          </p:nvSpPr>
          <p:spPr>
            <a:xfrm>
              <a:off x="1085509" y="2081208"/>
              <a:ext cx="1170020" cy="33485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49" name="Rectangle 8"/>
            <p:cNvSpPr/>
            <p:nvPr/>
          </p:nvSpPr>
          <p:spPr>
            <a:xfrm>
              <a:off x="4205877" y="2076029"/>
              <a:ext cx="136922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UniqueMenuItemList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838199" y="215039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97" name="Elbow Connector 63"/>
            <p:cNvCxnSpPr>
              <a:cxnSpLocks/>
              <a:stCxn id="99" idx="3"/>
              <a:endCxn id="46" idx="0"/>
            </p:cNvCxnSpPr>
            <p:nvPr/>
          </p:nvCxnSpPr>
          <p:spPr>
            <a:xfrm rot="16200000" flipH="1">
              <a:off x="1497706" y="1908394"/>
              <a:ext cx="341199" cy="442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1524898" y="1582947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6533" y="201857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>
            <a:xfrm>
              <a:off x="884590" y="1209587"/>
              <a:ext cx="1458689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ReadOnlyRestOrRant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1" idx="1"/>
              <a:endCxn id="49" idx="1"/>
            </p:cNvCxnSpPr>
            <p:nvPr/>
          </p:nvCxnSpPr>
          <p:spPr>
            <a:xfrm>
              <a:off x="3838199" y="2237089"/>
              <a:ext cx="36767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Rectangle 8"/>
            <p:cNvSpPr/>
            <p:nvPr/>
          </p:nvSpPr>
          <p:spPr>
            <a:xfrm>
              <a:off x="2824240" y="2076029"/>
              <a:ext cx="99179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2" name="Flowchart: Decision 96"/>
            <p:cNvSpPr/>
            <p:nvPr/>
          </p:nvSpPr>
          <p:spPr>
            <a:xfrm>
              <a:off x="2279202" y="215039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648079" y="1993911"/>
              <a:ext cx="154714" cy="21906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74" name="Straight Arrow Connector 73"/>
            <p:cNvCxnSpPr>
              <a:endCxn id="71" idx="1"/>
            </p:cNvCxnSpPr>
            <p:nvPr/>
          </p:nvCxnSpPr>
          <p:spPr>
            <a:xfrm>
              <a:off x="2279202" y="2237089"/>
              <a:ext cx="545038" cy="1232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stCxn id="92" idx="3"/>
              <a:endCxn id="71" idx="0"/>
            </p:cNvCxnSpPr>
            <p:nvPr/>
          </p:nvCxnSpPr>
          <p:spPr>
            <a:xfrm rot="5400000">
              <a:off x="3159692" y="1913048"/>
              <a:ext cx="323429" cy="25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2" name="Isosceles Triangle 102"/>
            <p:cNvSpPr/>
            <p:nvPr/>
          </p:nvSpPr>
          <p:spPr>
            <a:xfrm rot="10800000" flipV="1">
              <a:off x="3181479" y="1595538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93" name="Rectangle 8"/>
            <p:cNvSpPr/>
            <p:nvPr/>
          </p:nvSpPr>
          <p:spPr>
            <a:xfrm>
              <a:off x="2709819" y="1204809"/>
              <a:ext cx="1230893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ReadOnlyMenu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39" name="Rectangle 8"/>
            <p:cNvSpPr/>
            <p:nvPr/>
          </p:nvSpPr>
          <p:spPr>
            <a:xfrm>
              <a:off x="6011790" y="2082253"/>
              <a:ext cx="887788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MenuItem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0" name="Flowchart: Decision 96"/>
            <p:cNvSpPr/>
            <p:nvPr/>
          </p:nvSpPr>
          <p:spPr>
            <a:xfrm>
              <a:off x="5567517" y="21619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1" name="Elbow Connector 140"/>
            <p:cNvCxnSpPr/>
            <p:nvPr/>
          </p:nvCxnSpPr>
          <p:spPr>
            <a:xfrm>
              <a:off x="5792913" y="2252553"/>
              <a:ext cx="218878" cy="308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5835063" y="207452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3" name="Rectangle 8"/>
            <p:cNvSpPr/>
            <p:nvPr/>
          </p:nvSpPr>
          <p:spPr>
            <a:xfrm>
              <a:off x="7614194" y="2119400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4" name="Flowchart: Decision 96"/>
            <p:cNvSpPr/>
            <p:nvPr/>
          </p:nvSpPr>
          <p:spPr>
            <a:xfrm>
              <a:off x="6923817" y="217711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5" name="Elbow Connector 144"/>
            <p:cNvCxnSpPr>
              <a:cxnSpLocks/>
              <a:stCxn id="144" idx="3"/>
              <a:endCxn id="143" idx="1"/>
            </p:cNvCxnSpPr>
            <p:nvPr/>
          </p:nvCxnSpPr>
          <p:spPr>
            <a:xfrm flipV="1">
              <a:off x="7159865" y="2262292"/>
              <a:ext cx="454329" cy="1517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6" name="Rectangle 8"/>
            <p:cNvSpPr/>
            <p:nvPr/>
          </p:nvSpPr>
          <p:spPr>
            <a:xfrm>
              <a:off x="7614194" y="246395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Price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7" name="Elbow Connector 146"/>
            <p:cNvCxnSpPr>
              <a:stCxn id="144" idx="3"/>
              <a:endCxn id="146" idx="1"/>
            </p:cNvCxnSpPr>
            <p:nvPr/>
          </p:nvCxnSpPr>
          <p:spPr>
            <a:xfrm>
              <a:off x="7159865" y="2263809"/>
              <a:ext cx="454329" cy="343041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8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614194" y="1788738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Code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49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144" idx="3"/>
              <a:endCxn id="148" idx="1"/>
            </p:cNvCxnSpPr>
            <p:nvPr/>
          </p:nvCxnSpPr>
          <p:spPr>
            <a:xfrm flipV="1">
              <a:off x="7159865" y="1931630"/>
              <a:ext cx="454329" cy="3321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7450403" y="168649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451118" y="202483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7438027" y="237279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850192" y="240578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48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219200" y="956310"/>
            <a:ext cx="8991600" cy="23202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095030" y="2081208"/>
            <a:ext cx="117002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5215398" y="2076029"/>
            <a:ext cx="136922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UniqueOrderItemList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847720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2507227" y="1908394"/>
            <a:ext cx="341199" cy="44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534419" y="1582947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46054" y="201857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1894111" y="1209587"/>
            <a:ext cx="1458689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ReadOnlyRestOrRant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847720" y="2237089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/>
          <p:cNvSpPr/>
          <p:nvPr/>
        </p:nvSpPr>
        <p:spPr>
          <a:xfrm>
            <a:off x="3833761" y="2076029"/>
            <a:ext cx="99179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Flowchart: Decision 96"/>
          <p:cNvSpPr/>
          <p:nvPr/>
        </p:nvSpPr>
        <p:spPr>
          <a:xfrm>
            <a:off x="3288723" y="215039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TextBox 72"/>
          <p:cNvSpPr txBox="1"/>
          <p:nvPr/>
        </p:nvSpPr>
        <p:spPr>
          <a:xfrm>
            <a:off x="3657600" y="1993911"/>
            <a:ext cx="154714" cy="2190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/>
          <p:cNvCxnSpPr>
            <a:endCxn id="71" idx="1"/>
          </p:cNvCxnSpPr>
          <p:nvPr/>
        </p:nvCxnSpPr>
        <p:spPr>
          <a:xfrm>
            <a:off x="3288723" y="2237089"/>
            <a:ext cx="54503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92" idx="3"/>
            <a:endCxn id="71" idx="0"/>
          </p:cNvCxnSpPr>
          <p:nvPr/>
        </p:nvCxnSpPr>
        <p:spPr>
          <a:xfrm rot="5400000">
            <a:off x="4169213" y="1913048"/>
            <a:ext cx="323429" cy="25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Isosceles Triangle 102"/>
          <p:cNvSpPr/>
          <p:nvPr/>
        </p:nvSpPr>
        <p:spPr>
          <a:xfrm rot="10800000" flipV="1">
            <a:off x="4191000" y="15955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719340" y="1204809"/>
            <a:ext cx="123089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ReadOnlyOrders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7039369" y="2084469"/>
            <a:ext cx="87525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OrderItem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Flowchart: Decision 96"/>
          <p:cNvSpPr/>
          <p:nvPr/>
        </p:nvSpPr>
        <p:spPr>
          <a:xfrm>
            <a:off x="6584443" y="21680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2" name="Elbow Connector 111"/>
          <p:cNvCxnSpPr/>
          <p:nvPr/>
        </p:nvCxnSpPr>
        <p:spPr>
          <a:xfrm>
            <a:off x="6820491" y="22547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/>
          <p:cNvSpPr txBox="1"/>
          <p:nvPr/>
        </p:nvSpPr>
        <p:spPr>
          <a:xfrm>
            <a:off x="6862641" y="2076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Flowchart: Decision 96"/>
          <p:cNvSpPr/>
          <p:nvPr/>
        </p:nvSpPr>
        <p:spPr>
          <a:xfrm>
            <a:off x="7927156" y="216672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6" name="Rectangle 8"/>
          <p:cNvSpPr/>
          <p:nvPr/>
        </p:nvSpPr>
        <p:spPr>
          <a:xfrm>
            <a:off x="8619106" y="1878565"/>
            <a:ext cx="1224690" cy="34003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OrderItemStatus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16"/>
          <p:cNvCxnSpPr>
            <a:stCxn id="115" idx="3"/>
            <a:endCxn id="116" idx="1"/>
          </p:cNvCxnSpPr>
          <p:nvPr/>
        </p:nvCxnSpPr>
        <p:spPr>
          <a:xfrm flipV="1">
            <a:off x="8163204" y="2048583"/>
            <a:ext cx="455902" cy="20483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9106" y="1492560"/>
            <a:ext cx="982094" cy="2938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TableNumber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8163204" y="1639485"/>
            <a:ext cx="455902" cy="6139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8"/>
          <p:cNvSpPr/>
          <p:nvPr/>
        </p:nvSpPr>
        <p:spPr>
          <a:xfrm>
            <a:off x="8597606" y="274176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5" name="Elbow Connector 144"/>
          <p:cNvCxnSpPr>
            <a:cxnSpLocks/>
            <a:stCxn id="115" idx="3"/>
            <a:endCxn id="143" idx="1"/>
          </p:cNvCxnSpPr>
          <p:nvPr/>
        </p:nvCxnSpPr>
        <p:spPr>
          <a:xfrm>
            <a:off x="8163204" y="2253419"/>
            <a:ext cx="434402" cy="631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8611117" y="2336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9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115" idx="3"/>
            <a:endCxn id="148" idx="1"/>
          </p:cNvCxnSpPr>
          <p:nvPr/>
        </p:nvCxnSpPr>
        <p:spPr>
          <a:xfrm>
            <a:off x="8163204" y="2253419"/>
            <a:ext cx="447913" cy="226220"/>
          </a:xfrm>
          <a:prstGeom prst="bentConnector3">
            <a:avLst>
              <a:gd name="adj1" fmla="val 5000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6" name="TextBox 285"/>
          <p:cNvSpPr txBox="1"/>
          <p:nvPr/>
        </p:nvSpPr>
        <p:spPr>
          <a:xfrm>
            <a:off x="8423898" y="13711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8491367" y="1809305"/>
            <a:ext cx="106239" cy="1966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426026" y="225729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8422100" y="265356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122"/>
          <p:cNvCxnSpPr>
            <a:endCxn id="46" idx="1"/>
          </p:cNvCxnSpPr>
          <p:nvPr/>
        </p:nvCxnSpPr>
        <p:spPr>
          <a:xfrm>
            <a:off x="951061" y="2248636"/>
            <a:ext cx="1143969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2642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(4:3)</PresentationFormat>
  <Paragraphs>308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2019-04-15T02:44:39Z</dcterms:modified>
</cp:coreProperties>
</file>