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4624"/>
  </p:normalViewPr>
  <p:slideViewPr>
    <p:cSldViewPr showGuides="1">
      <p:cViewPr>
        <p:scale>
          <a:sx n="104" d="100"/>
          <a:sy n="104" d="100"/>
        </p:scale>
        <p:origin x="2280" y="2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 filtered 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1125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9094161" y="2087831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>
            <a:off x="8163204" y="2253419"/>
            <a:ext cx="930957" cy="4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9109854" y="1643737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389484" y="1446359"/>
            <a:ext cx="376067" cy="10646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27866"/>
            <a:ext cx="1410391" cy="421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634367" y="38503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454329" cy="5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634367" y="42325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454329" cy="9163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34367" y="34550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8180038" y="3459058"/>
            <a:ext cx="454329" cy="138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3"/>
          </p:cNvCxnSpPr>
          <p:nvPr/>
        </p:nvCxnSpPr>
        <p:spPr>
          <a:xfrm>
            <a:off x="8185567" y="2849820"/>
            <a:ext cx="1156986" cy="74812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10097755" y="2257849"/>
            <a:ext cx="271791" cy="2522075"/>
          </a:xfrm>
          <a:prstGeom prst="bentConnector3">
            <a:avLst>
              <a:gd name="adj1" fmla="val -3387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908965" y="2663557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r>
              <a:rPr lang="en-SG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36937"/>
            <a:ext cx="1723398" cy="1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878543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915400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372600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0116474" y="2034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333257" y="3370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70576" y="3352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471291" y="37558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58200" y="4141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731888" y="261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smtClean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3" idx="3"/>
          </p:cNvCxnSpPr>
          <p:nvPr/>
        </p:nvCxnSpPr>
        <p:spPr>
          <a:xfrm>
            <a:off x="8185567" y="2849820"/>
            <a:ext cx="1156986" cy="114346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9335743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56310"/>
            <a:ext cx="8991600" cy="2320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619106" y="1878565"/>
            <a:ext cx="1224690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 flipV="1">
            <a:off x="8163204" y="2048583"/>
            <a:ext cx="455902" cy="20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492560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8163204" y="1639485"/>
            <a:ext cx="455902" cy="61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8597606" y="27417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44"/>
          <p:cNvCxnSpPr>
            <a:cxnSpLocks/>
            <a:stCxn id="115" idx="3"/>
            <a:endCxn id="143" idx="1"/>
          </p:cNvCxnSpPr>
          <p:nvPr/>
        </p:nvCxnSpPr>
        <p:spPr>
          <a:xfrm>
            <a:off x="8163204" y="2253419"/>
            <a:ext cx="434402" cy="631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1117" y="2336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3"/>
            <a:endCxn id="148" idx="1"/>
          </p:cNvCxnSpPr>
          <p:nvPr/>
        </p:nvCxnSpPr>
        <p:spPr>
          <a:xfrm>
            <a:off x="8163204" y="2253419"/>
            <a:ext cx="447913" cy="22622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371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91367" y="1809305"/>
            <a:ext cx="106239" cy="196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426026" y="2257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22100" y="2653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122"/>
          <p:cNvCxnSpPr>
            <a:endCxn id="46" idx="1"/>
          </p:cNvCxnSpPr>
          <p:nvPr/>
        </p:nvCxnSpPr>
        <p:spPr>
          <a:xfrm>
            <a:off x="951061" y="2248636"/>
            <a:ext cx="114396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642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Macintosh PowerPoint</Application>
  <PresentationFormat>On-screen Show (4:3)</PresentationFormat>
  <Paragraphs>289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2019-04-14T17:23:52Z</dcterms:modified>
</cp:coreProperties>
</file>