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63" r:id="rId2"/>
    <p:sldId id="264" r:id="rId3"/>
    <p:sldId id="265" r:id="rId4"/>
    <p:sldId id="266" r:id="rId5"/>
    <p:sldId id="267" r:id="rId6"/>
    <p:sldId id="269" r:id="rId7"/>
    <p:sldId id="268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3"/>
    <p:restoredTop sz="94593"/>
  </p:normalViewPr>
  <p:slideViewPr>
    <p:cSldViewPr showGuides="1">
      <p:cViewPr>
        <p:scale>
          <a:sx n="170" d="100"/>
          <a:sy n="170" d="100"/>
        </p:scale>
        <p:origin x="440" y="1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With filtered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8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filtered</a:t>
            </a:r>
            <a:r>
              <a:rPr lang="en-US" baseline="0" dirty="0"/>
              <a:t>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7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filtered</a:t>
            </a:r>
            <a:r>
              <a:rPr lang="en-US" baseline="0" dirty="0"/>
              <a:t>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1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filtered</a:t>
            </a:r>
            <a:r>
              <a:rPr lang="en-US" baseline="0" dirty="0"/>
              <a:t>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53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filtered</a:t>
            </a:r>
            <a:r>
              <a:rPr lang="en-US" baseline="0" dirty="0"/>
              <a:t>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87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25280" y="34632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09828" y="36366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3566454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30191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4238892" y="346086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992636" y="3514414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703491" y="3636621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25280" y="34632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09828" y="36366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3566454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30191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4238892" y="346086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992636" y="3514414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703491" y="3636621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5"/>
          <p:cNvSpPr/>
          <p:nvPr/>
        </p:nvSpPr>
        <p:spPr>
          <a:xfrm>
            <a:off x="229022" y="1497232"/>
            <a:ext cx="8610178" cy="4598768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71" name="Rectangle 8"/>
          <p:cNvSpPr/>
          <p:nvPr/>
        </p:nvSpPr>
        <p:spPr>
          <a:xfrm>
            <a:off x="2091245" y="4683189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Rectangle 62"/>
          <p:cNvSpPr/>
          <p:nvPr/>
        </p:nvSpPr>
        <p:spPr>
          <a:xfrm rot="16200000">
            <a:off x="260131" y="3665276"/>
            <a:ext cx="2228687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3" name="Rectangle 62"/>
          <p:cNvSpPr/>
          <p:nvPr/>
        </p:nvSpPr>
        <p:spPr>
          <a:xfrm rot="16200000">
            <a:off x="122311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4" name="Isosceles Triangle 102"/>
          <p:cNvSpPr/>
          <p:nvPr/>
        </p:nvSpPr>
        <p:spPr>
          <a:xfrm rot="16200000">
            <a:off x="793019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77" name="Straight Arrow Connector 76"/>
          <p:cNvCxnSpPr>
            <a:cxnSpLocks/>
            <a:stCxn id="130" idx="3"/>
            <a:endCxn id="56" idx="1"/>
          </p:cNvCxnSpPr>
          <p:nvPr/>
        </p:nvCxnSpPr>
        <p:spPr>
          <a:xfrm>
            <a:off x="1806346" y="4852397"/>
            <a:ext cx="284899" cy="417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122"/>
          <p:cNvCxnSpPr/>
          <p:nvPr/>
        </p:nvCxnSpPr>
        <p:spPr>
          <a:xfrm>
            <a:off x="76200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1016033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Flowchart: Decision 96"/>
          <p:cNvSpPr/>
          <p:nvPr/>
        </p:nvSpPr>
        <p:spPr>
          <a:xfrm>
            <a:off x="1570298" y="476570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9" name="Rectangle 8"/>
          <p:cNvSpPr/>
          <p:nvPr/>
        </p:nvSpPr>
        <p:spPr>
          <a:xfrm>
            <a:off x="1991389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0" name="Straight Arrow Connector 89"/>
          <p:cNvCxnSpPr>
            <a:stCxn id="136" idx="3"/>
            <a:endCxn id="134" idx="1"/>
          </p:cNvCxnSpPr>
          <p:nvPr/>
        </p:nvCxnSpPr>
        <p:spPr>
          <a:xfrm>
            <a:off x="1790469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Flowchart: Decision 96"/>
          <p:cNvSpPr/>
          <p:nvPr/>
        </p:nvSpPr>
        <p:spPr>
          <a:xfrm>
            <a:off x="1554421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2" name="Rectangle 8"/>
          <p:cNvSpPr/>
          <p:nvPr/>
        </p:nvSpPr>
        <p:spPr>
          <a:xfrm>
            <a:off x="3858759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UniqueTableList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Flowchart: Decision 96"/>
          <p:cNvSpPr/>
          <p:nvPr/>
        </p:nvSpPr>
        <p:spPr>
          <a:xfrm>
            <a:off x="3491081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4" name="Rectangle 8"/>
          <p:cNvSpPr/>
          <p:nvPr/>
        </p:nvSpPr>
        <p:spPr>
          <a:xfrm>
            <a:off x="5479786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Table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5" name="Flowchart: Decision 96"/>
          <p:cNvSpPr/>
          <p:nvPr/>
        </p:nvSpPr>
        <p:spPr>
          <a:xfrm>
            <a:off x="5024860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6" name="Elbow Connector 95"/>
          <p:cNvCxnSpPr>
            <a:stCxn id="151" idx="3"/>
            <a:endCxn id="150" idx="1"/>
          </p:cNvCxnSpPr>
          <p:nvPr/>
        </p:nvCxnSpPr>
        <p:spPr>
          <a:xfrm>
            <a:off x="5260908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8"/>
          <p:cNvSpPr/>
          <p:nvPr/>
        </p:nvSpPr>
        <p:spPr>
          <a:xfrm>
            <a:off x="6990807" y="517157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1" name="Flowchart: Decision 96"/>
          <p:cNvSpPr/>
          <p:nvPr/>
        </p:nvSpPr>
        <p:spPr>
          <a:xfrm>
            <a:off x="6208056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2" name="Rectangle 8"/>
          <p:cNvSpPr/>
          <p:nvPr/>
        </p:nvSpPr>
        <p:spPr>
          <a:xfrm>
            <a:off x="6878505" y="2177586"/>
            <a:ext cx="1426435" cy="31819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UniqueOrderItemList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3" name="Elbow Connector 102"/>
          <p:cNvCxnSpPr/>
          <p:nvPr/>
        </p:nvCxnSpPr>
        <p:spPr>
          <a:xfrm flipV="1">
            <a:off x="6444104" y="2336683"/>
            <a:ext cx="434401" cy="69820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4" name="Rectangle 8"/>
          <p:cNvSpPr/>
          <p:nvPr/>
        </p:nvSpPr>
        <p:spPr>
          <a:xfrm>
            <a:off x="6990807" y="48292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5" name="Elbow Connector 63"/>
          <p:cNvCxnSpPr>
            <a:cxnSpLocks/>
          </p:cNvCxnSpPr>
          <p:nvPr/>
        </p:nvCxnSpPr>
        <p:spPr>
          <a:xfrm rot="16200000" flipH="1">
            <a:off x="2732563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6" name="Isosceles Triangle 102"/>
          <p:cNvSpPr/>
          <p:nvPr/>
        </p:nvSpPr>
        <p:spPr>
          <a:xfrm rot="10800000" flipV="1">
            <a:off x="2728408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8" name="Rectangle 8"/>
          <p:cNvSpPr/>
          <p:nvPr/>
        </p:nvSpPr>
        <p:spPr>
          <a:xfrm>
            <a:off x="2136876" y="1997804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9" name="Rectangle 8"/>
          <p:cNvSpPr/>
          <p:nvPr/>
        </p:nvSpPr>
        <p:spPr>
          <a:xfrm>
            <a:off x="824129" y="5506729"/>
            <a:ext cx="1066800" cy="32241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0" name="Elbow Connector 122"/>
          <p:cNvCxnSpPr/>
          <p:nvPr/>
        </p:nvCxnSpPr>
        <p:spPr>
          <a:xfrm rot="16200000" flipH="1">
            <a:off x="-296638" y="4547167"/>
            <a:ext cx="2086534" cy="15500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1" name="TextBox 110"/>
          <p:cNvSpPr txBox="1"/>
          <p:nvPr/>
        </p:nvSpPr>
        <p:spPr>
          <a:xfrm>
            <a:off x="3647165" y="278365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257800" y="28194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811090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872452" y="4621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694091" y="17263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7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6878505" y="1774911"/>
            <a:ext cx="1426435" cy="33687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TableStatus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1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endCxn id="140" idx="1"/>
          </p:cNvCxnSpPr>
          <p:nvPr/>
        </p:nvCxnSpPr>
        <p:spPr>
          <a:xfrm flipV="1">
            <a:off x="6444104" y="1943348"/>
            <a:ext cx="434401" cy="109154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Straight Arrow Connector 122"/>
          <p:cNvCxnSpPr>
            <a:stCxn id="139" idx="1"/>
            <a:endCxn id="137" idx="1"/>
          </p:cNvCxnSpPr>
          <p:nvPr/>
        </p:nvCxnSpPr>
        <p:spPr>
          <a:xfrm>
            <a:off x="3491081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3000422" y="549455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6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2723200" y="5557185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2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147" idx="3"/>
            <a:endCxn id="56" idx="2"/>
          </p:cNvCxnSpPr>
          <p:nvPr/>
        </p:nvCxnSpPr>
        <p:spPr>
          <a:xfrm rot="10800000">
            <a:off x="2530351" y="5029950"/>
            <a:ext cx="217608" cy="652845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8" name="Rectangle 8"/>
          <p:cNvSpPr/>
          <p:nvPr/>
        </p:nvSpPr>
        <p:spPr>
          <a:xfrm>
            <a:off x="3843242" y="4453840"/>
            <a:ext cx="133493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UniqueMenuItemList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9" name="Elbow Connector 128"/>
          <p:cNvCxnSpPr>
            <a:stCxn id="139" idx="2"/>
            <a:endCxn id="159" idx="1"/>
          </p:cNvCxnSpPr>
          <p:nvPr/>
        </p:nvCxnSpPr>
        <p:spPr>
          <a:xfrm rot="16200000" flipH="1">
            <a:off x="2959519" y="3743497"/>
            <a:ext cx="1533308" cy="23413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3715371" y="4396567"/>
            <a:ext cx="94629" cy="1754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1" name="Rectangle 8"/>
          <p:cNvSpPr/>
          <p:nvPr/>
        </p:nvSpPr>
        <p:spPr>
          <a:xfrm>
            <a:off x="5640398" y="4453840"/>
            <a:ext cx="8998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MenuItem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2" name="Flowchart: Decision 96"/>
          <p:cNvSpPr/>
          <p:nvPr/>
        </p:nvSpPr>
        <p:spPr>
          <a:xfrm>
            <a:off x="5185473" y="453745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3" name="Elbow Connector 132"/>
          <p:cNvCxnSpPr/>
          <p:nvPr/>
        </p:nvCxnSpPr>
        <p:spPr>
          <a:xfrm>
            <a:off x="5421521" y="462414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4" name="TextBox 133"/>
          <p:cNvSpPr txBox="1"/>
          <p:nvPr/>
        </p:nvSpPr>
        <p:spPr>
          <a:xfrm>
            <a:off x="5461978" y="469369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5" name="Flowchart: Decision 96"/>
          <p:cNvSpPr/>
          <p:nvPr/>
        </p:nvSpPr>
        <p:spPr>
          <a:xfrm>
            <a:off x="6540297" y="453745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6" name="Elbow Connector 135"/>
          <p:cNvCxnSpPr/>
          <p:nvPr/>
        </p:nvCxnSpPr>
        <p:spPr>
          <a:xfrm>
            <a:off x="6776345" y="4647656"/>
            <a:ext cx="214462" cy="690322"/>
          </a:xfrm>
          <a:prstGeom prst="bentConnector3">
            <a:avLst>
              <a:gd name="adj1" fmla="val 854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/>
          <p:nvPr/>
        </p:nvCxnSpPr>
        <p:spPr>
          <a:xfrm>
            <a:off x="6776345" y="4624140"/>
            <a:ext cx="214462" cy="348023"/>
          </a:xfrm>
          <a:prstGeom prst="bentConnector3">
            <a:avLst>
              <a:gd name="adj1" fmla="val 854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8"/>
          <p:cNvSpPr/>
          <p:nvPr/>
        </p:nvSpPr>
        <p:spPr>
          <a:xfrm>
            <a:off x="6983507" y="4469323"/>
            <a:ext cx="708186" cy="31271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Code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797341" y="5072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08850" y="471776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41" name="Elbow Connector 140"/>
          <p:cNvCxnSpPr/>
          <p:nvPr/>
        </p:nvCxnSpPr>
        <p:spPr>
          <a:xfrm>
            <a:off x="6776345" y="4624140"/>
            <a:ext cx="207162" cy="154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790012" y="43853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3" name="Flowchart: Decision 96"/>
          <p:cNvSpPr/>
          <p:nvPr/>
        </p:nvSpPr>
        <p:spPr>
          <a:xfrm rot="5400000">
            <a:off x="7476761" y="4038177"/>
            <a:ext cx="253973" cy="190489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4" name="Elbow Connector 143"/>
          <p:cNvCxnSpPr/>
          <p:nvPr/>
        </p:nvCxnSpPr>
        <p:spPr>
          <a:xfrm rot="5400000">
            <a:off x="6750332" y="3600425"/>
            <a:ext cx="193432" cy="1513399"/>
          </a:xfrm>
          <a:prstGeom prst="bentConnector3">
            <a:avLst>
              <a:gd name="adj1" fmla="val 1717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8"/>
          <p:cNvSpPr/>
          <p:nvPr/>
        </p:nvSpPr>
        <p:spPr>
          <a:xfrm>
            <a:off x="7315200" y="3660641"/>
            <a:ext cx="905087" cy="3271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OrderItem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6" name="Flowchart: Decision 96"/>
          <p:cNvSpPr/>
          <p:nvPr/>
        </p:nvSpPr>
        <p:spPr>
          <a:xfrm rot="5400000">
            <a:off x="7644238" y="254593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7762262" y="2750648"/>
            <a:ext cx="5482" cy="909993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777778" y="3425578"/>
            <a:ext cx="177724" cy="2167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9" name="Flowchart: Decision 96"/>
          <p:cNvSpPr/>
          <p:nvPr/>
        </p:nvSpPr>
        <p:spPr>
          <a:xfrm rot="5400000">
            <a:off x="7935444" y="405569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0" name="TextBox 149"/>
          <p:cNvSpPr txBox="1"/>
          <p:nvPr/>
        </p:nvSpPr>
        <p:spPr>
          <a:xfrm>
            <a:off x="5909030" y="415869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1" name="Rectangle 8"/>
          <p:cNvSpPr/>
          <p:nvPr/>
        </p:nvSpPr>
        <p:spPr>
          <a:xfrm>
            <a:off x="7865484" y="4464573"/>
            <a:ext cx="821316" cy="33357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ItemStatus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2" name="Rectangle 8"/>
          <p:cNvSpPr/>
          <p:nvPr/>
        </p:nvSpPr>
        <p:spPr>
          <a:xfrm>
            <a:off x="3843242" y="3674974"/>
            <a:ext cx="1156969" cy="34938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53" name="Elbow Connector 152"/>
          <p:cNvCxnSpPr>
            <a:stCxn id="139" idx="3"/>
          </p:cNvCxnSpPr>
          <p:nvPr/>
        </p:nvCxnSpPr>
        <p:spPr>
          <a:xfrm>
            <a:off x="3727129" y="3007222"/>
            <a:ext cx="116113" cy="842446"/>
          </a:xfrm>
          <a:prstGeom prst="bentConnector3">
            <a:avLst>
              <a:gd name="adj1" fmla="val -10312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/>
          <p:nvPr/>
        </p:nvCxnSpPr>
        <p:spPr>
          <a:xfrm rot="16200000" flipH="1">
            <a:off x="8062723" y="4251154"/>
            <a:ext cx="204164" cy="222674"/>
          </a:xfrm>
          <a:prstGeom prst="bentConnector3">
            <a:avLst>
              <a:gd name="adj1" fmla="val 1889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8277155" y="418380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697363" y="20924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7" name="Rectangle 8"/>
          <p:cNvSpPr/>
          <p:nvPr/>
        </p:nvSpPr>
        <p:spPr>
          <a:xfrm>
            <a:off x="5545317" y="3684775"/>
            <a:ext cx="593737" cy="3271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Bill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5864875" y="3221417"/>
            <a:ext cx="169560" cy="2085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9" name="Flowchart: Decision 96"/>
          <p:cNvSpPr/>
          <p:nvPr/>
        </p:nvSpPr>
        <p:spPr>
          <a:xfrm rot="5400000">
            <a:off x="5716224" y="347026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0" name="Elbow Connector 159"/>
          <p:cNvCxnSpPr>
            <a:endCxn id="150" idx="2"/>
          </p:cNvCxnSpPr>
          <p:nvPr/>
        </p:nvCxnSpPr>
        <p:spPr>
          <a:xfrm rot="16200000" flipV="1">
            <a:off x="5717014" y="3321691"/>
            <a:ext cx="234100" cy="36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1">
            <a:off x="5000211" y="3848353"/>
            <a:ext cx="545106" cy="131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34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61386" y="971238"/>
            <a:ext cx="9544614" cy="550576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313" y="4979223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-404168" y="3354536"/>
            <a:ext cx="3764568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225952" y="2072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96660" y="216352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1879861" y="5152603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179841" y="225129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19674" y="2251290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643813" y="506591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095030" y="2081208"/>
            <a:ext cx="117002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894110" y="2214271"/>
            <a:ext cx="200920" cy="3436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658062" y="212758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5215398" y="2076029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UniqueTableList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847720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2538574" y="1877046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534419" y="1582947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911495" y="165098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309744" y="5821304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-559766" y="4125174"/>
            <a:ext cx="3202046" cy="53697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5046054" y="20185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05000" y="1996058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00224" y="51837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1894111" y="1209587"/>
            <a:ext cx="1458689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847720" y="2237089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3508925" y="4976847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262669" y="5030397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2973524" y="5152604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/>
          <p:cNvSpPr/>
          <p:nvPr/>
        </p:nvSpPr>
        <p:spPr>
          <a:xfrm>
            <a:off x="3833761" y="207602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Flowchart: Decision 96"/>
          <p:cNvSpPr/>
          <p:nvPr/>
        </p:nvSpPr>
        <p:spPr>
          <a:xfrm>
            <a:off x="3288723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3" name="TextBox 72"/>
          <p:cNvSpPr txBox="1"/>
          <p:nvPr/>
        </p:nvSpPr>
        <p:spPr>
          <a:xfrm>
            <a:off x="3657600" y="1993911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4" name="Straight Arrow Connector 73"/>
          <p:cNvCxnSpPr>
            <a:endCxn id="71" idx="1"/>
          </p:cNvCxnSpPr>
          <p:nvPr/>
        </p:nvCxnSpPr>
        <p:spPr>
          <a:xfrm>
            <a:off x="3288723" y="2237089"/>
            <a:ext cx="54503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/>
          <p:cNvSpPr/>
          <p:nvPr/>
        </p:nvSpPr>
        <p:spPr>
          <a:xfrm>
            <a:off x="3833761" y="2640961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Orders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/>
          <p:cNvSpPr/>
          <p:nvPr/>
        </p:nvSpPr>
        <p:spPr>
          <a:xfrm>
            <a:off x="3833761" y="3252874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Rectangle 8"/>
          <p:cNvSpPr/>
          <p:nvPr/>
        </p:nvSpPr>
        <p:spPr>
          <a:xfrm>
            <a:off x="3833761" y="391763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1" name="Elbow Connector 63"/>
          <p:cNvCxnSpPr>
            <a:cxnSpLocks/>
          </p:cNvCxnSpPr>
          <p:nvPr/>
        </p:nvCxnSpPr>
        <p:spPr>
          <a:xfrm rot="16200000" flipH="1">
            <a:off x="4154326" y="1906147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Isosceles Triangle 102"/>
          <p:cNvSpPr/>
          <p:nvPr/>
        </p:nvSpPr>
        <p:spPr>
          <a:xfrm rot="10800000" flipV="1">
            <a:off x="4159812" y="1586571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719340" y="120480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Rectangle 8"/>
          <p:cNvSpPr/>
          <p:nvPr/>
        </p:nvSpPr>
        <p:spPr>
          <a:xfrm>
            <a:off x="1894110" y="2654373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ReadOnlyOrders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" name="Elbow Connector 15"/>
          <p:cNvCxnSpPr>
            <a:stCxn id="72" idx="2"/>
            <a:endCxn id="77" idx="1"/>
          </p:cNvCxnSpPr>
          <p:nvPr/>
        </p:nvCxnSpPr>
        <p:spPr>
          <a:xfrm rot="16200000" flipH="1">
            <a:off x="3374973" y="2355553"/>
            <a:ext cx="490562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2" idx="2"/>
            <a:endCxn id="82" idx="1"/>
          </p:cNvCxnSpPr>
          <p:nvPr/>
        </p:nvCxnSpPr>
        <p:spPr>
          <a:xfrm rot="16200000" flipH="1">
            <a:off x="3069017" y="2661509"/>
            <a:ext cx="1102475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2" idx="2"/>
            <a:endCxn id="87" idx="1"/>
          </p:cNvCxnSpPr>
          <p:nvPr/>
        </p:nvCxnSpPr>
        <p:spPr>
          <a:xfrm rot="16200000" flipH="1">
            <a:off x="2736634" y="2993892"/>
            <a:ext cx="1767240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657600" y="2524132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665006" y="3163277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689676" y="3859228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1" name="Isosceles Triangle 102"/>
          <p:cNvSpPr/>
          <p:nvPr/>
        </p:nvSpPr>
        <p:spPr>
          <a:xfrm rot="5400000" flipV="1">
            <a:off x="3067003" y="2752075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2" name="Elbow Connector 63"/>
          <p:cNvCxnSpPr>
            <a:cxnSpLocks/>
            <a:endCxn id="101" idx="3"/>
          </p:cNvCxnSpPr>
          <p:nvPr/>
        </p:nvCxnSpPr>
        <p:spPr>
          <a:xfrm rot="10800000">
            <a:off x="3286728" y="2830607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Rectangle 8"/>
          <p:cNvSpPr/>
          <p:nvPr/>
        </p:nvSpPr>
        <p:spPr>
          <a:xfrm>
            <a:off x="1884660" y="323982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4" name="Isosceles Triangle 102"/>
          <p:cNvSpPr/>
          <p:nvPr/>
        </p:nvSpPr>
        <p:spPr>
          <a:xfrm rot="5400000" flipV="1">
            <a:off x="3057553" y="3337531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5" name="Elbow Connector 63"/>
          <p:cNvCxnSpPr>
            <a:cxnSpLocks/>
          </p:cNvCxnSpPr>
          <p:nvPr/>
        </p:nvCxnSpPr>
        <p:spPr>
          <a:xfrm rot="10800000">
            <a:off x="3277278" y="3416063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6" name="Rectangle 8"/>
          <p:cNvSpPr/>
          <p:nvPr/>
        </p:nvSpPr>
        <p:spPr>
          <a:xfrm>
            <a:off x="1884660" y="3907621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8" name="Isosceles Triangle 102"/>
          <p:cNvSpPr/>
          <p:nvPr/>
        </p:nvSpPr>
        <p:spPr>
          <a:xfrm rot="5400000" flipV="1">
            <a:off x="3057553" y="4005323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9" name="Elbow Connector 63"/>
          <p:cNvCxnSpPr>
            <a:cxnSpLocks/>
          </p:cNvCxnSpPr>
          <p:nvPr/>
        </p:nvCxnSpPr>
        <p:spPr>
          <a:xfrm rot="10800000">
            <a:off x="3277278" y="4083855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Rectangle 8"/>
          <p:cNvSpPr/>
          <p:nvPr/>
        </p:nvSpPr>
        <p:spPr>
          <a:xfrm>
            <a:off x="7039369" y="2084469"/>
            <a:ext cx="87525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Table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1" name="Flowchart: Decision 96"/>
          <p:cNvSpPr/>
          <p:nvPr/>
        </p:nvSpPr>
        <p:spPr>
          <a:xfrm>
            <a:off x="6584443" y="21680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2" name="Elbow Connector 111"/>
          <p:cNvCxnSpPr/>
          <p:nvPr/>
        </p:nvCxnSpPr>
        <p:spPr>
          <a:xfrm>
            <a:off x="6820491" y="2254769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TextBox 112"/>
          <p:cNvSpPr txBox="1"/>
          <p:nvPr/>
        </p:nvSpPr>
        <p:spPr>
          <a:xfrm>
            <a:off x="6862641" y="2076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5" name="Flowchart: Decision 96"/>
          <p:cNvSpPr/>
          <p:nvPr/>
        </p:nvSpPr>
        <p:spPr>
          <a:xfrm>
            <a:off x="7927156" y="216672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6" name="Rectangle 8"/>
          <p:cNvSpPr/>
          <p:nvPr/>
        </p:nvSpPr>
        <p:spPr>
          <a:xfrm>
            <a:off x="8597606" y="2076029"/>
            <a:ext cx="1003594" cy="34003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TableNumber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7" name="Elbow Connector 116"/>
          <p:cNvCxnSpPr/>
          <p:nvPr/>
        </p:nvCxnSpPr>
        <p:spPr>
          <a:xfrm flipV="1">
            <a:off x="8163204" y="2248636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8619106" y="1569205"/>
            <a:ext cx="982094" cy="2938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TableStatus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15" idx="0"/>
            <a:endCxn id="121" idx="1"/>
          </p:cNvCxnSpPr>
          <p:nvPr/>
        </p:nvCxnSpPr>
        <p:spPr>
          <a:xfrm rot="5400000" flipH="1" flipV="1">
            <a:off x="8106844" y="1654467"/>
            <a:ext cx="450599" cy="57392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Rectangle 8"/>
          <p:cNvSpPr/>
          <p:nvPr/>
        </p:nvSpPr>
        <p:spPr>
          <a:xfrm>
            <a:off x="5215398" y="2671080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UniqueOrderItemList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6" name="Flowchart: Decision 96"/>
          <p:cNvSpPr/>
          <p:nvPr/>
        </p:nvSpPr>
        <p:spPr>
          <a:xfrm>
            <a:off x="4847720" y="274545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7" name="TextBox 126"/>
          <p:cNvSpPr txBox="1"/>
          <p:nvPr/>
        </p:nvSpPr>
        <p:spPr>
          <a:xfrm>
            <a:off x="5046054" y="26136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4847720" y="283214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8"/>
          <p:cNvSpPr/>
          <p:nvPr/>
        </p:nvSpPr>
        <p:spPr>
          <a:xfrm>
            <a:off x="7039368" y="2679520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OrderItem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0" name="Flowchart: Decision 96"/>
          <p:cNvSpPr/>
          <p:nvPr/>
        </p:nvSpPr>
        <p:spPr>
          <a:xfrm>
            <a:off x="6584443" y="27631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1" name="Elbow Connector 130"/>
          <p:cNvCxnSpPr/>
          <p:nvPr/>
        </p:nvCxnSpPr>
        <p:spPr>
          <a:xfrm>
            <a:off x="6820491" y="284982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TextBox 131"/>
          <p:cNvSpPr txBox="1"/>
          <p:nvPr/>
        </p:nvSpPr>
        <p:spPr>
          <a:xfrm>
            <a:off x="6862641" y="267178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3" name="Flowchart: Decision 96"/>
          <p:cNvSpPr/>
          <p:nvPr/>
        </p:nvSpPr>
        <p:spPr>
          <a:xfrm>
            <a:off x="7949519" y="276313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4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33" idx="3"/>
            <a:endCxn id="116" idx="2"/>
          </p:cNvCxnSpPr>
          <p:nvPr/>
        </p:nvCxnSpPr>
        <p:spPr>
          <a:xfrm flipV="1">
            <a:off x="8185567" y="2416064"/>
            <a:ext cx="913836" cy="43375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Rectangle 8"/>
          <p:cNvSpPr/>
          <p:nvPr/>
        </p:nvSpPr>
        <p:spPr>
          <a:xfrm>
            <a:off x="5207993" y="3269062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UniqueMenuItemList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6" name="Flowchart: Decision 96"/>
          <p:cNvSpPr/>
          <p:nvPr/>
        </p:nvSpPr>
        <p:spPr>
          <a:xfrm>
            <a:off x="4840315" y="33434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7" name="TextBox 136"/>
          <p:cNvSpPr txBox="1"/>
          <p:nvPr/>
        </p:nvSpPr>
        <p:spPr>
          <a:xfrm>
            <a:off x="5038649" y="321160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4840315" y="34301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9" name="Rectangle 8"/>
          <p:cNvSpPr/>
          <p:nvPr/>
        </p:nvSpPr>
        <p:spPr>
          <a:xfrm>
            <a:off x="7031963" y="3277502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MenuItem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0" name="Flowchart: Decision 96"/>
          <p:cNvSpPr/>
          <p:nvPr/>
        </p:nvSpPr>
        <p:spPr>
          <a:xfrm>
            <a:off x="6577038" y="336111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1" name="Elbow Connector 140"/>
          <p:cNvCxnSpPr/>
          <p:nvPr/>
        </p:nvCxnSpPr>
        <p:spPr>
          <a:xfrm>
            <a:off x="6813086" y="3447802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2" name="TextBox 141"/>
          <p:cNvSpPr txBox="1"/>
          <p:nvPr/>
        </p:nvSpPr>
        <p:spPr>
          <a:xfrm>
            <a:off x="6855236" y="32697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3" name="Rectangle 8"/>
          <p:cNvSpPr/>
          <p:nvPr/>
        </p:nvSpPr>
        <p:spPr>
          <a:xfrm>
            <a:off x="8745310" y="370919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4" name="Flowchart: Decision 96"/>
          <p:cNvSpPr/>
          <p:nvPr/>
        </p:nvSpPr>
        <p:spPr>
          <a:xfrm>
            <a:off x="7943990" y="337236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5" name="Elbow Connector 144"/>
          <p:cNvCxnSpPr>
            <a:cxnSpLocks/>
            <a:stCxn id="144" idx="3"/>
            <a:endCxn id="143" idx="1"/>
          </p:cNvCxnSpPr>
          <p:nvPr/>
        </p:nvCxnSpPr>
        <p:spPr>
          <a:xfrm>
            <a:off x="8180038" y="3459058"/>
            <a:ext cx="565272" cy="39302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6" name="Rectangle 8"/>
          <p:cNvSpPr/>
          <p:nvPr/>
        </p:nvSpPr>
        <p:spPr>
          <a:xfrm>
            <a:off x="8745310" y="409136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7" name="Elbow Connector 146"/>
          <p:cNvCxnSpPr>
            <a:stCxn id="144" idx="3"/>
            <a:endCxn id="146" idx="1"/>
          </p:cNvCxnSpPr>
          <p:nvPr/>
        </p:nvCxnSpPr>
        <p:spPr>
          <a:xfrm>
            <a:off x="8180038" y="3459058"/>
            <a:ext cx="565272" cy="77519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8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8745310" y="331385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Code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9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44" idx="3"/>
            <a:endCxn id="148" idx="1"/>
          </p:cNvCxnSpPr>
          <p:nvPr/>
        </p:nvCxnSpPr>
        <p:spPr>
          <a:xfrm flipV="1">
            <a:off x="8180038" y="3456743"/>
            <a:ext cx="565272" cy="231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1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33" idx="3"/>
            <a:endCxn id="148" idx="0"/>
          </p:cNvCxnSpPr>
          <p:nvPr/>
        </p:nvCxnSpPr>
        <p:spPr>
          <a:xfrm>
            <a:off x="8185567" y="2849820"/>
            <a:ext cx="913836" cy="46403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4" name="Rectangle 8"/>
          <p:cNvSpPr/>
          <p:nvPr/>
        </p:nvSpPr>
        <p:spPr>
          <a:xfrm>
            <a:off x="5227928" y="3937400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BillList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5" name="Flowchart: Decision 96"/>
          <p:cNvSpPr/>
          <p:nvPr/>
        </p:nvSpPr>
        <p:spPr>
          <a:xfrm>
            <a:off x="4860250" y="401177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6" name="TextBox 155"/>
          <p:cNvSpPr txBox="1"/>
          <p:nvPr/>
        </p:nvSpPr>
        <p:spPr>
          <a:xfrm>
            <a:off x="5058584" y="387994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4860250" y="409846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8" name="Rectangle 8"/>
          <p:cNvSpPr/>
          <p:nvPr/>
        </p:nvSpPr>
        <p:spPr>
          <a:xfrm>
            <a:off x="7051898" y="3945840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Bill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9" name="Flowchart: Decision 96"/>
          <p:cNvSpPr/>
          <p:nvPr/>
        </p:nvSpPr>
        <p:spPr>
          <a:xfrm>
            <a:off x="6596973" y="402945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0" name="Elbow Connector 159"/>
          <p:cNvCxnSpPr/>
          <p:nvPr/>
        </p:nvCxnSpPr>
        <p:spPr>
          <a:xfrm>
            <a:off x="6833021" y="411614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1" name="TextBox 160"/>
          <p:cNvSpPr txBox="1"/>
          <p:nvPr/>
        </p:nvSpPr>
        <p:spPr>
          <a:xfrm>
            <a:off x="6875171" y="39381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62" name="Rectangle 8"/>
          <p:cNvSpPr/>
          <p:nvPr/>
        </p:nvSpPr>
        <p:spPr>
          <a:xfrm>
            <a:off x="7138598" y="489295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Month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63" name="Flowchart: Decision 96"/>
          <p:cNvSpPr/>
          <p:nvPr/>
        </p:nvSpPr>
        <p:spPr>
          <a:xfrm rot="5400000">
            <a:off x="7365238" y="433948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4" name="Elbow Connector 163"/>
          <p:cNvCxnSpPr>
            <a:cxnSpLocks/>
            <a:stCxn id="163" idx="3"/>
            <a:endCxn id="165" idx="0"/>
          </p:cNvCxnSpPr>
          <p:nvPr/>
        </p:nvCxnSpPr>
        <p:spPr>
          <a:xfrm rot="5400000">
            <a:off x="6903584" y="4318484"/>
            <a:ext cx="353964" cy="80539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5" name="Rectangle 8"/>
          <p:cNvSpPr/>
          <p:nvPr/>
        </p:nvSpPr>
        <p:spPr>
          <a:xfrm>
            <a:off x="6323777" y="489816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6" name="Elbow Connector 165"/>
          <p:cNvCxnSpPr>
            <a:stCxn id="163" idx="3"/>
            <a:endCxn id="162" idx="0"/>
          </p:cNvCxnSpPr>
          <p:nvPr/>
        </p:nvCxnSpPr>
        <p:spPr>
          <a:xfrm rot="16200000" flipH="1">
            <a:off x="7313598" y="4713861"/>
            <a:ext cx="348756" cy="942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7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962067" y="489093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Year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8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63" idx="3"/>
            <a:endCxn id="167" idx="0"/>
          </p:cNvCxnSpPr>
          <p:nvPr/>
        </p:nvCxnSpPr>
        <p:spPr>
          <a:xfrm rot="16200000" flipH="1">
            <a:off x="7726343" y="4301117"/>
            <a:ext cx="346736" cy="83289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8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1658062" y="1898047"/>
            <a:ext cx="5818936" cy="18642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6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58062" y="1898047"/>
            <a:ext cx="5373901" cy="1089674"/>
          </a:xfrm>
          <a:prstGeom prst="bentConnector3">
            <a:avLst>
              <a:gd name="adj1" fmla="val 9679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1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64747" y="1905233"/>
            <a:ext cx="5370936" cy="1690799"/>
          </a:xfrm>
          <a:prstGeom prst="bentConnector3">
            <a:avLst>
              <a:gd name="adj1" fmla="val 9681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4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72368" y="1911791"/>
            <a:ext cx="5390719" cy="2339790"/>
          </a:xfrm>
          <a:prstGeom prst="bentConnector3">
            <a:avLst>
              <a:gd name="adj1" fmla="val 962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752477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61386" y="971238"/>
            <a:ext cx="9544614" cy="550576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313" y="4979223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-404168" y="3354536"/>
            <a:ext cx="3764568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225952" y="2072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96660" y="216352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1879861" y="5152603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179841" y="225129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19674" y="2251290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643813" y="506591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095030" y="2081208"/>
            <a:ext cx="117002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894110" y="2214271"/>
            <a:ext cx="200920" cy="3436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658062" y="212758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5215398" y="2076029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UniqueTableList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847720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2538574" y="1877046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534419" y="1582947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309744" y="5821304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-559766" y="4125174"/>
            <a:ext cx="3202046" cy="53697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5046054" y="20185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05000" y="1996058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00224" y="51837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1894111" y="1209587"/>
            <a:ext cx="1458689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847720" y="2237089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3508925" y="4976847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262669" y="5030397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2973524" y="5152604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/>
          <p:cNvSpPr/>
          <p:nvPr/>
        </p:nvSpPr>
        <p:spPr>
          <a:xfrm>
            <a:off x="3833761" y="207602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Flowchart: Decision 96"/>
          <p:cNvSpPr/>
          <p:nvPr/>
        </p:nvSpPr>
        <p:spPr>
          <a:xfrm>
            <a:off x="3288723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3" name="TextBox 72"/>
          <p:cNvSpPr txBox="1"/>
          <p:nvPr/>
        </p:nvSpPr>
        <p:spPr>
          <a:xfrm>
            <a:off x="3657600" y="1993911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4" name="Straight Arrow Connector 73"/>
          <p:cNvCxnSpPr>
            <a:endCxn id="71" idx="1"/>
          </p:cNvCxnSpPr>
          <p:nvPr/>
        </p:nvCxnSpPr>
        <p:spPr>
          <a:xfrm>
            <a:off x="3288723" y="2237089"/>
            <a:ext cx="54503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/>
          <p:cNvSpPr/>
          <p:nvPr/>
        </p:nvSpPr>
        <p:spPr>
          <a:xfrm>
            <a:off x="3833761" y="2640961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Orders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/>
          <p:cNvSpPr/>
          <p:nvPr/>
        </p:nvSpPr>
        <p:spPr>
          <a:xfrm>
            <a:off x="3833761" y="3252874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Rectangle 8"/>
          <p:cNvSpPr/>
          <p:nvPr/>
        </p:nvSpPr>
        <p:spPr>
          <a:xfrm>
            <a:off x="3833761" y="391763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1" name="Elbow Connector 63"/>
          <p:cNvCxnSpPr>
            <a:cxnSpLocks/>
          </p:cNvCxnSpPr>
          <p:nvPr/>
        </p:nvCxnSpPr>
        <p:spPr>
          <a:xfrm rot="16200000" flipH="1">
            <a:off x="4154326" y="1906147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Isosceles Triangle 102"/>
          <p:cNvSpPr/>
          <p:nvPr/>
        </p:nvSpPr>
        <p:spPr>
          <a:xfrm rot="10800000" flipV="1">
            <a:off x="4159812" y="1586571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719340" y="120480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Rectangle 8"/>
          <p:cNvSpPr/>
          <p:nvPr/>
        </p:nvSpPr>
        <p:spPr>
          <a:xfrm>
            <a:off x="1894110" y="2654373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ReadOnlyOrders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" name="Elbow Connector 15"/>
          <p:cNvCxnSpPr>
            <a:stCxn id="72" idx="2"/>
            <a:endCxn id="77" idx="1"/>
          </p:cNvCxnSpPr>
          <p:nvPr/>
        </p:nvCxnSpPr>
        <p:spPr>
          <a:xfrm rot="16200000" flipH="1">
            <a:off x="3374973" y="2355553"/>
            <a:ext cx="490562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2" idx="2"/>
            <a:endCxn id="82" idx="1"/>
          </p:cNvCxnSpPr>
          <p:nvPr/>
        </p:nvCxnSpPr>
        <p:spPr>
          <a:xfrm rot="16200000" flipH="1">
            <a:off x="3069017" y="2661509"/>
            <a:ext cx="1102475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2" idx="2"/>
            <a:endCxn id="87" idx="1"/>
          </p:cNvCxnSpPr>
          <p:nvPr/>
        </p:nvCxnSpPr>
        <p:spPr>
          <a:xfrm rot="16200000" flipH="1">
            <a:off x="2736634" y="2993892"/>
            <a:ext cx="1767240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657600" y="2524132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665006" y="3163277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689676" y="3859228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1" name="Isosceles Triangle 102"/>
          <p:cNvSpPr/>
          <p:nvPr/>
        </p:nvSpPr>
        <p:spPr>
          <a:xfrm rot="5400000" flipV="1">
            <a:off x="3067003" y="2752075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2" name="Elbow Connector 63"/>
          <p:cNvCxnSpPr>
            <a:cxnSpLocks/>
            <a:endCxn id="101" idx="3"/>
          </p:cNvCxnSpPr>
          <p:nvPr/>
        </p:nvCxnSpPr>
        <p:spPr>
          <a:xfrm rot="10800000">
            <a:off x="3286728" y="2830607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Rectangle 8"/>
          <p:cNvSpPr/>
          <p:nvPr/>
        </p:nvSpPr>
        <p:spPr>
          <a:xfrm>
            <a:off x="1884660" y="323982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4" name="Isosceles Triangle 102"/>
          <p:cNvSpPr/>
          <p:nvPr/>
        </p:nvSpPr>
        <p:spPr>
          <a:xfrm rot="5400000" flipV="1">
            <a:off x="3057553" y="3337531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5" name="Elbow Connector 63"/>
          <p:cNvCxnSpPr>
            <a:cxnSpLocks/>
          </p:cNvCxnSpPr>
          <p:nvPr/>
        </p:nvCxnSpPr>
        <p:spPr>
          <a:xfrm rot="10800000">
            <a:off x="3277278" y="3416063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6" name="Rectangle 8"/>
          <p:cNvSpPr/>
          <p:nvPr/>
        </p:nvSpPr>
        <p:spPr>
          <a:xfrm>
            <a:off x="1884660" y="3907621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8" name="Isosceles Triangle 102"/>
          <p:cNvSpPr/>
          <p:nvPr/>
        </p:nvSpPr>
        <p:spPr>
          <a:xfrm rot="5400000" flipV="1">
            <a:off x="3057553" y="4005323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9" name="Elbow Connector 63"/>
          <p:cNvCxnSpPr>
            <a:cxnSpLocks/>
          </p:cNvCxnSpPr>
          <p:nvPr/>
        </p:nvCxnSpPr>
        <p:spPr>
          <a:xfrm rot="10800000">
            <a:off x="3277278" y="4083855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Rectangle 8"/>
          <p:cNvSpPr/>
          <p:nvPr/>
        </p:nvSpPr>
        <p:spPr>
          <a:xfrm>
            <a:off x="7039369" y="2084469"/>
            <a:ext cx="87525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Table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1" name="Flowchart: Decision 96"/>
          <p:cNvSpPr/>
          <p:nvPr/>
        </p:nvSpPr>
        <p:spPr>
          <a:xfrm>
            <a:off x="6584443" y="21680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2" name="Elbow Connector 111"/>
          <p:cNvCxnSpPr/>
          <p:nvPr/>
        </p:nvCxnSpPr>
        <p:spPr>
          <a:xfrm>
            <a:off x="6820491" y="2254769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TextBox 112"/>
          <p:cNvSpPr txBox="1"/>
          <p:nvPr/>
        </p:nvSpPr>
        <p:spPr>
          <a:xfrm>
            <a:off x="6862641" y="2076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5" name="Flowchart: Decision 96"/>
          <p:cNvSpPr/>
          <p:nvPr/>
        </p:nvSpPr>
        <p:spPr>
          <a:xfrm>
            <a:off x="7927156" y="216672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6" name="Rectangle 8"/>
          <p:cNvSpPr/>
          <p:nvPr/>
        </p:nvSpPr>
        <p:spPr>
          <a:xfrm>
            <a:off x="8597606" y="2076029"/>
            <a:ext cx="1003594" cy="34003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TableNumber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7" name="Elbow Connector 116"/>
          <p:cNvCxnSpPr/>
          <p:nvPr/>
        </p:nvCxnSpPr>
        <p:spPr>
          <a:xfrm flipV="1">
            <a:off x="8163204" y="2248636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8619106" y="1569205"/>
            <a:ext cx="982094" cy="2938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TableStatus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15" idx="0"/>
            <a:endCxn id="121" idx="1"/>
          </p:cNvCxnSpPr>
          <p:nvPr/>
        </p:nvCxnSpPr>
        <p:spPr>
          <a:xfrm rot="5400000" flipH="1" flipV="1">
            <a:off x="8106844" y="1654467"/>
            <a:ext cx="450599" cy="57392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Rectangle 8"/>
          <p:cNvSpPr/>
          <p:nvPr/>
        </p:nvSpPr>
        <p:spPr>
          <a:xfrm>
            <a:off x="5215398" y="2671080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UniqueOrderItemList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6" name="Flowchart: Decision 96"/>
          <p:cNvSpPr/>
          <p:nvPr/>
        </p:nvSpPr>
        <p:spPr>
          <a:xfrm>
            <a:off x="4847720" y="274545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7" name="TextBox 126"/>
          <p:cNvSpPr txBox="1"/>
          <p:nvPr/>
        </p:nvSpPr>
        <p:spPr>
          <a:xfrm>
            <a:off x="5046054" y="26136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4847720" y="283214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8"/>
          <p:cNvSpPr/>
          <p:nvPr/>
        </p:nvSpPr>
        <p:spPr>
          <a:xfrm>
            <a:off x="7039368" y="2679520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OrderItem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0" name="Flowchart: Decision 96"/>
          <p:cNvSpPr/>
          <p:nvPr/>
        </p:nvSpPr>
        <p:spPr>
          <a:xfrm>
            <a:off x="6584443" y="27631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1" name="Elbow Connector 130"/>
          <p:cNvCxnSpPr/>
          <p:nvPr/>
        </p:nvCxnSpPr>
        <p:spPr>
          <a:xfrm>
            <a:off x="6820491" y="284982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TextBox 131"/>
          <p:cNvSpPr txBox="1"/>
          <p:nvPr/>
        </p:nvSpPr>
        <p:spPr>
          <a:xfrm>
            <a:off x="6862641" y="267178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3" name="Flowchart: Decision 96"/>
          <p:cNvSpPr/>
          <p:nvPr/>
        </p:nvSpPr>
        <p:spPr>
          <a:xfrm>
            <a:off x="7949519" y="276313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4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33" idx="3"/>
            <a:endCxn id="116" idx="2"/>
          </p:cNvCxnSpPr>
          <p:nvPr/>
        </p:nvCxnSpPr>
        <p:spPr>
          <a:xfrm flipV="1">
            <a:off x="8185567" y="2416064"/>
            <a:ext cx="913836" cy="43375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Rectangle 8"/>
          <p:cNvSpPr/>
          <p:nvPr/>
        </p:nvSpPr>
        <p:spPr>
          <a:xfrm>
            <a:off x="5207993" y="3269062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UniqueMenuItemList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6" name="Flowchart: Decision 96"/>
          <p:cNvSpPr/>
          <p:nvPr/>
        </p:nvSpPr>
        <p:spPr>
          <a:xfrm>
            <a:off x="4840315" y="33434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7" name="TextBox 136"/>
          <p:cNvSpPr txBox="1"/>
          <p:nvPr/>
        </p:nvSpPr>
        <p:spPr>
          <a:xfrm>
            <a:off x="5038649" y="321160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4840315" y="34301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9" name="Rectangle 8"/>
          <p:cNvSpPr/>
          <p:nvPr/>
        </p:nvSpPr>
        <p:spPr>
          <a:xfrm>
            <a:off x="7031963" y="3277502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MenuItem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0" name="Flowchart: Decision 96"/>
          <p:cNvSpPr/>
          <p:nvPr/>
        </p:nvSpPr>
        <p:spPr>
          <a:xfrm>
            <a:off x="6577038" y="336111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1" name="Elbow Connector 140"/>
          <p:cNvCxnSpPr/>
          <p:nvPr/>
        </p:nvCxnSpPr>
        <p:spPr>
          <a:xfrm>
            <a:off x="6813086" y="3447802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2" name="TextBox 141"/>
          <p:cNvSpPr txBox="1"/>
          <p:nvPr/>
        </p:nvSpPr>
        <p:spPr>
          <a:xfrm>
            <a:off x="6855236" y="32697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3" name="Rectangle 8"/>
          <p:cNvSpPr/>
          <p:nvPr/>
        </p:nvSpPr>
        <p:spPr>
          <a:xfrm>
            <a:off x="8745310" y="370919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4" name="Flowchart: Decision 96"/>
          <p:cNvSpPr/>
          <p:nvPr/>
        </p:nvSpPr>
        <p:spPr>
          <a:xfrm>
            <a:off x="7943990" y="337236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5" name="Elbow Connector 144"/>
          <p:cNvCxnSpPr>
            <a:cxnSpLocks/>
            <a:stCxn id="144" idx="3"/>
            <a:endCxn id="143" idx="1"/>
          </p:cNvCxnSpPr>
          <p:nvPr/>
        </p:nvCxnSpPr>
        <p:spPr>
          <a:xfrm>
            <a:off x="8180038" y="3459058"/>
            <a:ext cx="565272" cy="39302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6" name="Rectangle 8"/>
          <p:cNvSpPr/>
          <p:nvPr/>
        </p:nvSpPr>
        <p:spPr>
          <a:xfrm>
            <a:off x="8745310" y="409136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7" name="Elbow Connector 146"/>
          <p:cNvCxnSpPr>
            <a:stCxn id="144" idx="3"/>
            <a:endCxn id="146" idx="1"/>
          </p:cNvCxnSpPr>
          <p:nvPr/>
        </p:nvCxnSpPr>
        <p:spPr>
          <a:xfrm>
            <a:off x="8180038" y="3459058"/>
            <a:ext cx="565272" cy="77519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8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8745310" y="331385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Code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9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44" idx="3"/>
            <a:endCxn id="148" idx="1"/>
          </p:cNvCxnSpPr>
          <p:nvPr/>
        </p:nvCxnSpPr>
        <p:spPr>
          <a:xfrm flipV="1">
            <a:off x="8180038" y="3456743"/>
            <a:ext cx="565272" cy="231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1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33" idx="3"/>
            <a:endCxn id="148" idx="0"/>
          </p:cNvCxnSpPr>
          <p:nvPr/>
        </p:nvCxnSpPr>
        <p:spPr>
          <a:xfrm>
            <a:off x="8185567" y="2849820"/>
            <a:ext cx="913836" cy="46403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4" name="Rectangle 8"/>
          <p:cNvSpPr/>
          <p:nvPr/>
        </p:nvSpPr>
        <p:spPr>
          <a:xfrm>
            <a:off x="5227928" y="3937400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BillList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5" name="Flowchart: Decision 96"/>
          <p:cNvSpPr/>
          <p:nvPr/>
        </p:nvSpPr>
        <p:spPr>
          <a:xfrm>
            <a:off x="4860250" y="401177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6" name="TextBox 155"/>
          <p:cNvSpPr txBox="1"/>
          <p:nvPr/>
        </p:nvSpPr>
        <p:spPr>
          <a:xfrm>
            <a:off x="5058584" y="387994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4860250" y="409846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8" name="Rectangle 8"/>
          <p:cNvSpPr/>
          <p:nvPr/>
        </p:nvSpPr>
        <p:spPr>
          <a:xfrm>
            <a:off x="7051898" y="3945840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Bill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9" name="Flowchart: Decision 96"/>
          <p:cNvSpPr/>
          <p:nvPr/>
        </p:nvSpPr>
        <p:spPr>
          <a:xfrm>
            <a:off x="6596973" y="402945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0" name="Elbow Connector 159"/>
          <p:cNvCxnSpPr/>
          <p:nvPr/>
        </p:nvCxnSpPr>
        <p:spPr>
          <a:xfrm>
            <a:off x="6833021" y="411614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1" name="TextBox 160"/>
          <p:cNvSpPr txBox="1"/>
          <p:nvPr/>
        </p:nvSpPr>
        <p:spPr>
          <a:xfrm>
            <a:off x="6875171" y="39381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62" name="Rectangle 8"/>
          <p:cNvSpPr/>
          <p:nvPr/>
        </p:nvSpPr>
        <p:spPr>
          <a:xfrm>
            <a:off x="7138598" y="489295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Month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63" name="Flowchart: Decision 96"/>
          <p:cNvSpPr/>
          <p:nvPr/>
        </p:nvSpPr>
        <p:spPr>
          <a:xfrm rot="5400000">
            <a:off x="7365238" y="433948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4" name="Elbow Connector 163"/>
          <p:cNvCxnSpPr>
            <a:cxnSpLocks/>
            <a:stCxn id="163" idx="3"/>
            <a:endCxn id="165" idx="0"/>
          </p:cNvCxnSpPr>
          <p:nvPr/>
        </p:nvCxnSpPr>
        <p:spPr>
          <a:xfrm rot="5400000">
            <a:off x="6903584" y="4318484"/>
            <a:ext cx="353964" cy="80539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5" name="Rectangle 8"/>
          <p:cNvSpPr/>
          <p:nvPr/>
        </p:nvSpPr>
        <p:spPr>
          <a:xfrm>
            <a:off x="6323777" y="489816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6" name="Elbow Connector 165"/>
          <p:cNvCxnSpPr>
            <a:stCxn id="163" idx="3"/>
            <a:endCxn id="162" idx="0"/>
          </p:cNvCxnSpPr>
          <p:nvPr/>
        </p:nvCxnSpPr>
        <p:spPr>
          <a:xfrm rot="16200000" flipH="1">
            <a:off x="7313598" y="4713861"/>
            <a:ext cx="348756" cy="942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7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962067" y="489093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Year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8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63" idx="3"/>
            <a:endCxn id="167" idx="0"/>
          </p:cNvCxnSpPr>
          <p:nvPr/>
        </p:nvCxnSpPr>
        <p:spPr>
          <a:xfrm rot="16200000" flipH="1">
            <a:off x="7726343" y="4301117"/>
            <a:ext cx="346736" cy="83289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604530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81000" y="956310"/>
            <a:ext cx="11125200" cy="559689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313" y="4979223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-404168" y="3354536"/>
            <a:ext cx="3764568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225952" y="2072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96660" y="216352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1879861" y="5152603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179841" y="225129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19674" y="2251290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643813" y="506591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095030" y="2081208"/>
            <a:ext cx="117002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894110" y="2214271"/>
            <a:ext cx="200920" cy="3436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658062" y="212758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5215398" y="2076029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UniqueTableList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847720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7" name="Elbow Connector 63"/>
          <p:cNvCxnSpPr>
            <a:cxnSpLocks/>
            <a:stCxn id="99" idx="3"/>
            <a:endCxn id="46" idx="0"/>
          </p:cNvCxnSpPr>
          <p:nvPr/>
        </p:nvCxnSpPr>
        <p:spPr>
          <a:xfrm rot="16200000" flipH="1">
            <a:off x="2507227" y="1908394"/>
            <a:ext cx="341199" cy="442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534419" y="1582947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309744" y="5821304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-559766" y="4125174"/>
            <a:ext cx="3202046" cy="53697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5046054" y="20185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05000" y="1996058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00224" y="51837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1894111" y="1209587"/>
            <a:ext cx="1458689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847720" y="2237089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3508925" y="4976847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262669" y="5030397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2973524" y="5152604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/>
          <p:cNvSpPr/>
          <p:nvPr/>
        </p:nvSpPr>
        <p:spPr>
          <a:xfrm>
            <a:off x="3833761" y="207602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Flowchart: Decision 96"/>
          <p:cNvSpPr/>
          <p:nvPr/>
        </p:nvSpPr>
        <p:spPr>
          <a:xfrm>
            <a:off x="3288723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3" name="TextBox 72"/>
          <p:cNvSpPr txBox="1"/>
          <p:nvPr/>
        </p:nvSpPr>
        <p:spPr>
          <a:xfrm>
            <a:off x="3657600" y="1993911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4" name="Straight Arrow Connector 73"/>
          <p:cNvCxnSpPr>
            <a:endCxn id="71" idx="1"/>
          </p:cNvCxnSpPr>
          <p:nvPr/>
        </p:nvCxnSpPr>
        <p:spPr>
          <a:xfrm>
            <a:off x="3288723" y="2237089"/>
            <a:ext cx="54503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/>
          <p:cNvSpPr/>
          <p:nvPr/>
        </p:nvSpPr>
        <p:spPr>
          <a:xfrm>
            <a:off x="3833761" y="2640961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Orders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/>
          <p:cNvSpPr/>
          <p:nvPr/>
        </p:nvSpPr>
        <p:spPr>
          <a:xfrm>
            <a:off x="3833761" y="3252874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Rectangle 8"/>
          <p:cNvSpPr/>
          <p:nvPr/>
        </p:nvSpPr>
        <p:spPr>
          <a:xfrm>
            <a:off x="3833761" y="391763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1" name="Elbow Connector 63"/>
          <p:cNvCxnSpPr>
            <a:cxnSpLocks/>
            <a:stCxn id="92" idx="3"/>
            <a:endCxn id="71" idx="0"/>
          </p:cNvCxnSpPr>
          <p:nvPr/>
        </p:nvCxnSpPr>
        <p:spPr>
          <a:xfrm rot="5400000">
            <a:off x="4169213" y="1913048"/>
            <a:ext cx="323429" cy="25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Isosceles Triangle 102"/>
          <p:cNvSpPr/>
          <p:nvPr/>
        </p:nvSpPr>
        <p:spPr>
          <a:xfrm rot="10800000" flipV="1">
            <a:off x="4191000" y="1595538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719340" y="120480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Rectangle 8"/>
          <p:cNvSpPr/>
          <p:nvPr/>
        </p:nvSpPr>
        <p:spPr>
          <a:xfrm>
            <a:off x="1894110" y="2654373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ReadOnlyOrders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" name="Elbow Connector 15"/>
          <p:cNvCxnSpPr>
            <a:stCxn id="72" idx="2"/>
            <a:endCxn id="77" idx="1"/>
          </p:cNvCxnSpPr>
          <p:nvPr/>
        </p:nvCxnSpPr>
        <p:spPr>
          <a:xfrm rot="16200000" flipH="1">
            <a:off x="3374973" y="2355553"/>
            <a:ext cx="490562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2" idx="2"/>
            <a:endCxn id="82" idx="1"/>
          </p:cNvCxnSpPr>
          <p:nvPr/>
        </p:nvCxnSpPr>
        <p:spPr>
          <a:xfrm rot="16200000" flipH="1">
            <a:off x="3069017" y="2661509"/>
            <a:ext cx="1102475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2" idx="2"/>
            <a:endCxn id="87" idx="1"/>
          </p:cNvCxnSpPr>
          <p:nvPr/>
        </p:nvCxnSpPr>
        <p:spPr>
          <a:xfrm rot="16200000" flipH="1">
            <a:off x="2736634" y="2993892"/>
            <a:ext cx="1767240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657600" y="2524132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665006" y="3163277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689676" y="3859228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1" name="Isosceles Triangle 102"/>
          <p:cNvSpPr/>
          <p:nvPr/>
        </p:nvSpPr>
        <p:spPr>
          <a:xfrm rot="5400000" flipV="1">
            <a:off x="3067003" y="2752075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2" name="Elbow Connector 63"/>
          <p:cNvCxnSpPr>
            <a:cxnSpLocks/>
            <a:endCxn id="101" idx="3"/>
          </p:cNvCxnSpPr>
          <p:nvPr/>
        </p:nvCxnSpPr>
        <p:spPr>
          <a:xfrm rot="10800000">
            <a:off x="3286728" y="2830607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Rectangle 8"/>
          <p:cNvSpPr/>
          <p:nvPr/>
        </p:nvSpPr>
        <p:spPr>
          <a:xfrm>
            <a:off x="1884660" y="323982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4" name="Isosceles Triangle 102"/>
          <p:cNvSpPr/>
          <p:nvPr/>
        </p:nvSpPr>
        <p:spPr>
          <a:xfrm rot="5400000" flipV="1">
            <a:off x="3057553" y="3337531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5" name="Elbow Connector 63"/>
          <p:cNvCxnSpPr>
            <a:cxnSpLocks/>
          </p:cNvCxnSpPr>
          <p:nvPr/>
        </p:nvCxnSpPr>
        <p:spPr>
          <a:xfrm rot="10800000">
            <a:off x="3277278" y="3416063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6" name="Rectangle 8"/>
          <p:cNvSpPr/>
          <p:nvPr/>
        </p:nvSpPr>
        <p:spPr>
          <a:xfrm>
            <a:off x="1884660" y="3907621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8" name="Isosceles Triangle 102"/>
          <p:cNvSpPr/>
          <p:nvPr/>
        </p:nvSpPr>
        <p:spPr>
          <a:xfrm rot="5400000" flipV="1">
            <a:off x="3057553" y="4005323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9" name="Elbow Connector 63"/>
          <p:cNvCxnSpPr>
            <a:cxnSpLocks/>
          </p:cNvCxnSpPr>
          <p:nvPr/>
        </p:nvCxnSpPr>
        <p:spPr>
          <a:xfrm rot="10800000">
            <a:off x="3277278" y="4083855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Rectangle 8"/>
          <p:cNvSpPr/>
          <p:nvPr/>
        </p:nvSpPr>
        <p:spPr>
          <a:xfrm>
            <a:off x="7039369" y="2084469"/>
            <a:ext cx="87525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Table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1" name="Flowchart: Decision 96"/>
          <p:cNvSpPr/>
          <p:nvPr/>
        </p:nvSpPr>
        <p:spPr>
          <a:xfrm>
            <a:off x="6584443" y="21680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2" name="Elbow Connector 111"/>
          <p:cNvCxnSpPr/>
          <p:nvPr/>
        </p:nvCxnSpPr>
        <p:spPr>
          <a:xfrm>
            <a:off x="6820491" y="2254769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TextBox 112"/>
          <p:cNvSpPr txBox="1"/>
          <p:nvPr/>
        </p:nvSpPr>
        <p:spPr>
          <a:xfrm>
            <a:off x="6862641" y="2076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5" name="Flowchart: Decision 96"/>
          <p:cNvSpPr/>
          <p:nvPr/>
        </p:nvSpPr>
        <p:spPr>
          <a:xfrm>
            <a:off x="7927156" y="216672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6" name="Rectangle 8"/>
          <p:cNvSpPr/>
          <p:nvPr/>
        </p:nvSpPr>
        <p:spPr>
          <a:xfrm>
            <a:off x="9094161" y="2087831"/>
            <a:ext cx="1003594" cy="34003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TableNumber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7" name="Elbow Connector 116"/>
          <p:cNvCxnSpPr>
            <a:stCxn id="115" idx="3"/>
            <a:endCxn id="116" idx="1"/>
          </p:cNvCxnSpPr>
          <p:nvPr/>
        </p:nvCxnSpPr>
        <p:spPr>
          <a:xfrm>
            <a:off x="8163204" y="2253419"/>
            <a:ext cx="930957" cy="443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9109854" y="1643737"/>
            <a:ext cx="982094" cy="2938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TableStatus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15" idx="0"/>
            <a:endCxn id="121" idx="1"/>
          </p:cNvCxnSpPr>
          <p:nvPr/>
        </p:nvCxnSpPr>
        <p:spPr>
          <a:xfrm rot="5400000" flipH="1" flipV="1">
            <a:off x="8389484" y="1446359"/>
            <a:ext cx="376067" cy="106467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Rectangle 8"/>
          <p:cNvSpPr/>
          <p:nvPr/>
        </p:nvSpPr>
        <p:spPr>
          <a:xfrm>
            <a:off x="5215398" y="2671080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UniqueOrderItemList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6" name="Flowchart: Decision 96"/>
          <p:cNvSpPr/>
          <p:nvPr/>
        </p:nvSpPr>
        <p:spPr>
          <a:xfrm>
            <a:off x="4847720" y="274545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7" name="TextBox 126"/>
          <p:cNvSpPr txBox="1"/>
          <p:nvPr/>
        </p:nvSpPr>
        <p:spPr>
          <a:xfrm>
            <a:off x="5046054" y="26136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4847720" y="283214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8"/>
          <p:cNvSpPr/>
          <p:nvPr/>
        </p:nvSpPr>
        <p:spPr>
          <a:xfrm>
            <a:off x="7039368" y="2679520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OrderItem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0" name="Flowchart: Decision 96"/>
          <p:cNvSpPr/>
          <p:nvPr/>
        </p:nvSpPr>
        <p:spPr>
          <a:xfrm>
            <a:off x="6584443" y="27631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1" name="Elbow Connector 130"/>
          <p:cNvCxnSpPr/>
          <p:nvPr/>
        </p:nvCxnSpPr>
        <p:spPr>
          <a:xfrm>
            <a:off x="6820491" y="284982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TextBox 131"/>
          <p:cNvSpPr txBox="1"/>
          <p:nvPr/>
        </p:nvSpPr>
        <p:spPr>
          <a:xfrm>
            <a:off x="6862641" y="267178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3" name="Flowchart: Decision 96"/>
          <p:cNvSpPr/>
          <p:nvPr/>
        </p:nvSpPr>
        <p:spPr>
          <a:xfrm>
            <a:off x="7949519" y="276313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4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33" idx="3"/>
            <a:endCxn id="116" idx="2"/>
          </p:cNvCxnSpPr>
          <p:nvPr/>
        </p:nvCxnSpPr>
        <p:spPr>
          <a:xfrm flipV="1">
            <a:off x="8185567" y="2427866"/>
            <a:ext cx="1410391" cy="42195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Rectangle 8"/>
          <p:cNvSpPr/>
          <p:nvPr/>
        </p:nvSpPr>
        <p:spPr>
          <a:xfrm>
            <a:off x="5207993" y="3269062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UniqueMenuItemList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6" name="Flowchart: Decision 96"/>
          <p:cNvSpPr/>
          <p:nvPr/>
        </p:nvSpPr>
        <p:spPr>
          <a:xfrm>
            <a:off x="4840315" y="33434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7" name="TextBox 136"/>
          <p:cNvSpPr txBox="1"/>
          <p:nvPr/>
        </p:nvSpPr>
        <p:spPr>
          <a:xfrm>
            <a:off x="5038649" y="321160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4840315" y="34301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9" name="Rectangle 8"/>
          <p:cNvSpPr/>
          <p:nvPr/>
        </p:nvSpPr>
        <p:spPr>
          <a:xfrm>
            <a:off x="7031963" y="3277502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MenuItem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0" name="Flowchart: Decision 96"/>
          <p:cNvSpPr/>
          <p:nvPr/>
        </p:nvSpPr>
        <p:spPr>
          <a:xfrm>
            <a:off x="6577038" y="336111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1" name="Elbow Connector 140"/>
          <p:cNvCxnSpPr/>
          <p:nvPr/>
        </p:nvCxnSpPr>
        <p:spPr>
          <a:xfrm>
            <a:off x="6813086" y="3447802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2" name="TextBox 141"/>
          <p:cNvSpPr txBox="1"/>
          <p:nvPr/>
        </p:nvSpPr>
        <p:spPr>
          <a:xfrm>
            <a:off x="6855236" y="32697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3" name="Rectangle 8"/>
          <p:cNvSpPr/>
          <p:nvPr/>
        </p:nvSpPr>
        <p:spPr>
          <a:xfrm>
            <a:off x="8634367" y="385038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4" name="Flowchart: Decision 96"/>
          <p:cNvSpPr/>
          <p:nvPr/>
        </p:nvSpPr>
        <p:spPr>
          <a:xfrm>
            <a:off x="7943990" y="337236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5" name="Elbow Connector 144"/>
          <p:cNvCxnSpPr>
            <a:cxnSpLocks/>
            <a:stCxn id="144" idx="3"/>
            <a:endCxn id="143" idx="1"/>
          </p:cNvCxnSpPr>
          <p:nvPr/>
        </p:nvCxnSpPr>
        <p:spPr>
          <a:xfrm>
            <a:off x="8180038" y="3459058"/>
            <a:ext cx="454329" cy="53422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6" name="Rectangle 8"/>
          <p:cNvSpPr/>
          <p:nvPr/>
        </p:nvSpPr>
        <p:spPr>
          <a:xfrm>
            <a:off x="8634367" y="423256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7" name="Elbow Connector 146"/>
          <p:cNvCxnSpPr>
            <a:stCxn id="144" idx="3"/>
            <a:endCxn id="146" idx="1"/>
          </p:cNvCxnSpPr>
          <p:nvPr/>
        </p:nvCxnSpPr>
        <p:spPr>
          <a:xfrm>
            <a:off x="8180038" y="3459058"/>
            <a:ext cx="454329" cy="91639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8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8634367" y="345504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Code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9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44" idx="3"/>
            <a:endCxn id="148" idx="1"/>
          </p:cNvCxnSpPr>
          <p:nvPr/>
        </p:nvCxnSpPr>
        <p:spPr>
          <a:xfrm>
            <a:off x="8180038" y="3459058"/>
            <a:ext cx="454329" cy="1388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1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33" idx="3"/>
            <a:endCxn id="148" idx="3"/>
          </p:cNvCxnSpPr>
          <p:nvPr/>
        </p:nvCxnSpPr>
        <p:spPr>
          <a:xfrm>
            <a:off x="8185567" y="2849820"/>
            <a:ext cx="1156986" cy="748120"/>
          </a:xfrm>
          <a:prstGeom prst="bentConnector3">
            <a:avLst>
              <a:gd name="adj1" fmla="val 12189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4" name="Rectangle 8"/>
          <p:cNvSpPr/>
          <p:nvPr/>
        </p:nvSpPr>
        <p:spPr>
          <a:xfrm>
            <a:off x="5227928" y="3937400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DailyRevenueList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5" name="Flowchart: Decision 96"/>
          <p:cNvSpPr/>
          <p:nvPr/>
        </p:nvSpPr>
        <p:spPr>
          <a:xfrm>
            <a:off x="4860250" y="401177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6" name="TextBox 155"/>
          <p:cNvSpPr txBox="1"/>
          <p:nvPr/>
        </p:nvSpPr>
        <p:spPr>
          <a:xfrm>
            <a:off x="5058584" y="387994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4860250" y="409846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8" name="Rectangle 8"/>
          <p:cNvSpPr/>
          <p:nvPr/>
        </p:nvSpPr>
        <p:spPr>
          <a:xfrm>
            <a:off x="7051898" y="3926583"/>
            <a:ext cx="892092" cy="37053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Revenue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9" name="Flowchart: Decision 96"/>
          <p:cNvSpPr/>
          <p:nvPr/>
        </p:nvSpPr>
        <p:spPr>
          <a:xfrm>
            <a:off x="6596973" y="402945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0" name="Elbow Connector 159"/>
          <p:cNvCxnSpPr/>
          <p:nvPr/>
        </p:nvCxnSpPr>
        <p:spPr>
          <a:xfrm>
            <a:off x="6833021" y="411614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1" name="TextBox 160"/>
          <p:cNvSpPr txBox="1"/>
          <p:nvPr/>
        </p:nvSpPr>
        <p:spPr>
          <a:xfrm>
            <a:off x="6875171" y="39381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62" name="Rectangle 8"/>
          <p:cNvSpPr/>
          <p:nvPr/>
        </p:nvSpPr>
        <p:spPr>
          <a:xfrm>
            <a:off x="8267278" y="554264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Month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63" name="Flowchart: Decision 96"/>
          <p:cNvSpPr/>
          <p:nvPr/>
        </p:nvSpPr>
        <p:spPr>
          <a:xfrm rot="5400000">
            <a:off x="7610385" y="433948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4" name="Elbow Connector 163"/>
          <p:cNvCxnSpPr>
            <a:cxnSpLocks/>
            <a:stCxn id="163" idx="3"/>
            <a:endCxn id="165" idx="1"/>
          </p:cNvCxnSpPr>
          <p:nvPr/>
        </p:nvCxnSpPr>
        <p:spPr>
          <a:xfrm rot="16200000" flipH="1">
            <a:off x="7676026" y="4596581"/>
            <a:ext cx="645901" cy="54113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5" name="Rectangle 8"/>
          <p:cNvSpPr/>
          <p:nvPr/>
        </p:nvSpPr>
        <p:spPr>
          <a:xfrm>
            <a:off x="8269543" y="504720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6" name="Elbow Connector 165"/>
          <p:cNvCxnSpPr>
            <a:stCxn id="163" idx="3"/>
            <a:endCxn id="162" idx="1"/>
          </p:cNvCxnSpPr>
          <p:nvPr/>
        </p:nvCxnSpPr>
        <p:spPr>
          <a:xfrm rot="16200000" flipH="1">
            <a:off x="7427174" y="4845432"/>
            <a:ext cx="1141338" cy="53886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7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8267278" y="608380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Year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8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63" idx="3"/>
            <a:endCxn id="167" idx="1"/>
          </p:cNvCxnSpPr>
          <p:nvPr/>
        </p:nvCxnSpPr>
        <p:spPr>
          <a:xfrm rot="16200000" flipH="1">
            <a:off x="7156595" y="5116011"/>
            <a:ext cx="1682497" cy="53886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7" name="TextBox 106"/>
          <p:cNvSpPr txBox="1"/>
          <p:nvPr/>
        </p:nvSpPr>
        <p:spPr>
          <a:xfrm>
            <a:off x="5911495" y="165098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14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58062" y="1898047"/>
            <a:ext cx="5818936" cy="18642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0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58062" y="1898047"/>
            <a:ext cx="5373901" cy="1089674"/>
          </a:xfrm>
          <a:prstGeom prst="bentConnector3">
            <a:avLst>
              <a:gd name="adj1" fmla="val 9679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2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64747" y="1905233"/>
            <a:ext cx="5370936" cy="1690799"/>
          </a:xfrm>
          <a:prstGeom prst="bentConnector3">
            <a:avLst>
              <a:gd name="adj1" fmla="val 9681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72368" y="1911791"/>
            <a:ext cx="5390719" cy="2339790"/>
          </a:xfrm>
          <a:prstGeom prst="bentConnector3">
            <a:avLst>
              <a:gd name="adj1" fmla="val 962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9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9405674" y="462997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Bill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0" name="Flowchart: Decision 96"/>
          <p:cNvSpPr/>
          <p:nvPr/>
        </p:nvSpPr>
        <p:spPr>
          <a:xfrm rot="16200000">
            <a:off x="9641743" y="495937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7" name="Elbow Connector 26"/>
          <p:cNvCxnSpPr>
            <a:stCxn id="171" idx="1"/>
            <a:endCxn id="116" idx="3"/>
          </p:cNvCxnSpPr>
          <p:nvPr/>
        </p:nvCxnSpPr>
        <p:spPr>
          <a:xfrm flipH="1" flipV="1">
            <a:off x="10097755" y="2257849"/>
            <a:ext cx="271791" cy="2522075"/>
          </a:xfrm>
          <a:prstGeom prst="bentConnector3">
            <a:avLst>
              <a:gd name="adj1" fmla="val -33870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Flowchart: Decision 96"/>
          <p:cNvSpPr/>
          <p:nvPr/>
        </p:nvSpPr>
        <p:spPr>
          <a:xfrm rot="10800000">
            <a:off x="10133498" y="469323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72" name="Rectangle 8"/>
          <p:cNvSpPr/>
          <p:nvPr/>
        </p:nvSpPr>
        <p:spPr>
          <a:xfrm>
            <a:off x="9908965" y="2663557"/>
            <a:ext cx="112439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OrderItem</a:t>
            </a:r>
            <a:r>
              <a:rPr lang="en-SG" sz="1050" dirty="0">
                <a:solidFill>
                  <a:srgbClr val="7030A0"/>
                </a:solidFill>
              </a:rPr>
              <a:t>Status</a:t>
            </a:r>
          </a:p>
        </p:txBody>
      </p:sp>
      <p:cxnSp>
        <p:nvCxnSpPr>
          <p:cNvPr id="173" name="Elbow Connector 172"/>
          <p:cNvCxnSpPr>
            <a:stCxn id="133" idx="3"/>
            <a:endCxn id="172" idx="1"/>
          </p:cNvCxnSpPr>
          <p:nvPr/>
        </p:nvCxnSpPr>
        <p:spPr>
          <a:xfrm flipV="1">
            <a:off x="8185567" y="2836937"/>
            <a:ext cx="1723398" cy="1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4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10235579" y="564798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6" name="Flowchart: Decision 96"/>
          <p:cNvSpPr/>
          <p:nvPr/>
        </p:nvSpPr>
        <p:spPr>
          <a:xfrm>
            <a:off x="9973924" y="570418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78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70" idx="1"/>
            <a:endCxn id="167" idx="3"/>
          </p:cNvCxnSpPr>
          <p:nvPr/>
        </p:nvCxnSpPr>
        <p:spPr>
          <a:xfrm rot="5400000">
            <a:off x="8836313" y="5303240"/>
            <a:ext cx="1062607" cy="78430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9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70" idx="1"/>
            <a:endCxn id="162" idx="3"/>
          </p:cNvCxnSpPr>
          <p:nvPr/>
        </p:nvCxnSpPr>
        <p:spPr>
          <a:xfrm rot="5400000">
            <a:off x="9106892" y="5032661"/>
            <a:ext cx="521448" cy="78430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0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70" idx="1"/>
            <a:endCxn id="165" idx="3"/>
          </p:cNvCxnSpPr>
          <p:nvPr/>
        </p:nvCxnSpPr>
        <p:spPr>
          <a:xfrm rot="5400000">
            <a:off x="9355743" y="4786074"/>
            <a:ext cx="26011" cy="78203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2" name="Elbow Connector 181"/>
          <p:cNvCxnSpPr>
            <a:cxnSpLocks/>
            <a:stCxn id="176" idx="1"/>
          </p:cNvCxnSpPr>
          <p:nvPr/>
        </p:nvCxnSpPr>
        <p:spPr>
          <a:xfrm rot="10800000">
            <a:off x="8994808" y="5317232"/>
            <a:ext cx="979116" cy="473644"/>
          </a:xfrm>
          <a:prstGeom prst="bentConnector3">
            <a:avLst>
              <a:gd name="adj1" fmla="val 9615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2" name="Elbow Connector 191"/>
          <p:cNvCxnSpPr>
            <a:cxnSpLocks/>
            <a:stCxn id="176" idx="1"/>
          </p:cNvCxnSpPr>
          <p:nvPr/>
        </p:nvCxnSpPr>
        <p:spPr>
          <a:xfrm rot="10800000">
            <a:off x="8994808" y="5790876"/>
            <a:ext cx="979117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7" name="Elbow Connector 206"/>
          <p:cNvCxnSpPr>
            <a:cxnSpLocks/>
            <a:stCxn id="176" idx="1"/>
          </p:cNvCxnSpPr>
          <p:nvPr/>
        </p:nvCxnSpPr>
        <p:spPr>
          <a:xfrm rot="10800000" flipV="1">
            <a:off x="8994808" y="5790876"/>
            <a:ext cx="979116" cy="539470"/>
          </a:xfrm>
          <a:prstGeom prst="bentConnector3">
            <a:avLst>
              <a:gd name="adj1" fmla="val 9615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48" name="Isosceles Triangle 102"/>
          <p:cNvSpPr/>
          <p:nvPr/>
        </p:nvSpPr>
        <p:spPr>
          <a:xfrm rot="10800000" flipV="1">
            <a:off x="7175180" y="4311932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249" name="Rectangle 8"/>
          <p:cNvSpPr/>
          <p:nvPr/>
        </p:nvSpPr>
        <p:spPr>
          <a:xfrm>
            <a:off x="5366353" y="4926301"/>
            <a:ext cx="135046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DailyRevenue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51" name="Rectangle 8"/>
          <p:cNvSpPr/>
          <p:nvPr/>
        </p:nvSpPr>
        <p:spPr>
          <a:xfrm>
            <a:off x="5364536" y="5376233"/>
            <a:ext cx="135046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MonthlyRevenue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52" name="Rectangle 8"/>
          <p:cNvSpPr/>
          <p:nvPr/>
        </p:nvSpPr>
        <p:spPr>
          <a:xfrm>
            <a:off x="5364535" y="5828427"/>
            <a:ext cx="135046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YearlyRevenue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54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248" idx="3"/>
            <a:endCxn id="249" idx="3"/>
          </p:cNvCxnSpPr>
          <p:nvPr/>
        </p:nvCxnSpPr>
        <p:spPr>
          <a:xfrm rot="5400000">
            <a:off x="6701251" y="4484558"/>
            <a:ext cx="630687" cy="59955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7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248" idx="3"/>
            <a:endCxn id="251" idx="3"/>
          </p:cNvCxnSpPr>
          <p:nvPr/>
        </p:nvCxnSpPr>
        <p:spPr>
          <a:xfrm rot="5400000">
            <a:off x="6475376" y="4708615"/>
            <a:ext cx="1080619" cy="60137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61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248" idx="3"/>
            <a:endCxn id="252" idx="3"/>
          </p:cNvCxnSpPr>
          <p:nvPr/>
        </p:nvCxnSpPr>
        <p:spPr>
          <a:xfrm rot="5400000">
            <a:off x="6249279" y="4934712"/>
            <a:ext cx="1532813" cy="60137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6" name="TextBox 285"/>
          <p:cNvSpPr txBox="1"/>
          <p:nvPr/>
        </p:nvSpPr>
        <p:spPr>
          <a:xfrm>
            <a:off x="8878543" y="1573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8915400" y="202304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9372600" y="243122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10116474" y="203429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9333257" y="33709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8470576" y="33528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8471291" y="375582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8458200" y="414139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9731888" y="261395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7867721" y="4953000"/>
            <a:ext cx="438079" cy="2383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0..1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7882951" y="5438557"/>
            <a:ext cx="438079" cy="2383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0..1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7867721" y="6000338"/>
            <a:ext cx="438079" cy="2383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0..1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8996493" y="494761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8987366" y="545330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8996492" y="601069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9075480" y="528689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9066353" y="579258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9075479" y="634997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304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64747" y="1911791"/>
            <a:ext cx="5367216" cy="474752"/>
          </a:xfrm>
          <a:prstGeom prst="bentConnector3">
            <a:avLst>
              <a:gd name="adj1" fmla="val 9696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10" name="TextBox 309"/>
          <p:cNvSpPr txBox="1"/>
          <p:nvPr/>
        </p:nvSpPr>
        <p:spPr>
          <a:xfrm>
            <a:off x="6877770" y="240800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6877770" y="300305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6870365" y="36010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6890300" y="426937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75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33" idx="3"/>
            <a:endCxn id="143" idx="3"/>
          </p:cNvCxnSpPr>
          <p:nvPr/>
        </p:nvCxnSpPr>
        <p:spPr>
          <a:xfrm>
            <a:off x="8185567" y="2849820"/>
            <a:ext cx="1156986" cy="1143460"/>
          </a:xfrm>
          <a:prstGeom prst="bentConnector3">
            <a:avLst>
              <a:gd name="adj1" fmla="val 12189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7" name="TextBox 176"/>
          <p:cNvSpPr txBox="1"/>
          <p:nvPr/>
        </p:nvSpPr>
        <p:spPr>
          <a:xfrm>
            <a:off x="9335743" y="37338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0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roup 237">
            <a:extLst>
              <a:ext uri="{FF2B5EF4-FFF2-40B4-BE49-F238E27FC236}">
                <a16:creationId xmlns:a16="http://schemas.microsoft.com/office/drawing/2014/main" id="{9A173995-8F65-47E5-B4EF-5ACEC75E78F0}"/>
              </a:ext>
            </a:extLst>
          </p:cNvPr>
          <p:cNvGrpSpPr/>
          <p:nvPr/>
        </p:nvGrpSpPr>
        <p:grpSpPr>
          <a:xfrm>
            <a:off x="152400" y="762000"/>
            <a:ext cx="8539075" cy="2819400"/>
            <a:chOff x="152400" y="762000"/>
            <a:chExt cx="8539075" cy="2819400"/>
          </a:xfrm>
        </p:grpSpPr>
        <p:sp>
          <p:nvSpPr>
            <p:cNvPr id="118" name="Rectangle 65"/>
            <p:cNvSpPr/>
            <p:nvPr/>
          </p:nvSpPr>
          <p:spPr>
            <a:xfrm>
              <a:off x="152400" y="762000"/>
              <a:ext cx="8539075" cy="2819400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Model</a:t>
              </a:r>
              <a:endParaRPr lang="en-SG" sz="12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75" name="Elbow Connector 122"/>
            <p:cNvCxnSpPr>
              <a:cxnSpLocks/>
            </p:cNvCxnSpPr>
            <p:nvPr/>
          </p:nvCxnSpPr>
          <p:spPr>
            <a:xfrm>
              <a:off x="452525" y="2248636"/>
              <a:ext cx="624865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6" name="Rectangle 8"/>
            <p:cNvSpPr/>
            <p:nvPr/>
          </p:nvSpPr>
          <p:spPr>
            <a:xfrm>
              <a:off x="1085509" y="2081208"/>
              <a:ext cx="1170020" cy="334856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RestOrRant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49" name="Rectangle 8"/>
            <p:cNvSpPr/>
            <p:nvPr/>
          </p:nvSpPr>
          <p:spPr>
            <a:xfrm>
              <a:off x="4205877" y="2076029"/>
              <a:ext cx="136922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UniqueMenuItemList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51" name="Flowchart: Decision 96"/>
            <p:cNvSpPr/>
            <p:nvPr/>
          </p:nvSpPr>
          <p:spPr>
            <a:xfrm>
              <a:off x="3827951" y="2162719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97" name="Elbow Connector 63"/>
            <p:cNvCxnSpPr>
              <a:cxnSpLocks/>
              <a:stCxn id="99" idx="3"/>
              <a:endCxn id="46" idx="0"/>
            </p:cNvCxnSpPr>
            <p:nvPr/>
          </p:nvCxnSpPr>
          <p:spPr>
            <a:xfrm rot="16200000" flipH="1">
              <a:off x="1498232" y="1908921"/>
              <a:ext cx="344572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9" name="Isosceles Triangle 102"/>
            <p:cNvSpPr/>
            <p:nvPr/>
          </p:nvSpPr>
          <p:spPr>
            <a:xfrm rot="10800000" flipV="1">
              <a:off x="1529325" y="1579574"/>
              <a:ext cx="282387" cy="157062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036533" y="2018570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55" name="Rectangle 8"/>
            <p:cNvSpPr/>
            <p:nvPr/>
          </p:nvSpPr>
          <p:spPr>
            <a:xfrm>
              <a:off x="884590" y="1209587"/>
              <a:ext cx="1458689" cy="364396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>
                  <a:solidFill>
                    <a:srgbClr val="7030A0"/>
                  </a:solidFill>
                </a:rPr>
              </a:br>
              <a:r>
                <a:rPr lang="en-US" sz="1050" dirty="0">
                  <a:solidFill>
                    <a:srgbClr val="7030A0"/>
                  </a:solidFill>
                </a:rPr>
                <a:t>ReadOnlyRestOrRant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60" name="Straight Arrow Connector 59"/>
            <p:cNvCxnSpPr>
              <a:cxnSpLocks/>
              <a:stCxn id="51" idx="1"/>
              <a:endCxn id="49" idx="1"/>
            </p:cNvCxnSpPr>
            <p:nvPr/>
          </p:nvCxnSpPr>
          <p:spPr>
            <a:xfrm>
              <a:off x="3827951" y="2249409"/>
              <a:ext cx="377926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1" name="Rectangle 8"/>
            <p:cNvSpPr/>
            <p:nvPr/>
          </p:nvSpPr>
          <p:spPr>
            <a:xfrm>
              <a:off x="2824240" y="2076029"/>
              <a:ext cx="99179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Menu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72" name="Flowchart: Decision 96"/>
            <p:cNvSpPr/>
            <p:nvPr/>
          </p:nvSpPr>
          <p:spPr>
            <a:xfrm>
              <a:off x="2266405" y="2161946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648079" y="1993911"/>
              <a:ext cx="154714" cy="21906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cxnSp>
          <p:nvCxnSpPr>
            <p:cNvPr id="74" name="Straight Arrow Connector 73"/>
            <p:cNvCxnSpPr>
              <a:cxnSpLocks/>
            </p:cNvCxnSpPr>
            <p:nvPr/>
          </p:nvCxnSpPr>
          <p:spPr>
            <a:xfrm>
              <a:off x="2291434" y="2243313"/>
              <a:ext cx="545038" cy="1232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1" name="Elbow Connector 63"/>
            <p:cNvCxnSpPr>
              <a:cxnSpLocks/>
              <a:stCxn id="92" idx="3"/>
              <a:endCxn id="71" idx="0"/>
            </p:cNvCxnSpPr>
            <p:nvPr/>
          </p:nvCxnSpPr>
          <p:spPr>
            <a:xfrm rot="16200000" flipH="1">
              <a:off x="3147645" y="1903533"/>
              <a:ext cx="344989" cy="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2" name="Isosceles Triangle 102"/>
            <p:cNvSpPr/>
            <p:nvPr/>
          </p:nvSpPr>
          <p:spPr>
            <a:xfrm rot="10800000" flipV="1">
              <a:off x="3178945" y="1573978"/>
              <a:ext cx="282387" cy="157062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sp>
          <p:nvSpPr>
            <p:cNvPr id="93" name="Rectangle 8"/>
            <p:cNvSpPr/>
            <p:nvPr/>
          </p:nvSpPr>
          <p:spPr>
            <a:xfrm>
              <a:off x="2709819" y="1204809"/>
              <a:ext cx="1230893" cy="364396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>
                  <a:solidFill>
                    <a:srgbClr val="7030A0"/>
                  </a:solidFill>
                </a:rPr>
              </a:br>
              <a:r>
                <a:rPr lang="en-US" sz="1050" dirty="0" err="1">
                  <a:solidFill>
                    <a:srgbClr val="7030A0"/>
                  </a:solidFill>
                </a:rPr>
                <a:t>ReadOnlyMenu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39" name="Rectangle 8"/>
            <p:cNvSpPr/>
            <p:nvPr/>
          </p:nvSpPr>
          <p:spPr>
            <a:xfrm>
              <a:off x="6011790" y="2082253"/>
              <a:ext cx="887788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MenuItem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40" name="Flowchart: Decision 96"/>
            <p:cNvSpPr/>
            <p:nvPr/>
          </p:nvSpPr>
          <p:spPr>
            <a:xfrm>
              <a:off x="5594625" y="2175601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41" name="Elbow Connector 140"/>
            <p:cNvCxnSpPr>
              <a:cxnSpLocks/>
            </p:cNvCxnSpPr>
            <p:nvPr/>
          </p:nvCxnSpPr>
          <p:spPr>
            <a:xfrm>
              <a:off x="5830673" y="2262291"/>
              <a:ext cx="189127" cy="1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42" name="TextBox 141"/>
            <p:cNvSpPr txBox="1"/>
            <p:nvPr/>
          </p:nvSpPr>
          <p:spPr>
            <a:xfrm>
              <a:off x="5835063" y="2074521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*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143" name="Rectangle 8"/>
            <p:cNvSpPr/>
            <p:nvPr/>
          </p:nvSpPr>
          <p:spPr>
            <a:xfrm>
              <a:off x="7614194" y="2119400"/>
              <a:ext cx="996382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TableStatus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44" name="Flowchart: Decision 96"/>
            <p:cNvSpPr/>
            <p:nvPr/>
          </p:nvSpPr>
          <p:spPr>
            <a:xfrm>
              <a:off x="6902814" y="2175602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45" name="Elbow Connector 144"/>
            <p:cNvCxnSpPr>
              <a:cxnSpLocks/>
              <a:stCxn id="144" idx="3"/>
            </p:cNvCxnSpPr>
            <p:nvPr/>
          </p:nvCxnSpPr>
          <p:spPr>
            <a:xfrm flipV="1">
              <a:off x="7138862" y="2262291"/>
              <a:ext cx="475331" cy="1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48" name="Rectangle 8">
              <a:extLst>
                <a:ext uri="{FF2B5EF4-FFF2-40B4-BE49-F238E27FC236}">
                  <a16:creationId xmlns:a16="http://schemas.microsoft.com/office/drawing/2014/main" id="{ABDCDBD2-131A-4B66-A2F2-43BBEE82C773}"/>
                </a:ext>
              </a:extLst>
            </p:cNvPr>
            <p:cNvSpPr/>
            <p:nvPr/>
          </p:nvSpPr>
          <p:spPr>
            <a:xfrm>
              <a:off x="7614193" y="1788738"/>
              <a:ext cx="996383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TableNumber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149" name="Elbow Connector 78">
              <a:extLst>
                <a:ext uri="{FF2B5EF4-FFF2-40B4-BE49-F238E27FC236}">
                  <a16:creationId xmlns:a16="http://schemas.microsoft.com/office/drawing/2014/main" id="{B97967F8-618A-448B-81FD-CDFD4AF0EC64}"/>
                </a:ext>
              </a:extLst>
            </p:cNvPr>
            <p:cNvCxnSpPr>
              <a:cxnSpLocks/>
              <a:stCxn id="144" idx="3"/>
              <a:endCxn id="148" idx="1"/>
            </p:cNvCxnSpPr>
            <p:nvPr/>
          </p:nvCxnSpPr>
          <p:spPr>
            <a:xfrm flipV="1">
              <a:off x="7138862" y="1931630"/>
              <a:ext cx="475331" cy="3306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291" name="TextBox 290"/>
            <p:cNvSpPr txBox="1"/>
            <p:nvPr/>
          </p:nvSpPr>
          <p:spPr>
            <a:xfrm>
              <a:off x="7450403" y="1686490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7451118" y="2024834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5850192" y="2405788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9484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219200" y="956310"/>
            <a:ext cx="8991600" cy="232029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46" name="Rectangle 8"/>
          <p:cNvSpPr/>
          <p:nvPr/>
        </p:nvSpPr>
        <p:spPr>
          <a:xfrm>
            <a:off x="2095030" y="2081208"/>
            <a:ext cx="117002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9" name="Rectangle 8"/>
          <p:cNvSpPr/>
          <p:nvPr/>
        </p:nvSpPr>
        <p:spPr>
          <a:xfrm>
            <a:off x="5215398" y="2076029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UniqueOrderItemList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847720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7" name="Elbow Connector 63"/>
          <p:cNvCxnSpPr>
            <a:cxnSpLocks/>
            <a:stCxn id="99" idx="3"/>
            <a:endCxn id="46" idx="0"/>
          </p:cNvCxnSpPr>
          <p:nvPr/>
        </p:nvCxnSpPr>
        <p:spPr>
          <a:xfrm rot="16200000" flipH="1">
            <a:off x="2507227" y="1908394"/>
            <a:ext cx="341199" cy="442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534419" y="1582947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46054" y="20185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1894111" y="1209587"/>
            <a:ext cx="1458689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847720" y="2237089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/>
          <p:cNvSpPr/>
          <p:nvPr/>
        </p:nvSpPr>
        <p:spPr>
          <a:xfrm>
            <a:off x="3833761" y="207602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Orders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Flowchart: Decision 96"/>
          <p:cNvSpPr/>
          <p:nvPr/>
        </p:nvSpPr>
        <p:spPr>
          <a:xfrm>
            <a:off x="3288723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3" name="TextBox 72"/>
          <p:cNvSpPr txBox="1"/>
          <p:nvPr/>
        </p:nvSpPr>
        <p:spPr>
          <a:xfrm>
            <a:off x="3657600" y="1993911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4" name="Straight Arrow Connector 73"/>
          <p:cNvCxnSpPr>
            <a:endCxn id="71" idx="1"/>
          </p:cNvCxnSpPr>
          <p:nvPr/>
        </p:nvCxnSpPr>
        <p:spPr>
          <a:xfrm>
            <a:off x="3288723" y="2237089"/>
            <a:ext cx="54503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cxnSpLocks/>
            <a:stCxn id="92" idx="3"/>
            <a:endCxn id="71" idx="0"/>
          </p:cNvCxnSpPr>
          <p:nvPr/>
        </p:nvCxnSpPr>
        <p:spPr>
          <a:xfrm rot="5400000">
            <a:off x="4169213" y="1913048"/>
            <a:ext cx="323429" cy="25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Isosceles Triangle 102"/>
          <p:cNvSpPr/>
          <p:nvPr/>
        </p:nvSpPr>
        <p:spPr>
          <a:xfrm rot="10800000" flipV="1">
            <a:off x="4191000" y="1595538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719340" y="120480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ReadOnlyOrders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0" name="Rectangle 8"/>
          <p:cNvSpPr/>
          <p:nvPr/>
        </p:nvSpPr>
        <p:spPr>
          <a:xfrm>
            <a:off x="7039369" y="2084469"/>
            <a:ext cx="87525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OrderItem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1" name="Flowchart: Decision 96"/>
          <p:cNvSpPr/>
          <p:nvPr/>
        </p:nvSpPr>
        <p:spPr>
          <a:xfrm>
            <a:off x="6584443" y="21680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2" name="Elbow Connector 111"/>
          <p:cNvCxnSpPr/>
          <p:nvPr/>
        </p:nvCxnSpPr>
        <p:spPr>
          <a:xfrm>
            <a:off x="6820491" y="2254769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TextBox 112"/>
          <p:cNvSpPr txBox="1"/>
          <p:nvPr/>
        </p:nvSpPr>
        <p:spPr>
          <a:xfrm>
            <a:off x="6862641" y="2076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5" name="Flowchart: Decision 96"/>
          <p:cNvSpPr/>
          <p:nvPr/>
        </p:nvSpPr>
        <p:spPr>
          <a:xfrm>
            <a:off x="7927156" y="216672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6" name="Rectangle 8"/>
          <p:cNvSpPr/>
          <p:nvPr/>
        </p:nvSpPr>
        <p:spPr>
          <a:xfrm>
            <a:off x="8619106" y="1878565"/>
            <a:ext cx="1224690" cy="34003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OrderItemStatus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7" name="Elbow Connector 116"/>
          <p:cNvCxnSpPr>
            <a:stCxn id="115" idx="3"/>
            <a:endCxn id="116" idx="1"/>
          </p:cNvCxnSpPr>
          <p:nvPr/>
        </p:nvCxnSpPr>
        <p:spPr>
          <a:xfrm flipV="1">
            <a:off x="8163204" y="2048583"/>
            <a:ext cx="455902" cy="20483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8619106" y="1492560"/>
            <a:ext cx="982094" cy="2938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TableNumber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15" idx="3"/>
            <a:endCxn id="121" idx="1"/>
          </p:cNvCxnSpPr>
          <p:nvPr/>
        </p:nvCxnSpPr>
        <p:spPr>
          <a:xfrm flipV="1">
            <a:off x="8163204" y="1639485"/>
            <a:ext cx="455902" cy="61393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8"/>
          <p:cNvSpPr/>
          <p:nvPr/>
        </p:nvSpPr>
        <p:spPr>
          <a:xfrm>
            <a:off x="8597606" y="274176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5" name="Elbow Connector 144"/>
          <p:cNvCxnSpPr>
            <a:cxnSpLocks/>
            <a:stCxn id="115" idx="3"/>
            <a:endCxn id="143" idx="1"/>
          </p:cNvCxnSpPr>
          <p:nvPr/>
        </p:nvCxnSpPr>
        <p:spPr>
          <a:xfrm>
            <a:off x="8163204" y="2253419"/>
            <a:ext cx="434402" cy="63123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8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8611117" y="233674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Code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9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15" idx="3"/>
            <a:endCxn id="148" idx="1"/>
          </p:cNvCxnSpPr>
          <p:nvPr/>
        </p:nvCxnSpPr>
        <p:spPr>
          <a:xfrm>
            <a:off x="8163204" y="2253419"/>
            <a:ext cx="447913" cy="226220"/>
          </a:xfrm>
          <a:prstGeom prst="bentConnector3">
            <a:avLst>
              <a:gd name="adj1" fmla="val 5000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6" name="TextBox 285"/>
          <p:cNvSpPr txBox="1"/>
          <p:nvPr/>
        </p:nvSpPr>
        <p:spPr>
          <a:xfrm>
            <a:off x="8423898" y="137115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8491367" y="1809305"/>
            <a:ext cx="106239" cy="1966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8426026" y="225729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8422100" y="265356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75" name="Elbow Connector 122"/>
          <p:cNvCxnSpPr>
            <a:endCxn id="46" idx="1"/>
          </p:cNvCxnSpPr>
          <p:nvPr/>
        </p:nvCxnSpPr>
        <p:spPr>
          <a:xfrm>
            <a:off x="951061" y="2248636"/>
            <a:ext cx="1143969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26426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D3C91E4-2A24-A144-AF78-2CFF1FA25576}"/>
              </a:ext>
            </a:extLst>
          </p:cNvPr>
          <p:cNvGrpSpPr/>
          <p:nvPr/>
        </p:nvGrpSpPr>
        <p:grpSpPr>
          <a:xfrm>
            <a:off x="152400" y="762000"/>
            <a:ext cx="8539075" cy="2819400"/>
            <a:chOff x="152400" y="762000"/>
            <a:chExt cx="8539075" cy="2819400"/>
          </a:xfrm>
        </p:grpSpPr>
        <p:sp>
          <p:nvSpPr>
            <p:cNvPr id="3" name="Rectangle 65">
              <a:extLst>
                <a:ext uri="{FF2B5EF4-FFF2-40B4-BE49-F238E27FC236}">
                  <a16:creationId xmlns:a16="http://schemas.microsoft.com/office/drawing/2014/main" id="{3B8B5842-B011-FB47-AEF9-69030220B81A}"/>
                </a:ext>
              </a:extLst>
            </p:cNvPr>
            <p:cNvSpPr/>
            <p:nvPr/>
          </p:nvSpPr>
          <p:spPr>
            <a:xfrm>
              <a:off x="152400" y="762000"/>
              <a:ext cx="8539075" cy="2819400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Model</a:t>
              </a:r>
              <a:endParaRPr lang="en-SG" sz="12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4" name="Elbow Connector 122">
              <a:extLst>
                <a:ext uri="{FF2B5EF4-FFF2-40B4-BE49-F238E27FC236}">
                  <a16:creationId xmlns:a16="http://schemas.microsoft.com/office/drawing/2014/main" id="{55D4B56A-07CC-BA43-8F84-0B176445EB17}"/>
                </a:ext>
              </a:extLst>
            </p:cNvPr>
            <p:cNvCxnSpPr>
              <a:cxnSpLocks/>
            </p:cNvCxnSpPr>
            <p:nvPr/>
          </p:nvCxnSpPr>
          <p:spPr>
            <a:xfrm>
              <a:off x="452525" y="2248636"/>
              <a:ext cx="624865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673BC76A-8383-F64D-9920-DD815B6F2827}"/>
                </a:ext>
              </a:extLst>
            </p:cNvPr>
            <p:cNvSpPr/>
            <p:nvPr/>
          </p:nvSpPr>
          <p:spPr>
            <a:xfrm>
              <a:off x="1085509" y="2081208"/>
              <a:ext cx="1170020" cy="334856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RestOrRant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632CEE1A-786D-2E42-8573-B453B7E9FCE9}"/>
                </a:ext>
              </a:extLst>
            </p:cNvPr>
            <p:cNvSpPr/>
            <p:nvPr/>
          </p:nvSpPr>
          <p:spPr>
            <a:xfrm>
              <a:off x="4205877" y="2076029"/>
              <a:ext cx="136922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UniqueTablesList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7" name="Flowchart: Decision 96">
              <a:extLst>
                <a:ext uri="{FF2B5EF4-FFF2-40B4-BE49-F238E27FC236}">
                  <a16:creationId xmlns:a16="http://schemas.microsoft.com/office/drawing/2014/main" id="{C9518C76-970D-5040-8480-B78B26B5561D}"/>
                </a:ext>
              </a:extLst>
            </p:cNvPr>
            <p:cNvSpPr/>
            <p:nvPr/>
          </p:nvSpPr>
          <p:spPr>
            <a:xfrm>
              <a:off x="3838199" y="2150399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8" name="Elbow Connector 63">
              <a:extLst>
                <a:ext uri="{FF2B5EF4-FFF2-40B4-BE49-F238E27FC236}">
                  <a16:creationId xmlns:a16="http://schemas.microsoft.com/office/drawing/2014/main" id="{F97D42A0-3279-834C-BBD3-A14B8DE17B3D}"/>
                </a:ext>
              </a:extLst>
            </p:cNvPr>
            <p:cNvCxnSpPr>
              <a:cxnSpLocks/>
              <a:stCxn id="9" idx="3"/>
              <a:endCxn id="5" idx="0"/>
            </p:cNvCxnSpPr>
            <p:nvPr/>
          </p:nvCxnSpPr>
          <p:spPr>
            <a:xfrm rot="16200000" flipH="1">
              <a:off x="1497706" y="1908394"/>
              <a:ext cx="341199" cy="442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" name="Isosceles Triangle 102">
              <a:extLst>
                <a:ext uri="{FF2B5EF4-FFF2-40B4-BE49-F238E27FC236}">
                  <a16:creationId xmlns:a16="http://schemas.microsoft.com/office/drawing/2014/main" id="{CA526EF6-C06D-664D-98A5-664D222076B4}"/>
                </a:ext>
              </a:extLst>
            </p:cNvPr>
            <p:cNvSpPr/>
            <p:nvPr/>
          </p:nvSpPr>
          <p:spPr>
            <a:xfrm rot="10800000" flipV="1">
              <a:off x="1524898" y="1582947"/>
              <a:ext cx="282387" cy="157062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3951E8-0F4C-C34D-9A5C-FCE16D1C7552}"/>
                </a:ext>
              </a:extLst>
            </p:cNvPr>
            <p:cNvSpPr txBox="1"/>
            <p:nvPr/>
          </p:nvSpPr>
          <p:spPr>
            <a:xfrm>
              <a:off x="4036533" y="2018570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B002DADC-A603-2049-AA3B-380491F0F08F}"/>
                </a:ext>
              </a:extLst>
            </p:cNvPr>
            <p:cNvSpPr/>
            <p:nvPr/>
          </p:nvSpPr>
          <p:spPr>
            <a:xfrm>
              <a:off x="884590" y="1209587"/>
              <a:ext cx="1458689" cy="364396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>
                  <a:solidFill>
                    <a:srgbClr val="7030A0"/>
                  </a:solidFill>
                </a:rPr>
              </a:br>
              <a:r>
                <a:rPr lang="en-US" sz="1050" dirty="0">
                  <a:solidFill>
                    <a:srgbClr val="7030A0"/>
                  </a:solidFill>
                </a:rPr>
                <a:t>ReadOnlyRestOrRant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75EFB4D-4B88-6C48-9C29-4D5EF243DF39}"/>
                </a:ext>
              </a:extLst>
            </p:cNvPr>
            <p:cNvCxnSpPr>
              <a:stCxn id="7" idx="1"/>
              <a:endCxn id="6" idx="1"/>
            </p:cNvCxnSpPr>
            <p:nvPr/>
          </p:nvCxnSpPr>
          <p:spPr>
            <a:xfrm>
              <a:off x="3838199" y="2237089"/>
              <a:ext cx="367678" cy="1232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6EA4F524-5613-374D-8899-0EFBF8624C13}"/>
                </a:ext>
              </a:extLst>
            </p:cNvPr>
            <p:cNvSpPr/>
            <p:nvPr/>
          </p:nvSpPr>
          <p:spPr>
            <a:xfrm>
              <a:off x="2824240" y="2076029"/>
              <a:ext cx="99179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Tables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4" name="Flowchart: Decision 96">
              <a:extLst>
                <a:ext uri="{FF2B5EF4-FFF2-40B4-BE49-F238E27FC236}">
                  <a16:creationId xmlns:a16="http://schemas.microsoft.com/office/drawing/2014/main" id="{FC913CCA-8498-B946-A8DF-A984769D7DAE}"/>
                </a:ext>
              </a:extLst>
            </p:cNvPr>
            <p:cNvSpPr/>
            <p:nvPr/>
          </p:nvSpPr>
          <p:spPr>
            <a:xfrm>
              <a:off x="2279202" y="2150399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D5D87B-71EB-314E-8DDE-4F934BC13AA8}"/>
                </a:ext>
              </a:extLst>
            </p:cNvPr>
            <p:cNvSpPr txBox="1"/>
            <p:nvPr/>
          </p:nvSpPr>
          <p:spPr>
            <a:xfrm>
              <a:off x="2648079" y="1993911"/>
              <a:ext cx="154714" cy="21906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F302455-4F37-6147-B275-58322549AA76}"/>
                </a:ext>
              </a:extLst>
            </p:cNvPr>
            <p:cNvCxnSpPr>
              <a:endCxn id="13" idx="1"/>
            </p:cNvCxnSpPr>
            <p:nvPr/>
          </p:nvCxnSpPr>
          <p:spPr>
            <a:xfrm>
              <a:off x="2279202" y="2237089"/>
              <a:ext cx="545038" cy="1232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7" name="Elbow Connector 63">
              <a:extLst>
                <a:ext uri="{FF2B5EF4-FFF2-40B4-BE49-F238E27FC236}">
                  <a16:creationId xmlns:a16="http://schemas.microsoft.com/office/drawing/2014/main" id="{68301F3B-2BEB-264A-A8EF-AF057637017F}"/>
                </a:ext>
              </a:extLst>
            </p:cNvPr>
            <p:cNvCxnSpPr>
              <a:cxnSpLocks/>
              <a:stCxn id="18" idx="3"/>
              <a:endCxn id="13" idx="0"/>
            </p:cNvCxnSpPr>
            <p:nvPr/>
          </p:nvCxnSpPr>
          <p:spPr>
            <a:xfrm rot="5400000">
              <a:off x="3159692" y="1913048"/>
              <a:ext cx="323429" cy="253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8" name="Isosceles Triangle 102">
              <a:extLst>
                <a:ext uri="{FF2B5EF4-FFF2-40B4-BE49-F238E27FC236}">
                  <a16:creationId xmlns:a16="http://schemas.microsoft.com/office/drawing/2014/main" id="{4043FAC7-90ED-9342-9056-531569FFFDC8}"/>
                </a:ext>
              </a:extLst>
            </p:cNvPr>
            <p:cNvSpPr/>
            <p:nvPr/>
          </p:nvSpPr>
          <p:spPr>
            <a:xfrm rot="10800000" flipV="1">
              <a:off x="3181479" y="1595538"/>
              <a:ext cx="282387" cy="157062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8BE58A9B-3C03-DC42-BF87-68A4B0AF16A1}"/>
                </a:ext>
              </a:extLst>
            </p:cNvPr>
            <p:cNvSpPr/>
            <p:nvPr/>
          </p:nvSpPr>
          <p:spPr>
            <a:xfrm>
              <a:off x="2709819" y="1204809"/>
              <a:ext cx="1230893" cy="364396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>
                  <a:solidFill>
                    <a:srgbClr val="7030A0"/>
                  </a:solidFill>
                </a:rPr>
              </a:br>
              <a:r>
                <a:rPr lang="en-US" sz="1050" dirty="0" err="1">
                  <a:solidFill>
                    <a:srgbClr val="7030A0"/>
                  </a:solidFill>
                </a:rPr>
                <a:t>ReadOnlyTables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20" name="Rectangle 8">
              <a:extLst>
                <a:ext uri="{FF2B5EF4-FFF2-40B4-BE49-F238E27FC236}">
                  <a16:creationId xmlns:a16="http://schemas.microsoft.com/office/drawing/2014/main" id="{8E9EABAF-7626-AE47-B017-913E33A68A0B}"/>
                </a:ext>
              </a:extLst>
            </p:cNvPr>
            <p:cNvSpPr/>
            <p:nvPr/>
          </p:nvSpPr>
          <p:spPr>
            <a:xfrm>
              <a:off x="6011790" y="2082253"/>
              <a:ext cx="887788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Table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21" name="Flowchart: Decision 96">
              <a:extLst>
                <a:ext uri="{FF2B5EF4-FFF2-40B4-BE49-F238E27FC236}">
                  <a16:creationId xmlns:a16="http://schemas.microsoft.com/office/drawing/2014/main" id="{E71ADB4B-A5C7-6643-AE33-EC7057303124}"/>
                </a:ext>
              </a:extLst>
            </p:cNvPr>
            <p:cNvSpPr/>
            <p:nvPr/>
          </p:nvSpPr>
          <p:spPr>
            <a:xfrm>
              <a:off x="5567517" y="2161946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110A1068-AEAA-ED4E-9F9A-20C0DFA5D6D9}"/>
                </a:ext>
              </a:extLst>
            </p:cNvPr>
            <p:cNvCxnSpPr/>
            <p:nvPr/>
          </p:nvCxnSpPr>
          <p:spPr>
            <a:xfrm>
              <a:off x="5792913" y="2252553"/>
              <a:ext cx="218878" cy="3080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8C5A716-835A-2949-B38D-CDF4FA4971D0}"/>
                </a:ext>
              </a:extLst>
            </p:cNvPr>
            <p:cNvSpPr txBox="1"/>
            <p:nvPr/>
          </p:nvSpPr>
          <p:spPr>
            <a:xfrm>
              <a:off x="5835063" y="2074521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*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24" name="Rectangle 8">
              <a:extLst>
                <a:ext uri="{FF2B5EF4-FFF2-40B4-BE49-F238E27FC236}">
                  <a16:creationId xmlns:a16="http://schemas.microsoft.com/office/drawing/2014/main" id="{99B1065B-18AB-0746-A34D-9651376D1F05}"/>
                </a:ext>
              </a:extLst>
            </p:cNvPr>
            <p:cNvSpPr/>
            <p:nvPr/>
          </p:nvSpPr>
          <p:spPr>
            <a:xfrm>
              <a:off x="7614194" y="2119400"/>
              <a:ext cx="708186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Name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25" name="Flowchart: Decision 96">
              <a:extLst>
                <a:ext uri="{FF2B5EF4-FFF2-40B4-BE49-F238E27FC236}">
                  <a16:creationId xmlns:a16="http://schemas.microsoft.com/office/drawing/2014/main" id="{87241D92-33E8-6240-89CD-8F0B72863F25}"/>
                </a:ext>
              </a:extLst>
            </p:cNvPr>
            <p:cNvSpPr/>
            <p:nvPr/>
          </p:nvSpPr>
          <p:spPr>
            <a:xfrm>
              <a:off x="6923817" y="2177119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0E43E57E-4ED8-F445-BB2A-69B3D6B6C11E}"/>
                </a:ext>
              </a:extLst>
            </p:cNvPr>
            <p:cNvCxnSpPr>
              <a:cxnSpLocks/>
              <a:stCxn id="25" idx="3"/>
              <a:endCxn id="24" idx="1"/>
            </p:cNvCxnSpPr>
            <p:nvPr/>
          </p:nvCxnSpPr>
          <p:spPr>
            <a:xfrm flipV="1">
              <a:off x="7159865" y="2262292"/>
              <a:ext cx="454329" cy="1517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27" name="Rectangle 8">
              <a:extLst>
                <a:ext uri="{FF2B5EF4-FFF2-40B4-BE49-F238E27FC236}">
                  <a16:creationId xmlns:a16="http://schemas.microsoft.com/office/drawing/2014/main" id="{126B6FB1-5EA9-964E-B48D-8008064C01D5}"/>
                </a:ext>
              </a:extLst>
            </p:cNvPr>
            <p:cNvSpPr/>
            <p:nvPr/>
          </p:nvSpPr>
          <p:spPr>
            <a:xfrm>
              <a:off x="7614194" y="2463958"/>
              <a:ext cx="708186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Price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DEBEEBE8-302D-AB4C-8E90-9D850E0358B4}"/>
                </a:ext>
              </a:extLst>
            </p:cNvPr>
            <p:cNvCxnSpPr>
              <a:stCxn id="25" idx="3"/>
              <a:endCxn id="27" idx="1"/>
            </p:cNvCxnSpPr>
            <p:nvPr/>
          </p:nvCxnSpPr>
          <p:spPr>
            <a:xfrm>
              <a:off x="7159865" y="2263809"/>
              <a:ext cx="454329" cy="343041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29" name="Rectangle 8">
              <a:extLst>
                <a:ext uri="{FF2B5EF4-FFF2-40B4-BE49-F238E27FC236}">
                  <a16:creationId xmlns:a16="http://schemas.microsoft.com/office/drawing/2014/main" id="{32F7D048-34AD-EB4F-8D82-4A06FC6CD601}"/>
                </a:ext>
              </a:extLst>
            </p:cNvPr>
            <p:cNvSpPr/>
            <p:nvPr/>
          </p:nvSpPr>
          <p:spPr>
            <a:xfrm>
              <a:off x="7614194" y="1788738"/>
              <a:ext cx="708186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Code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30" name="Elbow Connector 78">
              <a:extLst>
                <a:ext uri="{FF2B5EF4-FFF2-40B4-BE49-F238E27FC236}">
                  <a16:creationId xmlns:a16="http://schemas.microsoft.com/office/drawing/2014/main" id="{37EFEDB8-6742-A740-8BB6-CED6DA191F44}"/>
                </a:ext>
              </a:extLst>
            </p:cNvPr>
            <p:cNvCxnSpPr>
              <a:cxnSpLocks/>
              <a:stCxn id="25" idx="3"/>
              <a:endCxn id="29" idx="1"/>
            </p:cNvCxnSpPr>
            <p:nvPr/>
          </p:nvCxnSpPr>
          <p:spPr>
            <a:xfrm flipV="1">
              <a:off x="7159865" y="1931630"/>
              <a:ext cx="454329" cy="332179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FEF2D38-837C-8340-AF49-C8D593635481}"/>
                </a:ext>
              </a:extLst>
            </p:cNvPr>
            <p:cNvSpPr txBox="1"/>
            <p:nvPr/>
          </p:nvSpPr>
          <p:spPr>
            <a:xfrm>
              <a:off x="7450403" y="1686490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96AE936-821D-804B-A6B1-B0717FAEBE4B}"/>
                </a:ext>
              </a:extLst>
            </p:cNvPr>
            <p:cNvSpPr txBox="1"/>
            <p:nvPr/>
          </p:nvSpPr>
          <p:spPr>
            <a:xfrm>
              <a:off x="7451118" y="2024834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4EE9C0F-ED6D-7045-ADBF-1FE78ECD47B9}"/>
                </a:ext>
              </a:extLst>
            </p:cNvPr>
            <p:cNvSpPr txBox="1"/>
            <p:nvPr/>
          </p:nvSpPr>
          <p:spPr>
            <a:xfrm>
              <a:off x="7438027" y="2372791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618E0AC-FBFE-7F4F-851E-E964114D621E}"/>
                </a:ext>
              </a:extLst>
            </p:cNvPr>
            <p:cNvSpPr txBox="1"/>
            <p:nvPr/>
          </p:nvSpPr>
          <p:spPr>
            <a:xfrm>
              <a:off x="5850192" y="2405788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1044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</Words>
  <Application>Microsoft Macintosh PowerPoint</Application>
  <PresentationFormat>On-screen Show (4:3)</PresentationFormat>
  <Paragraphs>323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2019-04-15T03:48:46Z</dcterms:modified>
</cp:coreProperties>
</file>