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7"/>
    <p:restoredTop sz="95844"/>
  </p:normalViewPr>
  <p:slideViewPr>
    <p:cSldViewPr showGuides="1">
      <p:cViewPr>
        <p:scale>
          <a:sx n="91" d="100"/>
          <a:sy n="91" d="100"/>
        </p:scale>
        <p:origin x="-256" y="118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157387" y="203716"/>
            <a:ext cx="3903825" cy="1000708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0769993" y="2773279"/>
            <a:ext cx="3805" cy="360678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65"/>
          <p:cNvSpPr/>
          <p:nvPr/>
        </p:nvSpPr>
        <p:spPr>
          <a:xfrm>
            <a:off x="-297951" y="176419"/>
            <a:ext cx="1943479" cy="10034381"/>
          </a:xfrm>
          <a:prstGeom prst="roundRect">
            <a:avLst>
              <a:gd name="adj" fmla="val 7838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737973" y="219404"/>
            <a:ext cx="7339110" cy="999139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133600" y="543946"/>
            <a:ext cx="132665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846927" y="878348"/>
            <a:ext cx="0" cy="79140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757718" y="1363918"/>
            <a:ext cx="163386" cy="72466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30562" y="578556"/>
            <a:ext cx="1412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smtClean="0">
                <a:solidFill>
                  <a:schemeClr val="bg1"/>
                </a:solidFill>
              </a:rPr>
              <a:t>RestOrRantParser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877805" y="947909"/>
            <a:ext cx="7338" cy="21007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00600" y="1468061"/>
            <a:ext cx="149281" cy="14355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08505" y="1363919"/>
            <a:ext cx="1949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4516" y="1124832"/>
            <a:ext cx="14645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(“tableMode 3”)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28818" y="2951199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57925" y="8617699"/>
            <a:ext cx="199612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563423" y="4339104"/>
            <a:ext cx="18323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setSelectedTable(</a:t>
            </a:r>
            <a:r>
              <a:rPr lang="en-US" sz="1100" i="1" smtClean="0">
                <a:solidFill>
                  <a:schemeClr val="accent4">
                    <a:lumMod val="75000"/>
                  </a:schemeClr>
                </a:solidFill>
              </a:rPr>
              <a:t>table </a:t>
            </a:r>
            <a:r>
              <a:rPr lang="en-US" sz="1100" i="1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2772811" y="1202323"/>
            <a:ext cx="20488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parseCommand</a:t>
            </a:r>
            <a:r>
              <a:rPr lang="en-US" sz="1100" dirty="0" smtClean="0"/>
              <a:t>(“tableMode 3”)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947822" y="6842421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72119" y="8389098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257535" y="2437852"/>
            <a:ext cx="102491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:ReadOnly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RestOrRant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698230" y="3450457"/>
            <a:ext cx="135552" cy="5227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9279550" y="244702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719522" y="2738129"/>
            <a:ext cx="715" cy="361464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627223" y="3338989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352104" y="3338989"/>
            <a:ext cx="22751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910533" y="3155281"/>
            <a:ext cx="4239798" cy="26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880322" y="1531401"/>
            <a:ext cx="1931015" cy="17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962565" y="7073546"/>
            <a:ext cx="42415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10834076" y="3363887"/>
            <a:ext cx="15763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getTableFromNumber(</a:t>
            </a:r>
            <a:r>
              <a:rPr lang="en-US" sz="1100" i="1" dirty="0" smtClean="0">
                <a:solidFill>
                  <a:srgbClr val="7030A0"/>
                </a:solidFill>
              </a:rPr>
              <a:t>3</a:t>
            </a:r>
            <a:r>
              <a:rPr lang="en-US" sz="1100" dirty="0" smtClean="0">
                <a:solidFill>
                  <a:srgbClr val="7030A0"/>
                </a:solidFill>
              </a:rPr>
              <a:t>)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9767276" y="3265268"/>
            <a:ext cx="837100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getTables()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767276" y="3472082"/>
            <a:ext cx="92306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843159" y="3818373"/>
            <a:ext cx="1509517" cy="935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327769" y="4110960"/>
            <a:ext cx="239381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/>
          <p:cNvSpPr/>
          <p:nvPr/>
        </p:nvSpPr>
        <p:spPr>
          <a:xfrm>
            <a:off x="131548" y="521470"/>
            <a:ext cx="1236883" cy="335666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:MainWindow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-1524000" y="1173960"/>
            <a:ext cx="219778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774021" y="878348"/>
            <a:ext cx="0" cy="93465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-1576354" y="937526"/>
            <a:ext cx="22294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00B050"/>
                </a:solidFill>
              </a:rPr>
              <a:t>executeCommand(“tableMode 3”)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3788" y="1173959"/>
            <a:ext cx="196861" cy="88082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6148655" y="1812100"/>
            <a:ext cx="790" cy="116324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6074570" y="1770294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/>
          <p:cNvCxnSpPr>
            <a:endCxn id="78" idx="1"/>
          </p:cNvCxnSpPr>
          <p:nvPr/>
        </p:nvCxnSpPr>
        <p:spPr>
          <a:xfrm>
            <a:off x="6222740" y="2193988"/>
            <a:ext cx="4616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/>
          <p:cNvSpPr/>
          <p:nvPr/>
        </p:nvSpPr>
        <p:spPr>
          <a:xfrm>
            <a:off x="5539756" y="1422604"/>
            <a:ext cx="125464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:TableMode</a:t>
            </a:r>
            <a:r>
              <a:rPr lang="en-US" sz="1200" smtClean="0">
                <a:solidFill>
                  <a:schemeClr val="bg1"/>
                </a:solidFill>
              </a:rPr>
              <a:t/>
            </a:r>
            <a:br>
              <a:rPr lang="en-US" sz="1200" smtClean="0">
                <a:solidFill>
                  <a:schemeClr val="bg1"/>
                </a:solidFill>
              </a:rPr>
            </a:br>
            <a:r>
              <a:rPr lang="en-US" sz="1200" smtClean="0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953000" y="1905793"/>
            <a:ext cx="11819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953000" y="2090410"/>
            <a:ext cx="111845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074570" y="2085731"/>
            <a:ext cx="136698" cy="6137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TextBox 76"/>
          <p:cNvSpPr txBox="1"/>
          <p:nvPr/>
        </p:nvSpPr>
        <p:spPr>
          <a:xfrm>
            <a:off x="5233086" y="1902033"/>
            <a:ext cx="7371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parse(”3”)</a:t>
            </a:r>
            <a:endParaRPr lang="en-US" sz="1100" dirty="0"/>
          </a:p>
        </p:txBody>
      </p:sp>
      <p:sp>
        <p:nvSpPr>
          <p:cNvPr id="78" name="Rectangle 62"/>
          <p:cNvSpPr/>
          <p:nvPr/>
        </p:nvSpPr>
        <p:spPr>
          <a:xfrm>
            <a:off x="6684413" y="2009370"/>
            <a:ext cx="1108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tm:TableMode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966726" y="1607222"/>
            <a:ext cx="5846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159595" y="2366276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7240228" y="2464953"/>
            <a:ext cx="34432" cy="38878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/>
          <p:cNvCxnSpPr>
            <a:endCxn id="87" idx="2"/>
          </p:cNvCxnSpPr>
          <p:nvPr/>
        </p:nvCxnSpPr>
        <p:spPr>
          <a:xfrm>
            <a:off x="6211268" y="2501775"/>
            <a:ext cx="102241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4" idx="2"/>
          </p:cNvCxnSpPr>
          <p:nvPr/>
        </p:nvCxnSpPr>
        <p:spPr>
          <a:xfrm>
            <a:off x="4958438" y="2699515"/>
            <a:ext cx="11844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019800" y="291782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910533" y="2903597"/>
            <a:ext cx="19220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24200" y="2726323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smtClean="0"/>
              <a:t>tm</a:t>
            </a:r>
            <a:endParaRPr lang="en-US" sz="1100" dirty="0"/>
          </a:p>
        </p:txBody>
      </p:sp>
      <p:sp>
        <p:nvSpPr>
          <p:cNvPr id="106" name="Rectangle 105"/>
          <p:cNvSpPr/>
          <p:nvPr/>
        </p:nvSpPr>
        <p:spPr>
          <a:xfrm>
            <a:off x="7170435" y="3153109"/>
            <a:ext cx="157334" cy="39311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1" name="TextBox 110"/>
          <p:cNvSpPr txBox="1"/>
          <p:nvPr/>
        </p:nvSpPr>
        <p:spPr>
          <a:xfrm>
            <a:off x="7819157" y="3094791"/>
            <a:ext cx="12980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getRestOrRant()</a:t>
            </a:r>
            <a:endParaRPr lang="en-US" sz="1100" dirty="0"/>
          </a:p>
        </p:txBody>
      </p:sp>
      <p:sp>
        <p:nvSpPr>
          <p:cNvPr id="116" name="Rectangle 62"/>
          <p:cNvSpPr/>
          <p:nvPr/>
        </p:nvSpPr>
        <p:spPr>
          <a:xfrm>
            <a:off x="12049840" y="2405903"/>
            <a:ext cx="841636" cy="351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:ReadOnlyTables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2452395" y="2759295"/>
            <a:ext cx="4656" cy="362077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cxnSpLocks/>
          </p:cNvCxnSpPr>
          <p:nvPr/>
        </p:nvCxnSpPr>
        <p:spPr>
          <a:xfrm flipV="1">
            <a:off x="10834076" y="3589438"/>
            <a:ext cx="1538015" cy="338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2379977" y="3594954"/>
            <a:ext cx="152400" cy="2540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9786869" y="3968522"/>
            <a:ext cx="979137" cy="467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8060788" y="3887480"/>
            <a:ext cx="11036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i="1" dirty="0">
                <a:solidFill>
                  <a:srgbClr val="7030A0"/>
                </a:solidFill>
              </a:rPr>
              <a:t>t</a:t>
            </a:r>
            <a:r>
              <a:rPr lang="en-US" sz="1100" i="1" dirty="0" smtClean="0">
                <a:solidFill>
                  <a:srgbClr val="7030A0"/>
                </a:solidFill>
              </a:rPr>
              <a:t>able 3</a:t>
            </a:r>
            <a:endParaRPr lang="en-US" sz="1100" i="1" dirty="0"/>
          </a:p>
        </p:txBody>
      </p:sp>
      <p:sp>
        <p:nvSpPr>
          <p:cNvPr id="144" name="Rectangle 143"/>
          <p:cNvSpPr/>
          <p:nvPr/>
        </p:nvSpPr>
        <p:spPr>
          <a:xfrm>
            <a:off x="9650262" y="4543406"/>
            <a:ext cx="145857" cy="185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5" name="Straight Arrow Connector 144"/>
          <p:cNvCxnSpPr>
            <a:cxnSpLocks/>
          </p:cNvCxnSpPr>
          <p:nvPr/>
        </p:nvCxnSpPr>
        <p:spPr>
          <a:xfrm flipV="1">
            <a:off x="7319045" y="4563303"/>
            <a:ext cx="236008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144" idx="2"/>
          </p:cNvCxnSpPr>
          <p:nvPr/>
        </p:nvCxnSpPr>
        <p:spPr>
          <a:xfrm>
            <a:off x="7315200" y="4728581"/>
            <a:ext cx="240799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493386" y="4936123"/>
            <a:ext cx="204494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updateFilteredOrderItemList</a:t>
            </a:r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148" name="Rectangle 147"/>
          <p:cNvSpPr/>
          <p:nvPr/>
        </p:nvSpPr>
        <p:spPr>
          <a:xfrm>
            <a:off x="9642926" y="5146391"/>
            <a:ext cx="153193" cy="19428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9" name="Straight Arrow Connector 148"/>
          <p:cNvCxnSpPr>
            <a:cxnSpLocks/>
          </p:cNvCxnSpPr>
          <p:nvPr/>
        </p:nvCxnSpPr>
        <p:spPr>
          <a:xfrm flipV="1">
            <a:off x="7337070" y="5148695"/>
            <a:ext cx="2290821" cy="40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299924" y="5340677"/>
            <a:ext cx="23272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240228" y="5564010"/>
            <a:ext cx="76977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g</a:t>
            </a:r>
            <a:r>
              <a:rPr lang="en-US" sz="1100" dirty="0" smtClean="0"/>
              <a:t>enerate</a:t>
            </a:r>
            <a:r>
              <a:rPr lang="en-US" sz="1100" smtClean="0"/>
              <a:t/>
            </a:r>
            <a:br>
              <a:rPr lang="en-US" sz="1100" smtClean="0"/>
            </a:br>
            <a:r>
              <a:rPr lang="en-US" sz="1100" smtClean="0"/>
              <a:t>Command</a:t>
            </a:r>
            <a:br>
              <a:rPr lang="en-US" sz="1100" smtClean="0"/>
            </a:br>
            <a:r>
              <a:rPr lang="en-US" sz="1100" smtClean="0"/>
              <a:t>Result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-1200714" y="9962254"/>
            <a:ext cx="1954659" cy="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-463872" y="9741728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00B050"/>
                </a:solidFill>
              </a:rPr>
              <a:t>result</a:t>
            </a:r>
          </a:p>
        </p:txBody>
      </p:sp>
      <p:cxnSp>
        <p:nvCxnSpPr>
          <p:cNvPr id="92" name="Curved Connector 91"/>
          <p:cNvCxnSpPr/>
          <p:nvPr/>
        </p:nvCxnSpPr>
        <p:spPr>
          <a:xfrm rot="16200000" flipH="1">
            <a:off x="7183362" y="6834341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255136" y="6209152"/>
            <a:ext cx="130260" cy="586547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7" name="Rectangle 96"/>
          <p:cNvSpPr/>
          <p:nvPr/>
        </p:nvSpPr>
        <p:spPr>
          <a:xfrm>
            <a:off x="8168935" y="6494147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7372212" y="6331075"/>
            <a:ext cx="2619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7372212" y="6629646"/>
            <a:ext cx="9328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8243020" y="6265272"/>
            <a:ext cx="0" cy="31073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Rectangle 62"/>
          <p:cNvSpPr/>
          <p:nvPr/>
        </p:nvSpPr>
        <p:spPr>
          <a:xfrm>
            <a:off x="7634121" y="6146457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result:CommandResult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5" name="Curved Connector 104"/>
          <p:cNvCxnSpPr/>
          <p:nvPr/>
        </p:nvCxnSpPr>
        <p:spPr>
          <a:xfrm rot="16200000" flipH="1">
            <a:off x="7201294" y="6076978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182607" y="6904269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168563" y="7495667"/>
            <a:ext cx="136508" cy="236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9" name="Rectangle 108"/>
          <p:cNvSpPr/>
          <p:nvPr/>
        </p:nvSpPr>
        <p:spPr>
          <a:xfrm>
            <a:off x="8180597" y="8792402"/>
            <a:ext cx="136508" cy="236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936138" y="7510585"/>
            <a:ext cx="52265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936138" y="7728874"/>
            <a:ext cx="52611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277039" y="7271285"/>
            <a:ext cx="151736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/>
              <a:t>newModeStatus()</a:t>
            </a:r>
            <a:endParaRPr 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354295" y="7534601"/>
            <a:ext cx="11831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/>
              <a:t>TABLE_MODE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75900" y="7954485"/>
            <a:ext cx="20398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/>
              <a:t>changeMode(TABLE_MODE)</a:t>
            </a:r>
            <a:endParaRPr lang="en-US" sz="1100" dirty="0"/>
          </a:p>
        </p:txBody>
      </p:sp>
      <p:cxnSp>
        <p:nvCxnSpPr>
          <p:cNvPr id="121" name="Curved Connector 120"/>
          <p:cNvCxnSpPr/>
          <p:nvPr/>
        </p:nvCxnSpPr>
        <p:spPr>
          <a:xfrm rot="16200000" flipH="1">
            <a:off x="2793796" y="8330506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854045" y="8100231"/>
            <a:ext cx="144427" cy="185240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3" name="Curved Connector 122"/>
          <p:cNvCxnSpPr/>
          <p:nvPr/>
        </p:nvCxnSpPr>
        <p:spPr>
          <a:xfrm rot="16200000" flipH="1">
            <a:off x="2798938" y="7952012"/>
            <a:ext cx="156923" cy="76200"/>
          </a:xfrm>
          <a:prstGeom prst="curvedConnector4">
            <a:avLst>
              <a:gd name="adj1" fmla="val -1"/>
              <a:gd name="adj2" fmla="val 35940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28224" y="9331507"/>
            <a:ext cx="2438400" cy="1704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rgbClr val="00B050"/>
                </a:solidFill>
              </a:rPr>
              <a:t>handleChangeMode(TABLE_MODE)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27" name="Curved Connector 126"/>
          <p:cNvCxnSpPr/>
          <p:nvPr/>
        </p:nvCxnSpPr>
        <p:spPr>
          <a:xfrm rot="16200000" flipH="1">
            <a:off x="735679" y="9300172"/>
            <a:ext cx="156923" cy="76200"/>
          </a:xfrm>
          <a:prstGeom prst="curvedConnector4">
            <a:avLst>
              <a:gd name="adj1" fmla="val -1"/>
              <a:gd name="adj2" fmla="val 35940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/>
          <p:nvPr/>
        </p:nvCxnSpPr>
        <p:spPr>
          <a:xfrm rot="16200000" flipH="1">
            <a:off x="726687" y="9687123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86936" y="9456848"/>
            <a:ext cx="144427" cy="1852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857925" y="8792402"/>
            <a:ext cx="730824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716969" y="8580002"/>
            <a:ext cx="11831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newModeStatus()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685441" y="8846442"/>
            <a:ext cx="11831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smtClean="0"/>
              <a:t>TABLE_MODE</a:t>
            </a:r>
            <a:endParaRPr lang="en-US" sz="11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57925" y="9028993"/>
            <a:ext cx="73509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5"/>
          <p:cNvSpPr/>
          <p:nvPr/>
        </p:nvSpPr>
        <p:spPr>
          <a:xfrm>
            <a:off x="2743200" y="533400"/>
            <a:ext cx="3112136" cy="55626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5935640" y="533400"/>
            <a:ext cx="3903825" cy="5562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7548246" y="1477879"/>
            <a:ext cx="3805" cy="360678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TextBox 78"/>
          <p:cNvSpPr txBox="1"/>
          <p:nvPr/>
        </p:nvSpPr>
        <p:spPr>
          <a:xfrm>
            <a:off x="4341676" y="3043704"/>
            <a:ext cx="18323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setSelectedTable(</a:t>
            </a:r>
            <a:r>
              <a:rPr lang="en-US" sz="1100" i="1" smtClean="0">
                <a:solidFill>
                  <a:schemeClr val="accent4">
                    <a:lumMod val="75000"/>
                  </a:schemeClr>
                </a:solidFill>
              </a:rPr>
              <a:t>table </a:t>
            </a:r>
            <a:r>
              <a:rPr lang="en-US" sz="1100" i="1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100" dirty="0"/>
          </a:p>
        </p:txBody>
      </p:sp>
      <p:sp>
        <p:nvSpPr>
          <p:cNvPr id="84" name="Rectangle 62"/>
          <p:cNvSpPr/>
          <p:nvPr/>
        </p:nvSpPr>
        <p:spPr>
          <a:xfrm>
            <a:off x="7035788" y="1142452"/>
            <a:ext cx="102491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:ReadOnly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RestOrRant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76483" y="2155057"/>
            <a:ext cx="135552" cy="5227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6057803" y="115162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497775" y="1442729"/>
            <a:ext cx="715" cy="361464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405476" y="2043589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130357" y="2043589"/>
            <a:ext cx="22751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511001" y="5778146"/>
            <a:ext cx="14713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7612329" y="2068487"/>
            <a:ext cx="15763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getTableFromNumber(</a:t>
            </a:r>
            <a:r>
              <a:rPr lang="en-US" sz="1100" i="1" dirty="0" smtClean="0">
                <a:solidFill>
                  <a:srgbClr val="7030A0"/>
                </a:solidFill>
              </a:rPr>
              <a:t>3</a:t>
            </a:r>
            <a:r>
              <a:rPr lang="en-US" sz="1100" dirty="0" smtClean="0">
                <a:solidFill>
                  <a:srgbClr val="7030A0"/>
                </a:solidFill>
              </a:rPr>
              <a:t>)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6545529" y="1969868"/>
            <a:ext cx="837100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getTables()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545529" y="2176682"/>
            <a:ext cx="92306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621412" y="2522973"/>
            <a:ext cx="1509517" cy="935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106022" y="2815560"/>
            <a:ext cx="239381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62"/>
          <p:cNvSpPr/>
          <p:nvPr/>
        </p:nvSpPr>
        <p:spPr>
          <a:xfrm>
            <a:off x="3447493" y="783376"/>
            <a:ext cx="1108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tm:TableMode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4018481" y="1169553"/>
            <a:ext cx="34432" cy="38878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3948688" y="1857709"/>
            <a:ext cx="157334" cy="39311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1" name="TextBox 110"/>
          <p:cNvSpPr txBox="1"/>
          <p:nvPr/>
        </p:nvSpPr>
        <p:spPr>
          <a:xfrm>
            <a:off x="4597410" y="1799391"/>
            <a:ext cx="12980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getRestOrRant()</a:t>
            </a:r>
            <a:endParaRPr lang="en-US" sz="1100" dirty="0"/>
          </a:p>
        </p:txBody>
      </p:sp>
      <p:sp>
        <p:nvSpPr>
          <p:cNvPr id="116" name="Rectangle 62"/>
          <p:cNvSpPr/>
          <p:nvPr/>
        </p:nvSpPr>
        <p:spPr>
          <a:xfrm>
            <a:off x="8828093" y="1110503"/>
            <a:ext cx="841636" cy="351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:ReadOnlyTables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9230648" y="1463895"/>
            <a:ext cx="4656" cy="362077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cxnSpLocks/>
          </p:cNvCxnSpPr>
          <p:nvPr/>
        </p:nvCxnSpPr>
        <p:spPr>
          <a:xfrm flipV="1">
            <a:off x="7612329" y="2294038"/>
            <a:ext cx="1538015" cy="338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9158230" y="2299554"/>
            <a:ext cx="152400" cy="2540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6565122" y="2673122"/>
            <a:ext cx="979137" cy="467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4839041" y="2592080"/>
            <a:ext cx="11036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i="1" dirty="0">
                <a:solidFill>
                  <a:srgbClr val="7030A0"/>
                </a:solidFill>
              </a:rPr>
              <a:t>t</a:t>
            </a:r>
            <a:r>
              <a:rPr lang="en-US" sz="1100" i="1" dirty="0" smtClean="0">
                <a:solidFill>
                  <a:srgbClr val="7030A0"/>
                </a:solidFill>
              </a:rPr>
              <a:t>able 3</a:t>
            </a:r>
            <a:endParaRPr lang="en-US" sz="1100" i="1" dirty="0"/>
          </a:p>
        </p:txBody>
      </p:sp>
      <p:sp>
        <p:nvSpPr>
          <p:cNvPr id="144" name="Rectangle 143"/>
          <p:cNvSpPr/>
          <p:nvPr/>
        </p:nvSpPr>
        <p:spPr>
          <a:xfrm>
            <a:off x="6428515" y="3248006"/>
            <a:ext cx="145857" cy="185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5" name="Straight Arrow Connector 144"/>
          <p:cNvCxnSpPr>
            <a:cxnSpLocks/>
          </p:cNvCxnSpPr>
          <p:nvPr/>
        </p:nvCxnSpPr>
        <p:spPr>
          <a:xfrm flipV="1">
            <a:off x="4097298" y="3267903"/>
            <a:ext cx="236008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144" idx="2"/>
          </p:cNvCxnSpPr>
          <p:nvPr/>
        </p:nvCxnSpPr>
        <p:spPr>
          <a:xfrm>
            <a:off x="4093453" y="3433181"/>
            <a:ext cx="240799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1639" y="3640723"/>
            <a:ext cx="204494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updateFilteredOrderItemList</a:t>
            </a:r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148" name="Rectangle 147"/>
          <p:cNvSpPr/>
          <p:nvPr/>
        </p:nvSpPr>
        <p:spPr>
          <a:xfrm>
            <a:off x="6421179" y="3850991"/>
            <a:ext cx="153193" cy="19428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9" name="Straight Arrow Connector 148"/>
          <p:cNvCxnSpPr>
            <a:cxnSpLocks/>
          </p:cNvCxnSpPr>
          <p:nvPr/>
        </p:nvCxnSpPr>
        <p:spPr>
          <a:xfrm flipV="1">
            <a:off x="4115323" y="3853295"/>
            <a:ext cx="2290821" cy="40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078177" y="4045277"/>
            <a:ext cx="23272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018481" y="4268610"/>
            <a:ext cx="76977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g</a:t>
            </a:r>
            <a:r>
              <a:rPr lang="en-US" sz="1100" dirty="0" smtClean="0"/>
              <a:t>enerate</a:t>
            </a:r>
            <a:r>
              <a:rPr lang="en-US" sz="1100" smtClean="0"/>
              <a:t/>
            </a:r>
            <a:br>
              <a:rPr lang="en-US" sz="1100" smtClean="0"/>
            </a:br>
            <a:r>
              <a:rPr lang="en-US" sz="1100" smtClean="0"/>
              <a:t>Command</a:t>
            </a:r>
            <a:br>
              <a:rPr lang="en-US" sz="1100" smtClean="0"/>
            </a:br>
            <a:r>
              <a:rPr lang="en-US" sz="1100" smtClean="0"/>
              <a:t>Result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92" name="Curved Connector 91"/>
          <p:cNvCxnSpPr/>
          <p:nvPr/>
        </p:nvCxnSpPr>
        <p:spPr>
          <a:xfrm rot="16200000" flipH="1">
            <a:off x="3961615" y="5538941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033389" y="4913752"/>
            <a:ext cx="130260" cy="586547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7" name="Rectangle 96"/>
          <p:cNvSpPr/>
          <p:nvPr/>
        </p:nvSpPr>
        <p:spPr>
          <a:xfrm>
            <a:off x="4947188" y="5198747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4150465" y="5035675"/>
            <a:ext cx="2619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4150465" y="5334246"/>
            <a:ext cx="9328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5021273" y="4969872"/>
            <a:ext cx="0" cy="8189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Rectangle 62"/>
          <p:cNvSpPr/>
          <p:nvPr/>
        </p:nvSpPr>
        <p:spPr>
          <a:xfrm>
            <a:off x="4412374" y="4851057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result:CommandResult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5" name="Curved Connector 104"/>
          <p:cNvCxnSpPr/>
          <p:nvPr/>
        </p:nvCxnSpPr>
        <p:spPr>
          <a:xfrm rot="16200000" flipH="1">
            <a:off x="3979547" y="4781578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60860" y="5608869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689531" y="1656343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511001" y="1857709"/>
            <a:ext cx="14167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923135" y="5561884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95083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100</Words>
  <Application>Microsoft Macintosh PowerPoint</Application>
  <PresentationFormat>Widescreen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Phua Yue Jun</cp:lastModifiedBy>
  <cp:revision>119</cp:revision>
  <dcterms:created xsi:type="dcterms:W3CDTF">2016-07-22T14:33:02Z</dcterms:created>
  <dcterms:modified xsi:type="dcterms:W3CDTF">2019-04-13T08:24:32Z</dcterms:modified>
</cp:coreProperties>
</file>