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8D9AC-1324-4097-84B6-26EC7F38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5D59F-1ECD-4620-A7EF-F8D4076B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4CA92-A519-45D0-B5D1-96441B5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B245D-4DC7-4BB3-A788-96EF6243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5EF2-1F29-41EB-B30F-0F961A11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8938-F20A-40BA-8365-79E6B1A7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1BA95-3D4D-42ED-96A7-91682899A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A3ABE-5B7B-4BB4-A427-2C8CB098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630AF-5471-41AB-9E6A-DFBBD70C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99CE-95E7-40D1-B5B3-049C1854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1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109748-2B36-4257-B297-548EF88E0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DFA5F-D51B-4448-87E1-2F018C00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3489-3027-4B4A-B6BC-106DBB86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19360-E21A-4C8F-811F-4125FE6C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49E17-59B6-4040-9163-9F39DBE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4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2F09B-2E5E-4DF2-8EF7-CADA2E5C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93C93-4B9F-4D11-825D-9F8015F0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372EF-A3BA-41D6-8693-42099F6C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97C2B-0061-49AD-B056-B1E0EA39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D5E88-21C4-4C61-A129-9C1D484E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3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486B-9BA4-4D80-ACE4-8F79E356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DCA4A-1D6F-4934-8067-5E0CAB7A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8D914-4348-4470-AC3B-F94C6E2A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7148F-A72B-44A0-B57E-8C4B8BD9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44C0F-E342-4873-B293-BCDD519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F4863-CD4F-4D8D-94AE-85521506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17785-5223-40CF-B12A-05ECEB04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91D67-A558-48A5-9E59-7EE27A84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C3ED4-2CEF-4174-85EF-83A04E7A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1FAD-52EE-4F0E-B2F8-2AE14CE9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AC956-DCA9-4D66-9808-57226937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BCA2-A4F7-4011-AD3B-C5CC987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0B5E3-C1DE-4549-9331-6773859A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A41A3-C3C7-479F-A327-ED0DDE4C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82B22C-778C-4184-9162-D56E9FE3A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3B26D-3B73-4DD2-87C1-860F9485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BBBC5-B241-4CA5-B9AC-4149FAF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0C0CB3-3253-4F53-AC36-5B09E75E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30675-9C0D-4F16-87AA-357C4E1B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BAFD-EFAC-49B2-BF54-F3241FB9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C9DDFE-707D-48A5-AFFA-FB5294A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A4FFD8-64AC-41AA-976F-67A6B5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D1CAD-9B01-44E3-A747-C455CF3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1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1847EF-102E-4EEF-9905-CB7D98D1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C8C2B-D525-4FC9-8F12-E2888545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BC5FB-8884-45EC-8CA2-F2F1AD8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443A-1878-4E37-AE46-D179CBA0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CBC32-1DC1-46F7-91CB-88561D64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E9C93-21E8-42DF-BEBE-4A29F0B9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BBDA9-A822-442D-AE46-4A7F2FB4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E23D5-E257-42D5-8F51-443A092A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5D4-F843-4B63-A69E-D614EAC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8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4AB4-BEC3-4BC3-8989-06497EE7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E0FE2-A7DC-4365-BAC9-9EE812BF8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D47C8-4C65-4D58-9C36-2DF24DB7A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6952E-E927-481B-8E8E-05948D70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2EA55-B052-4A80-895A-1180065D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1EA19-EE15-45DE-ADAC-454C3EEF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DB753-27AD-416E-862B-88EF5423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0A5A2-3CF6-4660-96A3-27DB75F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CF438-650C-4502-88DC-A7455A194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9281-3014-4017-A078-E6044E20CCF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E2315-9F5D-4B54-9252-4531D27E7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CAF28-7D4D-4E9D-87EF-9A03B7EA0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9F82-38C4-4EF8-872C-E4F1728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0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A852AA-4372-47A0-9E6D-FA087532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5" y="0"/>
            <a:ext cx="6541812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C1DA8DB-8B47-41F6-A024-DF9D159DE886}"/>
              </a:ext>
            </a:extLst>
          </p:cNvPr>
          <p:cNvSpPr/>
          <p:nvPr/>
        </p:nvSpPr>
        <p:spPr>
          <a:xfrm>
            <a:off x="764005" y="589547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0F6014-543D-448D-A719-499D62ED0F67}"/>
              </a:ext>
            </a:extLst>
          </p:cNvPr>
          <p:cNvSpPr/>
          <p:nvPr/>
        </p:nvSpPr>
        <p:spPr>
          <a:xfrm>
            <a:off x="3392255" y="1229226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E4D11-F4AE-48CE-92E6-25DA0F1DBA0D}"/>
              </a:ext>
            </a:extLst>
          </p:cNvPr>
          <p:cNvSpPr/>
          <p:nvPr/>
        </p:nvSpPr>
        <p:spPr>
          <a:xfrm>
            <a:off x="5060634" y="1664368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003CB0-B9A1-4F8E-BFF3-83F51CF570B4}"/>
              </a:ext>
            </a:extLst>
          </p:cNvPr>
          <p:cNvSpPr/>
          <p:nvPr/>
        </p:nvSpPr>
        <p:spPr>
          <a:xfrm>
            <a:off x="764005" y="2147637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7F2D7F-3F85-4CC6-87B5-3140B962A4C1}"/>
              </a:ext>
            </a:extLst>
          </p:cNvPr>
          <p:cNvSpPr/>
          <p:nvPr/>
        </p:nvSpPr>
        <p:spPr>
          <a:xfrm>
            <a:off x="5331345" y="2889584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DD48A-ED84-471C-9E48-2E6C7B5A103C}"/>
              </a:ext>
            </a:extLst>
          </p:cNvPr>
          <p:cNvSpPr txBox="1"/>
          <p:nvPr/>
        </p:nvSpPr>
        <p:spPr>
          <a:xfrm>
            <a:off x="7365757" y="1266925"/>
            <a:ext cx="40622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r>
              <a:rPr lang="ko-KR" altLang="en-US" dirty="0"/>
              <a:t> 카테고리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/>
              <a:t>각 카테고리 별 리스트 출력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r>
              <a:rPr lang="ko-KR" altLang="en-US" dirty="0"/>
              <a:t> 검색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/>
              <a:t>사용자가 단어 입력 시 해당 단어에 해당되는 리스트들 출력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r>
              <a:rPr lang="ko-KR" altLang="en-US" dirty="0"/>
              <a:t> </a:t>
            </a:r>
            <a:r>
              <a:rPr lang="ko-KR" altLang="en-US" dirty="0" err="1"/>
              <a:t>펀더등록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펀더인</a:t>
            </a:r>
            <a:r>
              <a:rPr lang="ko-KR" altLang="en-US" sz="1400" dirty="0"/>
              <a:t> 회원이 </a:t>
            </a:r>
            <a:r>
              <a:rPr lang="en-US" altLang="ko-KR" sz="1400" dirty="0"/>
              <a:t>1</a:t>
            </a:r>
            <a:r>
              <a:rPr lang="ko-KR" altLang="en-US" sz="1400" dirty="0"/>
              <a:t>번만 등록이 가능한 </a:t>
            </a:r>
            <a:r>
              <a:rPr lang="ko-KR" altLang="en-US" sz="1400" dirty="0" err="1"/>
              <a:t>펀더</a:t>
            </a:r>
            <a:r>
              <a:rPr lang="ko-KR" altLang="en-US" sz="1400" dirty="0"/>
              <a:t> 등록 페이지로 이동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r>
              <a:rPr lang="ko-KR" altLang="en-US" dirty="0"/>
              <a:t> </a:t>
            </a:r>
            <a:r>
              <a:rPr lang="ko-KR" altLang="en-US" dirty="0" err="1"/>
              <a:t>펀더</a:t>
            </a:r>
            <a:r>
              <a:rPr lang="ko-KR" altLang="en-US" dirty="0"/>
              <a:t> 리스트</a:t>
            </a:r>
            <a:r>
              <a:rPr lang="en-US" altLang="ko-KR" dirty="0"/>
              <a:t> - </a:t>
            </a:r>
            <a:r>
              <a:rPr lang="ko-KR" altLang="en-US" dirty="0"/>
              <a:t>상세보기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등록된 </a:t>
            </a:r>
            <a:r>
              <a:rPr lang="ko-KR" altLang="en-US" sz="1400" dirty="0" err="1"/>
              <a:t>펀더들의</a:t>
            </a:r>
            <a:r>
              <a:rPr lang="ko-KR" altLang="en-US" sz="1400" dirty="0"/>
              <a:t> 게시물이 리스트 형식으로 나오며 </a:t>
            </a:r>
            <a:r>
              <a:rPr lang="ko-KR" altLang="en-US" sz="1400" dirty="0" err="1"/>
              <a:t>누를경우</a:t>
            </a:r>
            <a:r>
              <a:rPr lang="ko-KR" altLang="en-US" sz="1400" dirty="0"/>
              <a:t> 상세보기 페이지로 이동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r>
              <a:rPr lang="ko-KR" altLang="en-US" dirty="0"/>
              <a:t> 좋아요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/>
              <a:t>좋아요 시 </a:t>
            </a:r>
            <a:r>
              <a:rPr lang="en-US" altLang="ko-KR" sz="1400" dirty="0"/>
              <a:t>count+1 </a:t>
            </a:r>
            <a:r>
              <a:rPr lang="ko-KR" altLang="en-US" sz="1400" dirty="0"/>
              <a:t>취소 시 </a:t>
            </a:r>
            <a:r>
              <a:rPr lang="en-US" altLang="ko-KR" sz="1400" dirty="0"/>
              <a:t>count-1</a:t>
            </a:r>
          </a:p>
          <a:p>
            <a:r>
              <a:rPr lang="ko-KR" altLang="en-US" sz="1400" dirty="0"/>
              <a:t>로그인이 </a:t>
            </a:r>
            <a:r>
              <a:rPr lang="ko-KR" altLang="en-US" sz="1400" dirty="0" err="1"/>
              <a:t>안되어있을경우</a:t>
            </a:r>
            <a:r>
              <a:rPr lang="ko-KR" altLang="en-US" sz="1400" dirty="0"/>
              <a:t> 로그인 페이지로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8B65E-F57F-4799-840E-9EA6838D7A04}"/>
              </a:ext>
            </a:extLst>
          </p:cNvPr>
          <p:cNvSpPr txBox="1"/>
          <p:nvPr/>
        </p:nvSpPr>
        <p:spPr>
          <a:xfrm>
            <a:off x="7365757" y="589547"/>
            <a:ext cx="473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en-US" altLang="ko-KR" sz="2400" b="1" dirty="0" err="1"/>
              <a:t>FunderPage</a:t>
            </a:r>
            <a:r>
              <a:rPr lang="en-US" altLang="ko-KR" sz="2400" b="1" dirty="0"/>
              <a:t> –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펀더</a:t>
            </a:r>
            <a:r>
              <a:rPr lang="ko-KR" altLang="en-US" sz="2400" b="1" dirty="0"/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272276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852AA-4372-47A0-9E6D-FA087532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705" y="0"/>
            <a:ext cx="6541812" cy="6857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C1DA8DB-8B47-41F6-A024-DF9D159DE886}"/>
              </a:ext>
            </a:extLst>
          </p:cNvPr>
          <p:cNvSpPr/>
          <p:nvPr/>
        </p:nvSpPr>
        <p:spPr>
          <a:xfrm>
            <a:off x="4860759" y="915856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0F6014-543D-448D-A719-499D62ED0F67}"/>
              </a:ext>
            </a:extLst>
          </p:cNvPr>
          <p:cNvSpPr/>
          <p:nvPr/>
        </p:nvSpPr>
        <p:spPr>
          <a:xfrm>
            <a:off x="2747964" y="1734953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E4D11-F4AE-48CE-92E6-25DA0F1DBA0D}"/>
              </a:ext>
            </a:extLst>
          </p:cNvPr>
          <p:cNvSpPr/>
          <p:nvPr/>
        </p:nvSpPr>
        <p:spPr>
          <a:xfrm>
            <a:off x="2747965" y="3293644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7F2D7F-3F85-4CC6-87B5-3140B962A4C1}"/>
              </a:ext>
            </a:extLst>
          </p:cNvPr>
          <p:cNvSpPr/>
          <p:nvPr/>
        </p:nvSpPr>
        <p:spPr>
          <a:xfrm>
            <a:off x="3718912" y="4410376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DD48A-ED84-471C-9E48-2E6C7B5A103C}"/>
              </a:ext>
            </a:extLst>
          </p:cNvPr>
          <p:cNvSpPr txBox="1"/>
          <p:nvPr/>
        </p:nvSpPr>
        <p:spPr>
          <a:xfrm>
            <a:off x="7365757" y="1266925"/>
            <a:ext cx="40622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r>
              <a:rPr lang="ko-KR" altLang="en-US" dirty="0"/>
              <a:t> 프로필 이미지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프로필 이미지를 선택하여 등록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등록 전 디폴트 이미지는 </a:t>
            </a:r>
            <a:r>
              <a:rPr lang="ko-KR" altLang="en-US" sz="1400" dirty="0" err="1"/>
              <a:t>구르밍</a:t>
            </a:r>
            <a:r>
              <a:rPr lang="ko-KR" altLang="en-US" sz="1400" dirty="0"/>
              <a:t> 이미지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r>
              <a:rPr lang="ko-KR" altLang="en-US" dirty="0"/>
              <a:t> 프로필 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펀더가</a:t>
            </a:r>
            <a:r>
              <a:rPr lang="ko-KR" altLang="en-US" sz="1400" dirty="0"/>
              <a:t> 어필할 정보를 입력하는 란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r>
              <a:rPr lang="ko-KR" altLang="en-US" dirty="0"/>
              <a:t> 태그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/>
              <a:t>검색 시 노출에 유리한 </a:t>
            </a:r>
            <a:r>
              <a:rPr lang="en-US" altLang="ko-KR" sz="1400" dirty="0"/>
              <a:t>Tag </a:t>
            </a:r>
            <a:r>
              <a:rPr lang="ko-KR" altLang="en-US" sz="1400" dirty="0"/>
              <a:t>입력 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r>
              <a:rPr lang="ko-KR" altLang="en-US" dirty="0"/>
              <a:t> 저장하기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기재된 정보를 </a:t>
            </a:r>
            <a:r>
              <a:rPr lang="en-US" altLang="ko-KR" sz="1400" dirty="0"/>
              <a:t>DB</a:t>
            </a:r>
            <a:r>
              <a:rPr lang="ko-KR" altLang="en-US" sz="1400" dirty="0"/>
              <a:t>에 </a:t>
            </a:r>
            <a:r>
              <a:rPr lang="en-US" altLang="ko-KR" sz="1400" dirty="0"/>
              <a:t>Insert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8B65E-F57F-4799-840E-9EA6838D7A04}"/>
              </a:ext>
            </a:extLst>
          </p:cNvPr>
          <p:cNvSpPr txBox="1"/>
          <p:nvPr/>
        </p:nvSpPr>
        <p:spPr>
          <a:xfrm>
            <a:off x="7365757" y="589547"/>
            <a:ext cx="473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en-US" altLang="ko-KR" sz="2400" b="1" dirty="0" err="1"/>
              <a:t>FunderPage</a:t>
            </a:r>
            <a:r>
              <a:rPr lang="en-US" altLang="ko-KR" sz="2400" b="1" dirty="0"/>
              <a:t> –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펀더</a:t>
            </a:r>
            <a:r>
              <a:rPr lang="ko-KR" altLang="en-US" sz="2400" b="1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1271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852AA-4372-47A0-9E6D-FA087532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705" y="0"/>
            <a:ext cx="6541811" cy="6857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C1DA8DB-8B47-41F6-A024-DF9D159DE886}"/>
              </a:ext>
            </a:extLst>
          </p:cNvPr>
          <p:cNvSpPr/>
          <p:nvPr/>
        </p:nvSpPr>
        <p:spPr>
          <a:xfrm>
            <a:off x="822961" y="2478937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0F6014-543D-448D-A719-499D62ED0F67}"/>
              </a:ext>
            </a:extLst>
          </p:cNvPr>
          <p:cNvSpPr/>
          <p:nvPr/>
        </p:nvSpPr>
        <p:spPr>
          <a:xfrm>
            <a:off x="2637827" y="454191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E4D11-F4AE-48CE-92E6-25DA0F1DBA0D}"/>
              </a:ext>
            </a:extLst>
          </p:cNvPr>
          <p:cNvSpPr/>
          <p:nvPr/>
        </p:nvSpPr>
        <p:spPr>
          <a:xfrm>
            <a:off x="3782632" y="454190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7F2D7F-3F85-4CC6-87B5-3140B962A4C1}"/>
              </a:ext>
            </a:extLst>
          </p:cNvPr>
          <p:cNvSpPr/>
          <p:nvPr/>
        </p:nvSpPr>
        <p:spPr>
          <a:xfrm>
            <a:off x="5154304" y="454190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DD48A-ED84-471C-9E48-2E6C7B5A103C}"/>
              </a:ext>
            </a:extLst>
          </p:cNvPr>
          <p:cNvSpPr txBox="1"/>
          <p:nvPr/>
        </p:nvSpPr>
        <p:spPr>
          <a:xfrm>
            <a:off x="7365757" y="1266925"/>
            <a:ext cx="40622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r>
              <a:rPr lang="ko-KR" altLang="en-US" dirty="0"/>
              <a:t> 좋아요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좋아요 기능 </a:t>
            </a:r>
            <a:r>
              <a:rPr lang="en-US" altLang="ko-KR" sz="1400" dirty="0"/>
              <a:t>+ count</a:t>
            </a:r>
            <a:endParaRPr lang="ko-KR" altLang="en-US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r>
              <a:rPr lang="ko-KR" altLang="en-US" dirty="0"/>
              <a:t> </a:t>
            </a:r>
            <a:r>
              <a:rPr lang="ko-KR" altLang="en-US" dirty="0" err="1"/>
              <a:t>펀더</a:t>
            </a:r>
            <a:r>
              <a:rPr lang="ko-KR" altLang="en-US" dirty="0"/>
              <a:t> 기본정보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펀더가</a:t>
            </a:r>
            <a:r>
              <a:rPr lang="ko-KR" altLang="en-US" sz="1400" dirty="0"/>
              <a:t> 기재한 기본정보 출력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r>
              <a:rPr lang="ko-KR" altLang="en-US" dirty="0"/>
              <a:t> 프로젝트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펀더가</a:t>
            </a:r>
            <a:r>
              <a:rPr lang="ko-KR" altLang="en-US" sz="1400" dirty="0"/>
              <a:t> 진행했던 프로젝트 출력</a:t>
            </a:r>
            <a:endParaRPr lang="en-US" altLang="ko-KR" sz="1400" dirty="0"/>
          </a:p>
          <a:p>
            <a:r>
              <a:rPr lang="en-US" altLang="ko-KR" sz="1400" dirty="0"/>
              <a:t>Ajax</a:t>
            </a:r>
            <a:r>
              <a:rPr lang="ko-KR" altLang="en-US" sz="1400" dirty="0"/>
              <a:t>를 사용하여 </a:t>
            </a:r>
            <a:r>
              <a:rPr lang="ko-KR" altLang="en-US" sz="1400" dirty="0" err="1"/>
              <a:t>더보기</a:t>
            </a:r>
            <a:r>
              <a:rPr lang="ko-KR" altLang="en-US" sz="1400" dirty="0"/>
              <a:t> 버튼을 </a:t>
            </a:r>
            <a:r>
              <a:rPr lang="ko-KR" altLang="en-US" sz="1400" dirty="0" err="1"/>
              <a:t>누를경우</a:t>
            </a:r>
            <a:r>
              <a:rPr lang="ko-KR" altLang="en-US" sz="1400" dirty="0"/>
              <a:t> 리스트가 </a:t>
            </a:r>
            <a:r>
              <a:rPr lang="en-US" altLang="ko-KR" sz="1400" dirty="0"/>
              <a:t>2</a:t>
            </a:r>
            <a:r>
              <a:rPr lang="ko-KR" altLang="en-US" sz="1400" dirty="0"/>
              <a:t>개씩 추가로 나온다</a:t>
            </a:r>
            <a:r>
              <a:rPr lang="en-US" altLang="ko-KR" sz="1400" dirty="0"/>
              <a:t>.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r>
              <a:rPr lang="ko-KR" altLang="en-US" dirty="0"/>
              <a:t> 회사정보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회사 기본정보와 지도 출력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8B65E-F57F-4799-840E-9EA6838D7A04}"/>
              </a:ext>
            </a:extLst>
          </p:cNvPr>
          <p:cNvSpPr txBox="1"/>
          <p:nvPr/>
        </p:nvSpPr>
        <p:spPr>
          <a:xfrm>
            <a:off x="7365756" y="589547"/>
            <a:ext cx="50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en-US" altLang="ko-KR" sz="2400" b="1" dirty="0" err="1"/>
              <a:t>FunderPage</a:t>
            </a:r>
            <a:r>
              <a:rPr lang="en-US" altLang="ko-KR" sz="2400" b="1" dirty="0"/>
              <a:t> –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펀더</a:t>
            </a:r>
            <a:r>
              <a:rPr lang="ko-KR" altLang="en-US" sz="2400" b="1" dirty="0"/>
              <a:t> 상세보기</a:t>
            </a:r>
          </a:p>
        </p:txBody>
      </p:sp>
    </p:spTree>
    <p:extLst>
      <p:ext uri="{BB962C8B-B14F-4D97-AF65-F5344CB8AC3E}">
        <p14:creationId xmlns:p14="http://schemas.microsoft.com/office/powerpoint/2010/main" val="190422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852AA-4372-47A0-9E6D-FA087532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705" y="0"/>
            <a:ext cx="6541811" cy="6857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C1DA8DB-8B47-41F6-A024-DF9D159DE886}"/>
              </a:ext>
            </a:extLst>
          </p:cNvPr>
          <p:cNvSpPr/>
          <p:nvPr/>
        </p:nvSpPr>
        <p:spPr>
          <a:xfrm>
            <a:off x="4860759" y="915856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0F6014-543D-448D-A719-499D62ED0F67}"/>
              </a:ext>
            </a:extLst>
          </p:cNvPr>
          <p:cNvSpPr/>
          <p:nvPr/>
        </p:nvSpPr>
        <p:spPr>
          <a:xfrm>
            <a:off x="2747964" y="1734953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E4D11-F4AE-48CE-92E6-25DA0F1DBA0D}"/>
              </a:ext>
            </a:extLst>
          </p:cNvPr>
          <p:cNvSpPr/>
          <p:nvPr/>
        </p:nvSpPr>
        <p:spPr>
          <a:xfrm>
            <a:off x="2747965" y="3293644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7F2D7F-3F85-4CC6-87B5-3140B962A4C1}"/>
              </a:ext>
            </a:extLst>
          </p:cNvPr>
          <p:cNvSpPr/>
          <p:nvPr/>
        </p:nvSpPr>
        <p:spPr>
          <a:xfrm>
            <a:off x="3718912" y="4410376"/>
            <a:ext cx="270711" cy="27071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DD48A-ED84-471C-9E48-2E6C7B5A103C}"/>
              </a:ext>
            </a:extLst>
          </p:cNvPr>
          <p:cNvSpPr txBox="1"/>
          <p:nvPr/>
        </p:nvSpPr>
        <p:spPr>
          <a:xfrm>
            <a:off x="7365757" y="1266925"/>
            <a:ext cx="406223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r>
              <a:rPr lang="ko-KR" altLang="en-US" dirty="0"/>
              <a:t> 프로필 이미지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등록된 프로필 이미지가 미리보기로 나오고 프로필을 </a:t>
            </a:r>
            <a:r>
              <a:rPr lang="ko-KR" altLang="en-US" sz="1400" dirty="0" err="1"/>
              <a:t>수정하지않으면</a:t>
            </a:r>
            <a:r>
              <a:rPr lang="ko-KR" altLang="en-US" sz="1400" dirty="0"/>
              <a:t> 기존 프로필 이미지로 저장하고 새로 업로드 시 새로 </a:t>
            </a:r>
            <a:r>
              <a:rPr lang="ko-KR" altLang="en-US" sz="1400" dirty="0" err="1"/>
              <a:t>업로드된</a:t>
            </a:r>
            <a:r>
              <a:rPr lang="ko-KR" altLang="en-US" sz="1400" dirty="0"/>
              <a:t> 이미지로 교체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r>
              <a:rPr lang="ko-KR" altLang="en-US" dirty="0"/>
              <a:t> 프로필 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법인명</a:t>
            </a:r>
            <a:r>
              <a:rPr lang="en-US" altLang="ko-KR" sz="1400" dirty="0"/>
              <a:t>, </a:t>
            </a:r>
            <a:r>
              <a:rPr lang="ko-KR" altLang="en-US" sz="1400" dirty="0"/>
              <a:t>설립일은 수정 불가이며 그 외 나머지는 수정 가능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r>
              <a:rPr lang="ko-KR" altLang="en-US" dirty="0"/>
              <a:t> 태그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400" dirty="0"/>
              <a:t>- </a:t>
            </a:r>
            <a:r>
              <a:rPr lang="ko-KR" altLang="en-US" sz="1400" dirty="0"/>
              <a:t>기존 등록된 </a:t>
            </a:r>
            <a:r>
              <a:rPr lang="en-US" altLang="ko-KR" sz="1400" dirty="0"/>
              <a:t>Tag </a:t>
            </a:r>
            <a:r>
              <a:rPr lang="ko-KR" altLang="en-US" sz="1400" dirty="0"/>
              <a:t>리스트들이 나오며 삭제하거나 추가로 기재 가능</a:t>
            </a:r>
            <a:endParaRPr lang="en-US" altLang="ko-KR" sz="1400" dirty="0"/>
          </a:p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r>
              <a:rPr lang="ko-KR" altLang="en-US" dirty="0"/>
              <a:t> 수정하기</a:t>
            </a:r>
            <a:endParaRPr lang="en-US" altLang="ko-KR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수정된 정보를 </a:t>
            </a:r>
            <a:r>
              <a:rPr lang="en-US" altLang="ko-KR" sz="1400" dirty="0"/>
              <a:t>DB</a:t>
            </a:r>
            <a:r>
              <a:rPr lang="ko-KR" altLang="en-US" sz="1400" dirty="0"/>
              <a:t>에 </a:t>
            </a:r>
            <a:r>
              <a:rPr lang="en-US" altLang="ko-KR" sz="1400" dirty="0"/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8B65E-F57F-4799-840E-9EA6838D7A04}"/>
              </a:ext>
            </a:extLst>
          </p:cNvPr>
          <p:cNvSpPr txBox="1"/>
          <p:nvPr/>
        </p:nvSpPr>
        <p:spPr>
          <a:xfrm>
            <a:off x="7365757" y="589547"/>
            <a:ext cx="473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en-US" altLang="ko-KR" sz="2400" b="1" dirty="0" err="1"/>
              <a:t>FunderPage</a:t>
            </a:r>
            <a:r>
              <a:rPr lang="en-US" altLang="ko-KR" sz="2400" b="1" dirty="0"/>
              <a:t> –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펀더</a:t>
            </a:r>
            <a:r>
              <a:rPr lang="ko-KR" altLang="en-US" sz="2400" b="1" dirty="0"/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164469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262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박소원</dc:creator>
  <cp:lastModifiedBy>박소원</cp:lastModifiedBy>
  <cp:revision>2</cp:revision>
  <dcterms:created xsi:type="dcterms:W3CDTF">2021-11-02T03:09:10Z</dcterms:created>
  <dcterms:modified xsi:type="dcterms:W3CDTF">2021-11-02T03:46:21Z</dcterms:modified>
</cp:coreProperties>
</file>