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078157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078157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05805c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05805c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05805c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05805c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31177" cy="42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83575" y="471825"/>
            <a:ext cx="3048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제작한 프로젝트 - 클릭시 제작한 프로젝트를 </a:t>
            </a:r>
            <a:r>
              <a:rPr lang="en" sz="800">
                <a:solidFill>
                  <a:schemeClr val="dk1"/>
                </a:solidFill>
              </a:rPr>
              <a:t>모아볼수있는 </a:t>
            </a:r>
            <a:r>
              <a:rPr lang="en" sz="800"/>
              <a:t>jsp 페이지로 이동(회원 등급이 3인 회원에게만 보임)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펀딩한</a:t>
            </a:r>
            <a:r>
              <a:rPr lang="en" sz="800">
                <a:solidFill>
                  <a:schemeClr val="dk1"/>
                </a:solidFill>
              </a:rPr>
              <a:t> 프로젝트 - 클릭시 펀딩한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프로젝트를 모아볼수있는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북마크 - 클릭시 좋아요한 프로젝트 및 펀더 게시판 게시글을 모아볼수있는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설정- 클릭시 로그인 된 회원의 정보를 볼수있음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구르밍-프로젝트 이미지, 클릭시 해당 프로젝트 상세보기 페이지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참가된 회원- 클릭시 펀딩에 참여한 회원목록을 볼수있는 모달이 나옴.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문의댓글- 클릭시 펀딩 게시글에 달린 댓글들을 볼수있는 모달이 나옴.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더보기- 클릭시 제작한 프로젝트를 3개 더 불러올수 있음.(더 불러올 프로젝트가 없을 시 더보기 버튼은 hide됨)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883575" y="471825"/>
            <a:ext cx="304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제작한 프로젝트 - 클릭시 제작한 프로젝트를 </a:t>
            </a:r>
            <a:r>
              <a:rPr lang="en" sz="800">
                <a:solidFill>
                  <a:schemeClr val="dk1"/>
                </a:solidFill>
              </a:rPr>
              <a:t>모아볼수있는 </a:t>
            </a:r>
            <a:r>
              <a:rPr lang="en" sz="800"/>
              <a:t>jsp 페이지로 이동(회원 등급이 3인 회원에게만 보임)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펀딩한 프로젝트 - 클릭시 펀딩한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프로젝트를 모아볼수있는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북마크 - 클릭시 좋아요한 프로젝트 및 펀더 게시판 게시글을 모아볼수있는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설정- 클릭시 로그인 된 회원의 정보를 볼수있음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구르밍-프로젝트 이미지, 클릭시 해당 프로젝트 상세보기 페이지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펀딩 보러가기- 클릭시 해당 펀딩 게시글로 이동,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결재내역 보기- 클릭시 해당 펀딩 결재 내역을 모달로 볼수있음.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더보기- 클릭시 펀딩한 프로젝트를 3개 더 불러올수 있음.(더 불러올 프로젝트가 없을 시 더보기 버튼은 hide됨)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8775" cy="248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883575" y="471825"/>
            <a:ext cx="304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제작한 프로젝트 - 클릭시 제작한 프로젝트를 </a:t>
            </a:r>
            <a:r>
              <a:rPr lang="en" sz="800">
                <a:solidFill>
                  <a:schemeClr val="dk1"/>
                </a:solidFill>
              </a:rPr>
              <a:t>모아볼수있는 </a:t>
            </a:r>
            <a:r>
              <a:rPr lang="en" sz="800"/>
              <a:t>jsp 페이지로 이동(회원 등급이 3인 회원에게만 보임)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펀딩한 프로젝트 - 클릭시 펀딩한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프로젝트를 모아볼수있는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북마크 - 클릭시 좋아요한 프로젝트 및 펀더 게시판 게시글을 모아볼수있는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설정- 클릭시 로그인 된 회원의 정보를 볼수있음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구르밍-프로젝트 이미지/펀더 회사 이미지, 클릭시 해당 프로젝트 상세보기 페이지 /펀더 상세보기 페이지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펀딩 보러가기- 클릭시 해당 펀딩 게시글로 이동,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펀더 보러가기- 클릭시 해당 펀딩 게시글로 이동,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더보기- 클릭시 펀딩한 프로젝트 및 펀더 3개 더 불러올수 있음.(더 불러올 프로젝트가 없을 시 더보기 버튼은 hide됨)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8775" cy="248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4883575" y="471825"/>
            <a:ext cx="3048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제작한 프로젝트 - 클릭시 제작한 프로젝트를 </a:t>
            </a:r>
            <a:r>
              <a:rPr lang="en" sz="800">
                <a:solidFill>
                  <a:schemeClr val="dk1"/>
                </a:solidFill>
              </a:rPr>
              <a:t>모아볼수있는 </a:t>
            </a:r>
            <a:r>
              <a:rPr lang="en" sz="800"/>
              <a:t>jsp 페이지로 이동(회원 등급이 3인 회원에게만 보임)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펀딩한 프로젝트 - 클릭시 펀딩한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프로젝트를 모아볼수있는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북마크 - 클릭시 좋아요한 프로젝트 및 펀더 게시판 게시글을 모아볼수있는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설정- 클릭시 로그인 된 회원의 정보를 볼수있음 jsp 페이지로 이동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설정 수정 - 비밀번호 및 전화번호 수정 가능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회원 탈퇴 - 펀딩 참여 및 펀더 게시글 작성/ 프로젝트작성된 회원은 탈퇴 불가하고 그외 회원은 탈퇴 가능하게 만들어짐.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8775" cy="479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